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6" r:id="rId1"/>
    <p:sldMasterId id="2147483708" r:id="rId2"/>
    <p:sldMasterId id="2147483680" r:id="rId3"/>
    <p:sldMasterId id="2147483694" r:id="rId4"/>
  </p:sldMasterIdLst>
  <p:notesMasterIdLst>
    <p:notesMasterId r:id="rId25"/>
  </p:notesMasterIdLst>
  <p:handoutMasterIdLst>
    <p:handoutMasterId r:id="rId26"/>
  </p:handoutMasterIdLst>
  <p:sldIdLst>
    <p:sldId id="277" r:id="rId5"/>
    <p:sldId id="259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82" r:id="rId15"/>
    <p:sldId id="294" r:id="rId16"/>
    <p:sldId id="295" r:id="rId17"/>
    <p:sldId id="296" r:id="rId18"/>
    <p:sldId id="297" r:id="rId19"/>
    <p:sldId id="293" r:id="rId20"/>
    <p:sldId id="262" r:id="rId21"/>
    <p:sldId id="298" r:id="rId22"/>
    <p:sldId id="300" r:id="rId23"/>
    <p:sldId id="299" r:id="rId24"/>
  </p:sldIdLst>
  <p:sldSz cx="1219835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7">
          <p15:clr>
            <a:srgbClr val="A4A3A4"/>
          </p15:clr>
        </p15:guide>
        <p15:guide id="2" orient="horz" pos="664">
          <p15:clr>
            <a:srgbClr val="A4A3A4"/>
          </p15:clr>
        </p15:guide>
        <p15:guide id="3" orient="horz" pos="3871">
          <p15:clr>
            <a:srgbClr val="A4A3A4"/>
          </p15:clr>
        </p15:guide>
        <p15:guide id="4" orient="horz" pos="898">
          <p15:clr>
            <a:srgbClr val="A4A3A4"/>
          </p15:clr>
        </p15:guide>
        <p15:guide id="5" orient="horz" pos="126">
          <p15:clr>
            <a:srgbClr val="A4A3A4"/>
          </p15:clr>
        </p15:guide>
        <p15:guide id="6" orient="horz" pos="1258">
          <p15:clr>
            <a:srgbClr val="A4A3A4"/>
          </p15:clr>
        </p15:guide>
        <p15:guide id="7" orient="horz" pos="388">
          <p15:clr>
            <a:srgbClr val="A4A3A4"/>
          </p15:clr>
        </p15:guide>
        <p15:guide id="8" orient="horz" pos="4192">
          <p15:clr>
            <a:srgbClr val="A4A3A4"/>
          </p15:clr>
        </p15:guide>
        <p15:guide id="9" orient="horz" pos="4077">
          <p15:clr>
            <a:srgbClr val="A4A3A4"/>
          </p15:clr>
        </p15:guide>
        <p15:guide id="10" pos="3842">
          <p15:clr>
            <a:srgbClr val="A4A3A4"/>
          </p15:clr>
        </p15:guide>
        <p15:guide id="11" pos="384">
          <p15:clr>
            <a:srgbClr val="A4A3A4"/>
          </p15:clr>
        </p15:guide>
        <p15:guide id="12" pos="7299">
          <p15:clr>
            <a:srgbClr val="A4A3A4"/>
          </p15:clr>
        </p15:guide>
        <p15:guide id="13" pos="3905">
          <p15:clr>
            <a:srgbClr val="A4A3A4"/>
          </p15:clr>
        </p15:guide>
        <p15:guide id="14" pos="37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535"/>
    <a:srgbClr val="FFFFFF"/>
    <a:srgbClr val="404040"/>
    <a:srgbClr val="000000"/>
    <a:srgbClr val="FF009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85612" autoAdjust="0"/>
  </p:normalViewPr>
  <p:slideViewPr>
    <p:cSldViewPr snapToGrid="0" snapToObjects="1" showGuides="1">
      <p:cViewPr varScale="1">
        <p:scale>
          <a:sx n="73" d="100"/>
          <a:sy n="73" d="100"/>
        </p:scale>
        <p:origin x="534" y="78"/>
      </p:cViewPr>
      <p:guideLst>
        <p:guide orient="horz" pos="3127"/>
        <p:guide orient="horz" pos="664"/>
        <p:guide orient="horz" pos="3871"/>
        <p:guide orient="horz" pos="898"/>
        <p:guide orient="horz" pos="126"/>
        <p:guide orient="horz" pos="1258"/>
        <p:guide orient="horz" pos="388"/>
        <p:guide orient="horz" pos="4192"/>
        <p:guide orient="horz" pos="4077"/>
        <p:guide pos="3842"/>
        <p:guide pos="384"/>
        <p:guide pos="7299"/>
        <p:guide pos="3905"/>
        <p:guide pos="3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0" d="100"/>
          <a:sy n="80" d="100"/>
        </p:scale>
        <p:origin x="-2004" y="-96"/>
      </p:cViewPr>
      <p:guideLst>
        <p:guide orient="horz" pos="2909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uspbmeyfp01\data\Clients\RealEstate\Presentations&amp;Seminars\HOSPITALITY\Hospitality%20forum%20SPB%20Dec%202016\Data%20for%20present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Динамика загрузки,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2013-2016  </a:t>
            </a:r>
            <a:r>
              <a:rPr lang="ru-RU" sz="1800" dirty="0" smtClean="0"/>
              <a:t>.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Sheet2!$B$20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Sheet2!$A$21:$A$23</c:f>
              <c:strCache>
                <c:ptCount val="3"/>
                <c:pt idx="0">
                  <c:v>"5 - 5+"</c:v>
                </c:pt>
                <c:pt idx="1">
                  <c:v>"4 - 5"</c:v>
                </c:pt>
                <c:pt idx="2">
                  <c:v>"3 - 4"</c:v>
                </c:pt>
              </c:strCache>
            </c:strRef>
          </c:cat>
          <c:val>
            <c:numRef>
              <c:f>Sheet2!$B$21:$B$23</c:f>
              <c:numCache>
                <c:formatCode>#,##0.0;\-#,##0.0</c:formatCode>
                <c:ptCount val="3"/>
                <c:pt idx="0">
                  <c:v>59.074971048326297</c:v>
                </c:pt>
                <c:pt idx="1">
                  <c:v>66.679456083111504</c:v>
                </c:pt>
                <c:pt idx="2">
                  <c:v>67.841961048236399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4D-4386-82FC-FA7E1F36C715}"/>
            </c:ext>
          </c:extLst>
        </c:ser>
        <c:ser>
          <c:idx val="1"/>
          <c:order val="1"/>
          <c:tx>
            <c:strRef>
              <c:f>Sheet2!$C$20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Sheet2!$A$21:$A$23</c:f>
              <c:strCache>
                <c:ptCount val="3"/>
                <c:pt idx="0">
                  <c:v>"5 - 5+"</c:v>
                </c:pt>
                <c:pt idx="1">
                  <c:v>"4 - 5"</c:v>
                </c:pt>
                <c:pt idx="2">
                  <c:v>"3 - 4"</c:v>
                </c:pt>
              </c:strCache>
            </c:strRef>
          </c:cat>
          <c:val>
            <c:numRef>
              <c:f>Sheet2!$C$21:$C$23</c:f>
              <c:numCache>
                <c:formatCode>#,##0.0;\-#,##0.0</c:formatCode>
                <c:ptCount val="3"/>
                <c:pt idx="0">
                  <c:v>53.9641884613428</c:v>
                </c:pt>
                <c:pt idx="1">
                  <c:v>65.941336824933401</c:v>
                </c:pt>
                <c:pt idx="2">
                  <c:v>63.848924568728698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4D-4386-82FC-FA7E1F36C715}"/>
            </c:ext>
          </c:extLst>
        </c:ser>
        <c:ser>
          <c:idx val="2"/>
          <c:order val="2"/>
          <c:tx>
            <c:strRef>
              <c:f>Sheet2!$D$20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Sheet2!$A$21:$A$23</c:f>
              <c:strCache>
                <c:ptCount val="3"/>
                <c:pt idx="0">
                  <c:v>"5 - 5+"</c:v>
                </c:pt>
                <c:pt idx="1">
                  <c:v>"4 - 5"</c:v>
                </c:pt>
                <c:pt idx="2">
                  <c:v>"3 - 4"</c:v>
                </c:pt>
              </c:strCache>
            </c:strRef>
          </c:cat>
          <c:val>
            <c:numRef>
              <c:f>Sheet2!$D$21:$D$23</c:f>
              <c:numCache>
                <c:formatCode>#,##0.0;\-#,##0.0</c:formatCode>
                <c:ptCount val="3"/>
                <c:pt idx="0">
                  <c:v>63.291267782465397</c:v>
                </c:pt>
                <c:pt idx="1">
                  <c:v>73.796900489396407</c:v>
                </c:pt>
                <c:pt idx="2">
                  <c:v>68.677205801560206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4D-4386-82FC-FA7E1F36C715}"/>
            </c:ext>
          </c:extLst>
        </c:ser>
        <c:ser>
          <c:idx val="3"/>
          <c:order val="3"/>
          <c:tx>
            <c:strRef>
              <c:f>Sheet2!$E$20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Sheet2!$A$21:$A$23</c:f>
              <c:strCache>
                <c:ptCount val="3"/>
                <c:pt idx="0">
                  <c:v>"5 - 5+"</c:v>
                </c:pt>
                <c:pt idx="1">
                  <c:v>"4 - 5"</c:v>
                </c:pt>
                <c:pt idx="2">
                  <c:v>"3 - 4"</c:v>
                </c:pt>
              </c:strCache>
            </c:strRef>
          </c:cat>
          <c:val>
            <c:numRef>
              <c:f>Sheet2!$E$21:$E$23</c:f>
              <c:numCache>
                <c:formatCode>#,##0.0;\-#,##0.0</c:formatCode>
                <c:ptCount val="3"/>
                <c:pt idx="0">
                  <c:v>64.525817524174997</c:v>
                </c:pt>
                <c:pt idx="1">
                  <c:v>76.1513157894736</c:v>
                </c:pt>
                <c:pt idx="2">
                  <c:v>69.443948467201395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4D-4386-82FC-FA7E1F36C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0756184"/>
        <c:axId val="280756576"/>
      </c:barChart>
      <c:catAx>
        <c:axId val="28075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756576"/>
        <c:crosses val="autoZero"/>
        <c:auto val="1"/>
        <c:lblAlgn val="ctr"/>
        <c:lblOffset val="100"/>
        <c:noMultiLvlLbl val="0"/>
      </c:catAx>
      <c:valAx>
        <c:axId val="28075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;\-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756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Динамика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ADR,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2013-2016 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011282486122311"/>
          <c:y val="0.16561012744890163"/>
          <c:w val="0.86326156868275816"/>
          <c:h val="0.674414975735575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Sheet2!$B$27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Sheet2!$A$28:$A$30</c:f>
              <c:strCache>
                <c:ptCount val="3"/>
                <c:pt idx="0">
                  <c:v>"5 - 5+"</c:v>
                </c:pt>
                <c:pt idx="1">
                  <c:v>"4 - 5"</c:v>
                </c:pt>
                <c:pt idx="2">
                  <c:v>"3 - 4"</c:v>
                </c:pt>
              </c:strCache>
            </c:strRef>
          </c:cat>
          <c:val>
            <c:numRef>
              <c:f>Sheet2!$B$28:$B$30</c:f>
              <c:numCache>
                <c:formatCode>#,##0;\-#,##0</c:formatCode>
                <c:ptCount val="3"/>
                <c:pt idx="0">
                  <c:v>10204.334581794899</c:v>
                </c:pt>
                <c:pt idx="1">
                  <c:v>5212.3897461968299</c:v>
                </c:pt>
                <c:pt idx="2">
                  <c:v>3515.9332076134601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3F-4872-9A9F-AA66E8666E6A}"/>
            </c:ext>
          </c:extLst>
        </c:ser>
        <c:ser>
          <c:idx val="1"/>
          <c:order val="1"/>
          <c:tx>
            <c:strRef>
              <c:f>Sheet2!$C$27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Sheet2!$A$28:$A$30</c:f>
              <c:strCache>
                <c:ptCount val="3"/>
                <c:pt idx="0">
                  <c:v>"5 - 5+"</c:v>
                </c:pt>
                <c:pt idx="1">
                  <c:v>"4 - 5"</c:v>
                </c:pt>
                <c:pt idx="2">
                  <c:v>"3 - 4"</c:v>
                </c:pt>
              </c:strCache>
            </c:strRef>
          </c:cat>
          <c:val>
            <c:numRef>
              <c:f>Sheet2!$C$28:$C$30</c:f>
              <c:numCache>
                <c:formatCode>#,##0;\-#,##0</c:formatCode>
                <c:ptCount val="3"/>
                <c:pt idx="0">
                  <c:v>9039.4710746067594</c:v>
                </c:pt>
                <c:pt idx="1">
                  <c:v>4989.1063154691801</c:v>
                </c:pt>
                <c:pt idx="2">
                  <c:v>3364.6971360925199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3F-4872-9A9F-AA66E8666E6A}"/>
            </c:ext>
          </c:extLst>
        </c:ser>
        <c:ser>
          <c:idx val="2"/>
          <c:order val="2"/>
          <c:tx>
            <c:strRef>
              <c:f>Sheet2!$D$27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Sheet2!$A$28:$A$30</c:f>
              <c:strCache>
                <c:ptCount val="3"/>
                <c:pt idx="0">
                  <c:v>"5 - 5+"</c:v>
                </c:pt>
                <c:pt idx="1">
                  <c:v>"4 - 5"</c:v>
                </c:pt>
                <c:pt idx="2">
                  <c:v>"3 - 4"</c:v>
                </c:pt>
              </c:strCache>
            </c:strRef>
          </c:cat>
          <c:val>
            <c:numRef>
              <c:f>Sheet2!$D$28:$D$30</c:f>
              <c:numCache>
                <c:formatCode>#,##0;\-#,##0</c:formatCode>
                <c:ptCount val="3"/>
                <c:pt idx="0">
                  <c:v>10106.141954753501</c:v>
                </c:pt>
                <c:pt idx="1">
                  <c:v>5279.8414082204999</c:v>
                </c:pt>
                <c:pt idx="2">
                  <c:v>3620.1689924083698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3F-4872-9A9F-AA66E8666E6A}"/>
            </c:ext>
          </c:extLst>
        </c:ser>
        <c:ser>
          <c:idx val="3"/>
          <c:order val="3"/>
          <c:tx>
            <c:strRef>
              <c:f>Sheet2!$E$27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Sheet2!$A$28:$A$30</c:f>
              <c:strCache>
                <c:ptCount val="3"/>
                <c:pt idx="0">
                  <c:v>"5 - 5+"</c:v>
                </c:pt>
                <c:pt idx="1">
                  <c:v>"4 - 5"</c:v>
                </c:pt>
                <c:pt idx="2">
                  <c:v>"3 - 4"</c:v>
                </c:pt>
              </c:strCache>
            </c:strRef>
          </c:cat>
          <c:val>
            <c:numRef>
              <c:f>Sheet2!$E$28:$E$30</c:f>
              <c:numCache>
                <c:formatCode>#,##0;\-#,##0</c:formatCode>
                <c:ptCount val="3"/>
                <c:pt idx="0">
                  <c:v>11886.1512182488</c:v>
                </c:pt>
                <c:pt idx="1">
                  <c:v>6218.4239841916797</c:v>
                </c:pt>
                <c:pt idx="2">
                  <c:v>4372.82091521239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3F-4872-9A9F-AA66E8666E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2482568"/>
        <c:axId val="479019832"/>
      </c:barChart>
      <c:catAx>
        <c:axId val="272482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9019832"/>
        <c:crosses val="autoZero"/>
        <c:auto val="1"/>
        <c:lblAlgn val="ctr"/>
        <c:lblOffset val="100"/>
        <c:noMultiLvlLbl val="0"/>
      </c:catAx>
      <c:valAx>
        <c:axId val="479019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\-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2482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5A85089-C692-4DEA-AC49-04CF34D4FE14}" type="datetimeFigureOut">
              <a:rPr lang="en-GB" smtClean="0">
                <a:latin typeface="Arial" pitchFamily="34" charset="0"/>
              </a:rPr>
              <a:pPr/>
              <a:t>22/12/2016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3A5C721-4BB5-4DB6-AD65-4BA2A62B05B6}" type="slidenum">
              <a:rPr lang="en-GB" smtClean="0">
                <a:latin typeface="Arial" pitchFamily="34" charset="0"/>
              </a:rPr>
              <a:pPr/>
              <a:t>‹#›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045EBA9-A28D-4849-BFEA-AA04F6A21B63}" type="datetimeFigureOut">
              <a:rPr lang="en-GB" smtClean="0"/>
              <a:pPr/>
              <a:t>22/12/2016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16267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B43D19E-BFDB-4C92-8EDD-32EDDA8F41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spect="1"/>
          </p:cNvSpPr>
          <p:nvPr userDrawn="1"/>
        </p:nvSpPr>
        <p:spPr>
          <a:xfrm>
            <a:off x="3853963" y="615950"/>
            <a:ext cx="7735824" cy="3575304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  <a:gd name="connsiteX0" fmla="*/ 3182 w 6753225"/>
              <a:gd name="connsiteY0" fmla="*/ 1312615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3182 w 6753225"/>
              <a:gd name="connsiteY4" fmla="*/ 1312615 h 3400425"/>
              <a:gd name="connsiteX0" fmla="*/ 3182 w 6753225"/>
              <a:gd name="connsiteY0" fmla="*/ 67426 h 2155236"/>
              <a:gd name="connsiteX1" fmla="*/ 6619689 w 6753225"/>
              <a:gd name="connsiteY1" fmla="*/ 0 h 2155236"/>
              <a:gd name="connsiteX2" fmla="*/ 6753225 w 6753225"/>
              <a:gd name="connsiteY2" fmla="*/ 2155236 h 2155236"/>
              <a:gd name="connsiteX3" fmla="*/ 0 w 6753225"/>
              <a:gd name="connsiteY3" fmla="*/ 2155236 h 2155236"/>
              <a:gd name="connsiteX4" fmla="*/ 3182 w 6753225"/>
              <a:gd name="connsiteY4" fmla="*/ 67426 h 2155236"/>
              <a:gd name="connsiteX0" fmla="*/ 3182 w 6769917"/>
              <a:gd name="connsiteY0" fmla="*/ 1306570 h 3394380"/>
              <a:gd name="connsiteX1" fmla="*/ 6769917 w 6769917"/>
              <a:gd name="connsiteY1" fmla="*/ 0 h 3394380"/>
              <a:gd name="connsiteX2" fmla="*/ 6753225 w 6769917"/>
              <a:gd name="connsiteY2" fmla="*/ 3394380 h 3394380"/>
              <a:gd name="connsiteX3" fmla="*/ 0 w 6769917"/>
              <a:gd name="connsiteY3" fmla="*/ 3394380 h 3394380"/>
              <a:gd name="connsiteX4" fmla="*/ 3182 w 6769917"/>
              <a:gd name="connsiteY4" fmla="*/ 1306570 h 3394380"/>
              <a:gd name="connsiteX0" fmla="*/ 223 w 6771131"/>
              <a:gd name="connsiteY0" fmla="*/ 1297504 h 3394380"/>
              <a:gd name="connsiteX1" fmla="*/ 6771131 w 6771131"/>
              <a:gd name="connsiteY1" fmla="*/ 0 h 3394380"/>
              <a:gd name="connsiteX2" fmla="*/ 6754439 w 6771131"/>
              <a:gd name="connsiteY2" fmla="*/ 3394380 h 3394380"/>
              <a:gd name="connsiteX3" fmla="*/ 1214 w 6771131"/>
              <a:gd name="connsiteY3" fmla="*/ 3394380 h 3394380"/>
              <a:gd name="connsiteX4" fmla="*/ 223 w 6771131"/>
              <a:gd name="connsiteY4" fmla="*/ 1297504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58493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69621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5185" h="3394380">
                <a:moveTo>
                  <a:pt x="105" y="1297505"/>
                </a:moveTo>
                <a:lnTo>
                  <a:pt x="6775185" y="0"/>
                </a:lnTo>
                <a:cubicBezTo>
                  <a:pt x="6773330" y="1131460"/>
                  <a:pt x="6771476" y="2262920"/>
                  <a:pt x="6769621" y="3394380"/>
                </a:cubicBezTo>
                <a:lnTo>
                  <a:pt x="5268" y="3394380"/>
                </a:lnTo>
                <a:cubicBezTo>
                  <a:pt x="6329" y="2698443"/>
                  <a:pt x="-956" y="1993442"/>
                  <a:pt x="105" y="129750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51376" y="2240280"/>
            <a:ext cx="722376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151376" y="3218688"/>
            <a:ext cx="722376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764" y="5335782"/>
            <a:ext cx="1520023" cy="11602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1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425575"/>
            <a:ext cx="5387605" cy="470058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425575"/>
            <a:ext cx="5387605" cy="4700589"/>
          </a:xfr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GB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2130551"/>
            <a:ext cx="5393208" cy="399592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 marL="1081088" indent="-357188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632" y="2130551"/>
            <a:ext cx="5393208" cy="399592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2648" y="1427144"/>
            <a:ext cx="5393208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9632" y="1427144"/>
            <a:ext cx="5393208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802" y="1025526"/>
            <a:ext cx="10978515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2" name="Freeform 6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800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ChangeAspect="1"/>
          </p:cNvSpPr>
          <p:nvPr userDrawn="1"/>
        </p:nvSpPr>
        <p:spPr bwMode="gray">
          <a:xfrm rot="10800000">
            <a:off x="4370832" y="457200"/>
            <a:ext cx="7221423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809744" y="1737360"/>
            <a:ext cx="640080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809744" y="2724912"/>
            <a:ext cx="640080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764" y="5335782"/>
            <a:ext cx="1520023" cy="116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08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spect="1"/>
          </p:cNvSpPr>
          <p:nvPr userDrawn="1"/>
        </p:nvSpPr>
        <p:spPr>
          <a:xfrm>
            <a:off x="3853963" y="615950"/>
            <a:ext cx="7735824" cy="3575304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  <a:gd name="connsiteX0" fmla="*/ 3182 w 6753225"/>
              <a:gd name="connsiteY0" fmla="*/ 1312615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3182 w 6753225"/>
              <a:gd name="connsiteY4" fmla="*/ 1312615 h 3400425"/>
              <a:gd name="connsiteX0" fmla="*/ 3182 w 6753225"/>
              <a:gd name="connsiteY0" fmla="*/ 67426 h 2155236"/>
              <a:gd name="connsiteX1" fmla="*/ 6619689 w 6753225"/>
              <a:gd name="connsiteY1" fmla="*/ 0 h 2155236"/>
              <a:gd name="connsiteX2" fmla="*/ 6753225 w 6753225"/>
              <a:gd name="connsiteY2" fmla="*/ 2155236 h 2155236"/>
              <a:gd name="connsiteX3" fmla="*/ 0 w 6753225"/>
              <a:gd name="connsiteY3" fmla="*/ 2155236 h 2155236"/>
              <a:gd name="connsiteX4" fmla="*/ 3182 w 6753225"/>
              <a:gd name="connsiteY4" fmla="*/ 67426 h 2155236"/>
              <a:gd name="connsiteX0" fmla="*/ 3182 w 6769917"/>
              <a:gd name="connsiteY0" fmla="*/ 1306570 h 3394380"/>
              <a:gd name="connsiteX1" fmla="*/ 6769917 w 6769917"/>
              <a:gd name="connsiteY1" fmla="*/ 0 h 3394380"/>
              <a:gd name="connsiteX2" fmla="*/ 6753225 w 6769917"/>
              <a:gd name="connsiteY2" fmla="*/ 3394380 h 3394380"/>
              <a:gd name="connsiteX3" fmla="*/ 0 w 6769917"/>
              <a:gd name="connsiteY3" fmla="*/ 3394380 h 3394380"/>
              <a:gd name="connsiteX4" fmla="*/ 3182 w 6769917"/>
              <a:gd name="connsiteY4" fmla="*/ 1306570 h 3394380"/>
              <a:gd name="connsiteX0" fmla="*/ 223 w 6771131"/>
              <a:gd name="connsiteY0" fmla="*/ 1297504 h 3394380"/>
              <a:gd name="connsiteX1" fmla="*/ 6771131 w 6771131"/>
              <a:gd name="connsiteY1" fmla="*/ 0 h 3394380"/>
              <a:gd name="connsiteX2" fmla="*/ 6754439 w 6771131"/>
              <a:gd name="connsiteY2" fmla="*/ 3394380 h 3394380"/>
              <a:gd name="connsiteX3" fmla="*/ 1214 w 6771131"/>
              <a:gd name="connsiteY3" fmla="*/ 3394380 h 3394380"/>
              <a:gd name="connsiteX4" fmla="*/ 223 w 6771131"/>
              <a:gd name="connsiteY4" fmla="*/ 1297504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58493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69621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5185" h="3394380">
                <a:moveTo>
                  <a:pt x="105" y="1297505"/>
                </a:moveTo>
                <a:lnTo>
                  <a:pt x="6775185" y="0"/>
                </a:lnTo>
                <a:cubicBezTo>
                  <a:pt x="6773330" y="1131460"/>
                  <a:pt x="6771476" y="2262920"/>
                  <a:pt x="6769621" y="3394380"/>
                </a:cubicBezTo>
                <a:lnTo>
                  <a:pt x="5268" y="3394380"/>
                </a:lnTo>
                <a:cubicBezTo>
                  <a:pt x="6329" y="2698443"/>
                  <a:pt x="-956" y="1993442"/>
                  <a:pt x="105" y="129750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151376" y="2240280"/>
            <a:ext cx="722376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151376" y="3218688"/>
            <a:ext cx="722376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029" y="5340097"/>
            <a:ext cx="1515758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58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ChangeAspect="1"/>
          </p:cNvSpPr>
          <p:nvPr userDrawn="1"/>
        </p:nvSpPr>
        <p:spPr bwMode="gray">
          <a:xfrm rot="10800000">
            <a:off x="4370832" y="457200"/>
            <a:ext cx="7221423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809744" y="1737360"/>
            <a:ext cx="640080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809744" y="2724912"/>
            <a:ext cx="640080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029" y="5340097"/>
            <a:ext cx="1515758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08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15950"/>
            <a:ext cx="7731125" cy="357505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005840" y="2240280"/>
            <a:ext cx="6879463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1005840" y="3218688"/>
            <a:ext cx="6879463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029" y="5340097"/>
            <a:ext cx="1515758" cy="1156968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601662" y="5892019"/>
            <a:ext cx="4152900" cy="603250"/>
            <a:chOff x="601662" y="5892019"/>
            <a:chExt cx="4152900" cy="603250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601662" y="5892019"/>
              <a:ext cx="4152900" cy="6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609600" y="5892019"/>
              <a:ext cx="100013" cy="984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>
              <a:off x="776287" y="5892019"/>
              <a:ext cx="101600" cy="984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 userDrawn="1"/>
          </p:nvSpPr>
          <p:spPr bwMode="auto">
            <a:xfrm>
              <a:off x="946150" y="5892019"/>
              <a:ext cx="100013" cy="984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606425" y="6119032"/>
              <a:ext cx="4125913" cy="368300"/>
              <a:chOff x="606425" y="6119032"/>
              <a:chExt cx="4125913" cy="368300"/>
            </a:xfrm>
          </p:grpSpPr>
          <p:sp>
            <p:nvSpPr>
              <p:cNvPr id="16" name="Freeform 15"/>
              <p:cNvSpPr>
                <a:spLocks/>
              </p:cNvSpPr>
              <p:nvPr userDrawn="1"/>
            </p:nvSpPr>
            <p:spPr bwMode="auto">
              <a:xfrm>
                <a:off x="606425" y="6120619"/>
                <a:ext cx="104775" cy="122238"/>
              </a:xfrm>
              <a:custGeom>
                <a:avLst/>
                <a:gdLst>
                  <a:gd name="T0" fmla="*/ 120 w 264"/>
                  <a:gd name="T1" fmla="*/ 305 h 305"/>
                  <a:gd name="T2" fmla="*/ 264 w 264"/>
                  <a:gd name="T3" fmla="*/ 0 h 305"/>
                  <a:gd name="T4" fmla="*/ 212 w 264"/>
                  <a:gd name="T5" fmla="*/ 0 h 305"/>
                  <a:gd name="T6" fmla="*/ 170 w 264"/>
                  <a:gd name="T7" fmla="*/ 98 h 305"/>
                  <a:gd name="T8" fmla="*/ 170 w 264"/>
                  <a:gd name="T9" fmla="*/ 98 h 305"/>
                  <a:gd name="T10" fmla="*/ 153 w 264"/>
                  <a:gd name="T11" fmla="*/ 136 h 305"/>
                  <a:gd name="T12" fmla="*/ 140 w 264"/>
                  <a:gd name="T13" fmla="*/ 167 h 305"/>
                  <a:gd name="T14" fmla="*/ 140 w 264"/>
                  <a:gd name="T15" fmla="*/ 167 h 305"/>
                  <a:gd name="T16" fmla="*/ 126 w 264"/>
                  <a:gd name="T17" fmla="*/ 135 h 305"/>
                  <a:gd name="T18" fmla="*/ 106 w 264"/>
                  <a:gd name="T19" fmla="*/ 97 h 305"/>
                  <a:gd name="T20" fmla="*/ 56 w 264"/>
                  <a:gd name="T21" fmla="*/ 0 h 305"/>
                  <a:gd name="T22" fmla="*/ 0 w 264"/>
                  <a:gd name="T23" fmla="*/ 0 h 305"/>
                  <a:gd name="T24" fmla="*/ 114 w 264"/>
                  <a:gd name="T25" fmla="*/ 213 h 305"/>
                  <a:gd name="T26" fmla="*/ 68 w 264"/>
                  <a:gd name="T27" fmla="*/ 305 h 305"/>
                  <a:gd name="T28" fmla="*/ 120 w 264"/>
                  <a:gd name="T2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4" h="305">
                    <a:moveTo>
                      <a:pt x="120" y="305"/>
                    </a:moveTo>
                    <a:lnTo>
                      <a:pt x="264" y="0"/>
                    </a:lnTo>
                    <a:lnTo>
                      <a:pt x="212" y="0"/>
                    </a:lnTo>
                    <a:lnTo>
                      <a:pt x="170" y="98"/>
                    </a:lnTo>
                    <a:lnTo>
                      <a:pt x="170" y="98"/>
                    </a:lnTo>
                    <a:lnTo>
                      <a:pt x="153" y="136"/>
                    </a:lnTo>
                    <a:lnTo>
                      <a:pt x="140" y="167"/>
                    </a:lnTo>
                    <a:lnTo>
                      <a:pt x="140" y="167"/>
                    </a:lnTo>
                    <a:lnTo>
                      <a:pt x="126" y="135"/>
                    </a:lnTo>
                    <a:lnTo>
                      <a:pt x="106" y="97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114" y="213"/>
                    </a:lnTo>
                    <a:lnTo>
                      <a:pt x="68" y="305"/>
                    </a:lnTo>
                    <a:lnTo>
                      <a:pt x="120" y="305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Freeform 16"/>
              <p:cNvSpPr>
                <a:spLocks noEditPoints="1"/>
              </p:cNvSpPr>
              <p:nvPr userDrawn="1"/>
            </p:nvSpPr>
            <p:spPr bwMode="auto">
              <a:xfrm>
                <a:off x="768350" y="6150782"/>
                <a:ext cx="73025" cy="92075"/>
              </a:xfrm>
              <a:custGeom>
                <a:avLst/>
                <a:gdLst>
                  <a:gd name="T0" fmla="*/ 0 w 184"/>
                  <a:gd name="T1" fmla="*/ 229 h 229"/>
                  <a:gd name="T2" fmla="*/ 106 w 184"/>
                  <a:gd name="T3" fmla="*/ 229 h 229"/>
                  <a:gd name="T4" fmla="*/ 132 w 184"/>
                  <a:gd name="T5" fmla="*/ 227 h 229"/>
                  <a:gd name="T6" fmla="*/ 146 w 184"/>
                  <a:gd name="T7" fmla="*/ 222 h 229"/>
                  <a:gd name="T8" fmla="*/ 159 w 184"/>
                  <a:gd name="T9" fmla="*/ 215 h 229"/>
                  <a:gd name="T10" fmla="*/ 169 w 184"/>
                  <a:gd name="T11" fmla="*/ 207 h 229"/>
                  <a:gd name="T12" fmla="*/ 176 w 184"/>
                  <a:gd name="T13" fmla="*/ 196 h 229"/>
                  <a:gd name="T14" fmla="*/ 182 w 184"/>
                  <a:gd name="T15" fmla="*/ 182 h 229"/>
                  <a:gd name="T16" fmla="*/ 184 w 184"/>
                  <a:gd name="T17" fmla="*/ 167 h 229"/>
                  <a:gd name="T18" fmla="*/ 184 w 184"/>
                  <a:gd name="T19" fmla="*/ 159 h 229"/>
                  <a:gd name="T20" fmla="*/ 181 w 184"/>
                  <a:gd name="T21" fmla="*/ 138 h 229"/>
                  <a:gd name="T22" fmla="*/ 172 w 184"/>
                  <a:gd name="T23" fmla="*/ 122 h 229"/>
                  <a:gd name="T24" fmla="*/ 161 w 184"/>
                  <a:gd name="T25" fmla="*/ 112 h 229"/>
                  <a:gd name="T26" fmla="*/ 147 w 184"/>
                  <a:gd name="T27" fmla="*/ 106 h 229"/>
                  <a:gd name="T28" fmla="*/ 154 w 184"/>
                  <a:gd name="T29" fmla="*/ 102 h 229"/>
                  <a:gd name="T30" fmla="*/ 164 w 184"/>
                  <a:gd name="T31" fmla="*/ 94 h 229"/>
                  <a:gd name="T32" fmla="*/ 172 w 184"/>
                  <a:gd name="T33" fmla="*/ 82 h 229"/>
                  <a:gd name="T34" fmla="*/ 177 w 184"/>
                  <a:gd name="T35" fmla="*/ 68 h 229"/>
                  <a:gd name="T36" fmla="*/ 177 w 184"/>
                  <a:gd name="T37" fmla="*/ 60 h 229"/>
                  <a:gd name="T38" fmla="*/ 176 w 184"/>
                  <a:gd name="T39" fmla="*/ 46 h 229"/>
                  <a:gd name="T40" fmla="*/ 173 w 184"/>
                  <a:gd name="T41" fmla="*/ 34 h 229"/>
                  <a:gd name="T42" fmla="*/ 167 w 184"/>
                  <a:gd name="T43" fmla="*/ 24 h 229"/>
                  <a:gd name="T44" fmla="*/ 159 w 184"/>
                  <a:gd name="T45" fmla="*/ 15 h 229"/>
                  <a:gd name="T46" fmla="*/ 150 w 184"/>
                  <a:gd name="T47" fmla="*/ 9 h 229"/>
                  <a:gd name="T48" fmla="*/ 126 w 184"/>
                  <a:gd name="T49" fmla="*/ 1 h 229"/>
                  <a:gd name="T50" fmla="*/ 0 w 184"/>
                  <a:gd name="T51" fmla="*/ 0 h 229"/>
                  <a:gd name="T52" fmla="*/ 45 w 184"/>
                  <a:gd name="T53" fmla="*/ 37 h 229"/>
                  <a:gd name="T54" fmla="*/ 104 w 184"/>
                  <a:gd name="T55" fmla="*/ 37 h 229"/>
                  <a:gd name="T56" fmla="*/ 117 w 184"/>
                  <a:gd name="T57" fmla="*/ 39 h 229"/>
                  <a:gd name="T58" fmla="*/ 126 w 184"/>
                  <a:gd name="T59" fmla="*/ 45 h 229"/>
                  <a:gd name="T60" fmla="*/ 131 w 184"/>
                  <a:gd name="T61" fmla="*/ 53 h 229"/>
                  <a:gd name="T62" fmla="*/ 133 w 184"/>
                  <a:gd name="T63" fmla="*/ 64 h 229"/>
                  <a:gd name="T64" fmla="*/ 132 w 184"/>
                  <a:gd name="T65" fmla="*/ 69 h 229"/>
                  <a:gd name="T66" fmla="*/ 129 w 184"/>
                  <a:gd name="T67" fmla="*/ 78 h 229"/>
                  <a:gd name="T68" fmla="*/ 122 w 184"/>
                  <a:gd name="T69" fmla="*/ 85 h 229"/>
                  <a:gd name="T70" fmla="*/ 111 w 184"/>
                  <a:gd name="T71" fmla="*/ 89 h 229"/>
                  <a:gd name="T72" fmla="*/ 45 w 184"/>
                  <a:gd name="T73" fmla="*/ 90 h 229"/>
                  <a:gd name="T74" fmla="*/ 45 w 184"/>
                  <a:gd name="T75" fmla="*/ 127 h 229"/>
                  <a:gd name="T76" fmla="*/ 105 w 184"/>
                  <a:gd name="T77" fmla="*/ 127 h 229"/>
                  <a:gd name="T78" fmla="*/ 120 w 184"/>
                  <a:gd name="T79" fmla="*/ 129 h 229"/>
                  <a:gd name="T80" fmla="*/ 130 w 184"/>
                  <a:gd name="T81" fmla="*/ 136 h 229"/>
                  <a:gd name="T82" fmla="*/ 137 w 184"/>
                  <a:gd name="T83" fmla="*/ 146 h 229"/>
                  <a:gd name="T84" fmla="*/ 140 w 184"/>
                  <a:gd name="T85" fmla="*/ 160 h 229"/>
                  <a:gd name="T86" fmla="*/ 139 w 184"/>
                  <a:gd name="T87" fmla="*/ 167 h 229"/>
                  <a:gd name="T88" fmla="*/ 135 w 184"/>
                  <a:gd name="T89" fmla="*/ 178 h 229"/>
                  <a:gd name="T90" fmla="*/ 127 w 184"/>
                  <a:gd name="T91" fmla="*/ 187 h 229"/>
                  <a:gd name="T92" fmla="*/ 113 w 184"/>
                  <a:gd name="T93" fmla="*/ 191 h 229"/>
                  <a:gd name="T94" fmla="*/ 45 w 184"/>
                  <a:gd name="T95" fmla="*/ 19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4" h="229">
                    <a:moveTo>
                      <a:pt x="0" y="0"/>
                    </a:moveTo>
                    <a:lnTo>
                      <a:pt x="0" y="229"/>
                    </a:lnTo>
                    <a:lnTo>
                      <a:pt x="106" y="229"/>
                    </a:lnTo>
                    <a:lnTo>
                      <a:pt x="106" y="229"/>
                    </a:lnTo>
                    <a:lnTo>
                      <a:pt x="124" y="228"/>
                    </a:lnTo>
                    <a:lnTo>
                      <a:pt x="132" y="227"/>
                    </a:lnTo>
                    <a:lnTo>
                      <a:pt x="139" y="225"/>
                    </a:lnTo>
                    <a:lnTo>
                      <a:pt x="146" y="222"/>
                    </a:lnTo>
                    <a:lnTo>
                      <a:pt x="153" y="219"/>
                    </a:lnTo>
                    <a:lnTo>
                      <a:pt x="159" y="215"/>
                    </a:lnTo>
                    <a:lnTo>
                      <a:pt x="164" y="211"/>
                    </a:lnTo>
                    <a:lnTo>
                      <a:pt x="169" y="207"/>
                    </a:lnTo>
                    <a:lnTo>
                      <a:pt x="173" y="201"/>
                    </a:lnTo>
                    <a:lnTo>
                      <a:pt x="176" y="196"/>
                    </a:lnTo>
                    <a:lnTo>
                      <a:pt x="179" y="189"/>
                    </a:lnTo>
                    <a:lnTo>
                      <a:pt x="182" y="182"/>
                    </a:lnTo>
                    <a:lnTo>
                      <a:pt x="183" y="175"/>
                    </a:lnTo>
                    <a:lnTo>
                      <a:pt x="184" y="167"/>
                    </a:lnTo>
                    <a:lnTo>
                      <a:pt x="184" y="159"/>
                    </a:lnTo>
                    <a:lnTo>
                      <a:pt x="184" y="159"/>
                    </a:lnTo>
                    <a:lnTo>
                      <a:pt x="184" y="148"/>
                    </a:lnTo>
                    <a:lnTo>
                      <a:pt x="181" y="138"/>
                    </a:lnTo>
                    <a:lnTo>
                      <a:pt x="177" y="129"/>
                    </a:lnTo>
                    <a:lnTo>
                      <a:pt x="172" y="122"/>
                    </a:lnTo>
                    <a:lnTo>
                      <a:pt x="167" y="116"/>
                    </a:lnTo>
                    <a:lnTo>
                      <a:pt x="161" y="112"/>
                    </a:lnTo>
                    <a:lnTo>
                      <a:pt x="154" y="108"/>
                    </a:lnTo>
                    <a:lnTo>
                      <a:pt x="147" y="106"/>
                    </a:lnTo>
                    <a:lnTo>
                      <a:pt x="147" y="106"/>
                    </a:lnTo>
                    <a:lnTo>
                      <a:pt x="154" y="102"/>
                    </a:lnTo>
                    <a:lnTo>
                      <a:pt x="159" y="98"/>
                    </a:lnTo>
                    <a:lnTo>
                      <a:pt x="164" y="94"/>
                    </a:lnTo>
                    <a:lnTo>
                      <a:pt x="169" y="88"/>
                    </a:lnTo>
                    <a:lnTo>
                      <a:pt x="172" y="82"/>
                    </a:lnTo>
                    <a:lnTo>
                      <a:pt x="175" y="76"/>
                    </a:lnTo>
                    <a:lnTo>
                      <a:pt x="177" y="68"/>
                    </a:lnTo>
                    <a:lnTo>
                      <a:pt x="177" y="60"/>
                    </a:lnTo>
                    <a:lnTo>
                      <a:pt x="177" y="60"/>
                    </a:lnTo>
                    <a:lnTo>
                      <a:pt x="177" y="53"/>
                    </a:lnTo>
                    <a:lnTo>
                      <a:pt x="176" y="46"/>
                    </a:lnTo>
                    <a:lnTo>
                      <a:pt x="175" y="40"/>
                    </a:lnTo>
                    <a:lnTo>
                      <a:pt x="173" y="34"/>
                    </a:lnTo>
                    <a:lnTo>
                      <a:pt x="170" y="29"/>
                    </a:lnTo>
                    <a:lnTo>
                      <a:pt x="167" y="24"/>
                    </a:lnTo>
                    <a:lnTo>
                      <a:pt x="164" y="19"/>
                    </a:lnTo>
                    <a:lnTo>
                      <a:pt x="159" y="15"/>
                    </a:lnTo>
                    <a:lnTo>
                      <a:pt x="155" y="12"/>
                    </a:lnTo>
                    <a:lnTo>
                      <a:pt x="150" y="9"/>
                    </a:lnTo>
                    <a:lnTo>
                      <a:pt x="139" y="4"/>
                    </a:lnTo>
                    <a:lnTo>
                      <a:pt x="126" y="1"/>
                    </a:lnTo>
                    <a:lnTo>
                      <a:pt x="112" y="0"/>
                    </a:lnTo>
                    <a:lnTo>
                      <a:pt x="0" y="0"/>
                    </a:lnTo>
                    <a:close/>
                    <a:moveTo>
                      <a:pt x="45" y="90"/>
                    </a:moveTo>
                    <a:lnTo>
                      <a:pt x="45" y="37"/>
                    </a:lnTo>
                    <a:lnTo>
                      <a:pt x="104" y="37"/>
                    </a:lnTo>
                    <a:lnTo>
                      <a:pt x="104" y="37"/>
                    </a:lnTo>
                    <a:lnTo>
                      <a:pt x="111" y="38"/>
                    </a:lnTo>
                    <a:lnTo>
                      <a:pt x="117" y="39"/>
                    </a:lnTo>
                    <a:lnTo>
                      <a:pt x="122" y="42"/>
                    </a:lnTo>
                    <a:lnTo>
                      <a:pt x="126" y="45"/>
                    </a:lnTo>
                    <a:lnTo>
                      <a:pt x="129" y="49"/>
                    </a:lnTo>
                    <a:lnTo>
                      <a:pt x="131" y="53"/>
                    </a:lnTo>
                    <a:lnTo>
                      <a:pt x="132" y="58"/>
                    </a:lnTo>
                    <a:lnTo>
                      <a:pt x="133" y="64"/>
                    </a:lnTo>
                    <a:lnTo>
                      <a:pt x="133" y="64"/>
                    </a:lnTo>
                    <a:lnTo>
                      <a:pt x="132" y="69"/>
                    </a:lnTo>
                    <a:lnTo>
                      <a:pt x="131" y="74"/>
                    </a:lnTo>
                    <a:lnTo>
                      <a:pt x="129" y="78"/>
                    </a:lnTo>
                    <a:lnTo>
                      <a:pt x="126" y="82"/>
                    </a:lnTo>
                    <a:lnTo>
                      <a:pt x="122" y="85"/>
                    </a:lnTo>
                    <a:lnTo>
                      <a:pt x="117" y="88"/>
                    </a:lnTo>
                    <a:lnTo>
                      <a:pt x="111" y="89"/>
                    </a:lnTo>
                    <a:lnTo>
                      <a:pt x="104" y="90"/>
                    </a:lnTo>
                    <a:lnTo>
                      <a:pt x="45" y="90"/>
                    </a:lnTo>
                    <a:close/>
                    <a:moveTo>
                      <a:pt x="45" y="192"/>
                    </a:moveTo>
                    <a:lnTo>
                      <a:pt x="45" y="127"/>
                    </a:lnTo>
                    <a:lnTo>
                      <a:pt x="105" y="127"/>
                    </a:lnTo>
                    <a:lnTo>
                      <a:pt x="105" y="127"/>
                    </a:lnTo>
                    <a:lnTo>
                      <a:pt x="113" y="128"/>
                    </a:lnTo>
                    <a:lnTo>
                      <a:pt x="120" y="129"/>
                    </a:lnTo>
                    <a:lnTo>
                      <a:pt x="125" y="132"/>
                    </a:lnTo>
                    <a:lnTo>
                      <a:pt x="130" y="136"/>
                    </a:lnTo>
                    <a:lnTo>
                      <a:pt x="134" y="141"/>
                    </a:lnTo>
                    <a:lnTo>
                      <a:pt x="137" y="146"/>
                    </a:lnTo>
                    <a:lnTo>
                      <a:pt x="139" y="153"/>
                    </a:lnTo>
                    <a:lnTo>
                      <a:pt x="140" y="160"/>
                    </a:lnTo>
                    <a:lnTo>
                      <a:pt x="140" y="160"/>
                    </a:lnTo>
                    <a:lnTo>
                      <a:pt x="139" y="167"/>
                    </a:lnTo>
                    <a:lnTo>
                      <a:pt x="138" y="173"/>
                    </a:lnTo>
                    <a:lnTo>
                      <a:pt x="135" y="178"/>
                    </a:lnTo>
                    <a:lnTo>
                      <a:pt x="131" y="183"/>
                    </a:lnTo>
                    <a:lnTo>
                      <a:pt x="127" y="187"/>
                    </a:lnTo>
                    <a:lnTo>
                      <a:pt x="120" y="190"/>
                    </a:lnTo>
                    <a:lnTo>
                      <a:pt x="113" y="191"/>
                    </a:lnTo>
                    <a:lnTo>
                      <a:pt x="104" y="192"/>
                    </a:lnTo>
                    <a:lnTo>
                      <a:pt x="45" y="192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 17"/>
              <p:cNvSpPr>
                <a:spLocks noEditPoints="1"/>
              </p:cNvSpPr>
              <p:nvPr userDrawn="1"/>
            </p:nvSpPr>
            <p:spPr bwMode="auto">
              <a:xfrm>
                <a:off x="855662" y="6149194"/>
                <a:ext cx="73025" cy="95250"/>
              </a:xfrm>
              <a:custGeom>
                <a:avLst/>
                <a:gdLst>
                  <a:gd name="T0" fmla="*/ 187 w 187"/>
                  <a:gd name="T1" fmla="*/ 77 h 239"/>
                  <a:gd name="T2" fmla="*/ 186 w 187"/>
                  <a:gd name="T3" fmla="*/ 68 h 239"/>
                  <a:gd name="T4" fmla="*/ 183 w 187"/>
                  <a:gd name="T5" fmla="*/ 51 h 239"/>
                  <a:gd name="T6" fmla="*/ 177 w 187"/>
                  <a:gd name="T7" fmla="*/ 36 h 239"/>
                  <a:gd name="T8" fmla="*/ 168 w 187"/>
                  <a:gd name="T9" fmla="*/ 24 h 239"/>
                  <a:gd name="T10" fmla="*/ 157 w 187"/>
                  <a:gd name="T11" fmla="*/ 15 h 239"/>
                  <a:gd name="T12" fmla="*/ 143 w 187"/>
                  <a:gd name="T13" fmla="*/ 8 h 239"/>
                  <a:gd name="T14" fmla="*/ 128 w 187"/>
                  <a:gd name="T15" fmla="*/ 3 h 239"/>
                  <a:gd name="T16" fmla="*/ 110 w 187"/>
                  <a:gd name="T17" fmla="*/ 1 h 239"/>
                  <a:gd name="T18" fmla="*/ 100 w 187"/>
                  <a:gd name="T19" fmla="*/ 0 h 239"/>
                  <a:gd name="T20" fmla="*/ 77 w 187"/>
                  <a:gd name="T21" fmla="*/ 2 h 239"/>
                  <a:gd name="T22" fmla="*/ 57 w 187"/>
                  <a:gd name="T23" fmla="*/ 6 h 239"/>
                  <a:gd name="T24" fmla="*/ 38 w 187"/>
                  <a:gd name="T25" fmla="*/ 12 h 239"/>
                  <a:gd name="T26" fmla="*/ 21 w 187"/>
                  <a:gd name="T27" fmla="*/ 21 h 239"/>
                  <a:gd name="T28" fmla="*/ 39 w 187"/>
                  <a:gd name="T29" fmla="*/ 55 h 239"/>
                  <a:gd name="T30" fmla="*/ 67 w 187"/>
                  <a:gd name="T31" fmla="*/ 44 h 239"/>
                  <a:gd name="T32" fmla="*/ 99 w 187"/>
                  <a:gd name="T33" fmla="*/ 40 h 239"/>
                  <a:gd name="T34" fmla="*/ 109 w 187"/>
                  <a:gd name="T35" fmla="*/ 41 h 239"/>
                  <a:gd name="T36" fmla="*/ 125 w 187"/>
                  <a:gd name="T37" fmla="*/ 46 h 239"/>
                  <a:gd name="T38" fmla="*/ 136 w 187"/>
                  <a:gd name="T39" fmla="*/ 56 h 239"/>
                  <a:gd name="T40" fmla="*/ 142 w 187"/>
                  <a:gd name="T41" fmla="*/ 70 h 239"/>
                  <a:gd name="T42" fmla="*/ 143 w 187"/>
                  <a:gd name="T43" fmla="*/ 96 h 239"/>
                  <a:gd name="T44" fmla="*/ 134 w 187"/>
                  <a:gd name="T45" fmla="*/ 93 h 239"/>
                  <a:gd name="T46" fmla="*/ 107 w 187"/>
                  <a:gd name="T47" fmla="*/ 88 h 239"/>
                  <a:gd name="T48" fmla="*/ 91 w 187"/>
                  <a:gd name="T49" fmla="*/ 88 h 239"/>
                  <a:gd name="T50" fmla="*/ 63 w 187"/>
                  <a:gd name="T51" fmla="*/ 90 h 239"/>
                  <a:gd name="T52" fmla="*/ 47 w 187"/>
                  <a:gd name="T53" fmla="*/ 94 h 239"/>
                  <a:gd name="T54" fmla="*/ 32 w 187"/>
                  <a:gd name="T55" fmla="*/ 101 h 239"/>
                  <a:gd name="T56" fmla="*/ 20 w 187"/>
                  <a:gd name="T57" fmla="*/ 110 h 239"/>
                  <a:gd name="T58" fmla="*/ 10 w 187"/>
                  <a:gd name="T59" fmla="*/ 122 h 239"/>
                  <a:gd name="T60" fmla="*/ 4 w 187"/>
                  <a:gd name="T61" fmla="*/ 136 h 239"/>
                  <a:gd name="T62" fmla="*/ 0 w 187"/>
                  <a:gd name="T63" fmla="*/ 152 h 239"/>
                  <a:gd name="T64" fmla="*/ 0 w 187"/>
                  <a:gd name="T65" fmla="*/ 162 h 239"/>
                  <a:gd name="T66" fmla="*/ 1 w 187"/>
                  <a:gd name="T67" fmla="*/ 181 h 239"/>
                  <a:gd name="T68" fmla="*/ 7 w 187"/>
                  <a:gd name="T69" fmla="*/ 197 h 239"/>
                  <a:gd name="T70" fmla="*/ 15 w 187"/>
                  <a:gd name="T71" fmla="*/ 211 h 239"/>
                  <a:gd name="T72" fmla="*/ 25 w 187"/>
                  <a:gd name="T73" fmla="*/ 221 h 239"/>
                  <a:gd name="T74" fmla="*/ 38 w 187"/>
                  <a:gd name="T75" fmla="*/ 229 h 239"/>
                  <a:gd name="T76" fmla="*/ 51 w 187"/>
                  <a:gd name="T77" fmla="*/ 235 h 239"/>
                  <a:gd name="T78" fmla="*/ 79 w 187"/>
                  <a:gd name="T79" fmla="*/ 239 h 239"/>
                  <a:gd name="T80" fmla="*/ 90 w 187"/>
                  <a:gd name="T81" fmla="*/ 238 h 239"/>
                  <a:gd name="T82" fmla="*/ 109 w 187"/>
                  <a:gd name="T83" fmla="*/ 234 h 239"/>
                  <a:gd name="T84" fmla="*/ 116 w 187"/>
                  <a:gd name="T85" fmla="*/ 231 h 239"/>
                  <a:gd name="T86" fmla="*/ 135 w 187"/>
                  <a:gd name="T87" fmla="*/ 218 h 239"/>
                  <a:gd name="T88" fmla="*/ 143 w 187"/>
                  <a:gd name="T89" fmla="*/ 234 h 239"/>
                  <a:gd name="T90" fmla="*/ 143 w 187"/>
                  <a:gd name="T91" fmla="*/ 169 h 239"/>
                  <a:gd name="T92" fmla="*/ 138 w 187"/>
                  <a:gd name="T93" fmla="*/ 174 h 239"/>
                  <a:gd name="T94" fmla="*/ 127 w 187"/>
                  <a:gd name="T95" fmla="*/ 185 h 239"/>
                  <a:gd name="T96" fmla="*/ 113 w 187"/>
                  <a:gd name="T97" fmla="*/ 193 h 239"/>
                  <a:gd name="T98" fmla="*/ 95 w 187"/>
                  <a:gd name="T99" fmla="*/ 198 h 239"/>
                  <a:gd name="T100" fmla="*/ 86 w 187"/>
                  <a:gd name="T101" fmla="*/ 198 h 239"/>
                  <a:gd name="T102" fmla="*/ 68 w 187"/>
                  <a:gd name="T103" fmla="*/ 196 h 239"/>
                  <a:gd name="T104" fmla="*/ 55 w 187"/>
                  <a:gd name="T105" fmla="*/ 189 h 239"/>
                  <a:gd name="T106" fmla="*/ 50 w 187"/>
                  <a:gd name="T107" fmla="*/ 184 h 239"/>
                  <a:gd name="T108" fmla="*/ 43 w 187"/>
                  <a:gd name="T109" fmla="*/ 170 h 239"/>
                  <a:gd name="T110" fmla="*/ 42 w 187"/>
                  <a:gd name="T111" fmla="*/ 160 h 239"/>
                  <a:gd name="T112" fmla="*/ 46 w 187"/>
                  <a:gd name="T113" fmla="*/ 146 h 239"/>
                  <a:gd name="T114" fmla="*/ 55 w 187"/>
                  <a:gd name="T115" fmla="*/ 136 h 239"/>
                  <a:gd name="T116" fmla="*/ 70 w 187"/>
                  <a:gd name="T117" fmla="*/ 129 h 239"/>
                  <a:gd name="T118" fmla="*/ 89 w 187"/>
                  <a:gd name="T119" fmla="*/ 126 h 239"/>
                  <a:gd name="T120" fmla="*/ 106 w 187"/>
                  <a:gd name="T121" fmla="*/ 127 h 239"/>
                  <a:gd name="T122" fmla="*/ 120 w 187"/>
                  <a:gd name="T123" fmla="*/ 129 h 239"/>
                  <a:gd name="T124" fmla="*/ 143 w 187"/>
                  <a:gd name="T125" fmla="*/ 13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239">
                    <a:moveTo>
                      <a:pt x="187" y="234"/>
                    </a:moveTo>
                    <a:lnTo>
                      <a:pt x="187" y="77"/>
                    </a:lnTo>
                    <a:lnTo>
                      <a:pt x="187" y="77"/>
                    </a:lnTo>
                    <a:lnTo>
                      <a:pt x="186" y="68"/>
                    </a:lnTo>
                    <a:lnTo>
                      <a:pt x="185" y="59"/>
                    </a:lnTo>
                    <a:lnTo>
                      <a:pt x="183" y="51"/>
                    </a:lnTo>
                    <a:lnTo>
                      <a:pt x="181" y="43"/>
                    </a:lnTo>
                    <a:lnTo>
                      <a:pt x="177" y="36"/>
                    </a:lnTo>
                    <a:lnTo>
                      <a:pt x="173" y="30"/>
                    </a:lnTo>
                    <a:lnTo>
                      <a:pt x="168" y="24"/>
                    </a:lnTo>
                    <a:lnTo>
                      <a:pt x="163" y="19"/>
                    </a:lnTo>
                    <a:lnTo>
                      <a:pt x="157" y="15"/>
                    </a:lnTo>
                    <a:lnTo>
                      <a:pt x="150" y="11"/>
                    </a:lnTo>
                    <a:lnTo>
                      <a:pt x="143" y="8"/>
                    </a:lnTo>
                    <a:lnTo>
                      <a:pt x="136" y="5"/>
                    </a:lnTo>
                    <a:lnTo>
                      <a:pt x="128" y="3"/>
                    </a:lnTo>
                    <a:lnTo>
                      <a:pt x="119" y="2"/>
                    </a:lnTo>
                    <a:lnTo>
                      <a:pt x="110" y="1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8" y="1"/>
                    </a:lnTo>
                    <a:lnTo>
                      <a:pt x="77" y="2"/>
                    </a:lnTo>
                    <a:lnTo>
                      <a:pt x="67" y="3"/>
                    </a:lnTo>
                    <a:lnTo>
                      <a:pt x="57" y="6"/>
                    </a:lnTo>
                    <a:lnTo>
                      <a:pt x="47" y="8"/>
                    </a:lnTo>
                    <a:lnTo>
                      <a:pt x="38" y="12"/>
                    </a:lnTo>
                    <a:lnTo>
                      <a:pt x="30" y="16"/>
                    </a:lnTo>
                    <a:lnTo>
                      <a:pt x="21" y="21"/>
                    </a:lnTo>
                    <a:lnTo>
                      <a:pt x="39" y="55"/>
                    </a:lnTo>
                    <a:lnTo>
                      <a:pt x="39" y="55"/>
                    </a:lnTo>
                    <a:lnTo>
                      <a:pt x="52" y="48"/>
                    </a:lnTo>
                    <a:lnTo>
                      <a:pt x="67" y="44"/>
                    </a:lnTo>
                    <a:lnTo>
                      <a:pt x="82" y="41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109" y="41"/>
                    </a:lnTo>
                    <a:lnTo>
                      <a:pt x="118" y="43"/>
                    </a:lnTo>
                    <a:lnTo>
                      <a:pt x="125" y="46"/>
                    </a:lnTo>
                    <a:lnTo>
                      <a:pt x="132" y="51"/>
                    </a:lnTo>
                    <a:lnTo>
                      <a:pt x="136" y="56"/>
                    </a:lnTo>
                    <a:lnTo>
                      <a:pt x="140" y="63"/>
                    </a:lnTo>
                    <a:lnTo>
                      <a:pt x="142" y="70"/>
                    </a:lnTo>
                    <a:lnTo>
                      <a:pt x="143" y="79"/>
                    </a:lnTo>
                    <a:lnTo>
                      <a:pt x="143" y="96"/>
                    </a:lnTo>
                    <a:lnTo>
                      <a:pt x="143" y="96"/>
                    </a:lnTo>
                    <a:lnTo>
                      <a:pt x="134" y="93"/>
                    </a:lnTo>
                    <a:lnTo>
                      <a:pt x="122" y="90"/>
                    </a:lnTo>
                    <a:lnTo>
                      <a:pt x="107" y="88"/>
                    </a:lnTo>
                    <a:lnTo>
                      <a:pt x="91" y="88"/>
                    </a:lnTo>
                    <a:lnTo>
                      <a:pt x="91" y="88"/>
                    </a:lnTo>
                    <a:lnTo>
                      <a:pt x="72" y="89"/>
                    </a:lnTo>
                    <a:lnTo>
                      <a:pt x="63" y="90"/>
                    </a:lnTo>
                    <a:lnTo>
                      <a:pt x="55" y="92"/>
                    </a:lnTo>
                    <a:lnTo>
                      <a:pt x="47" y="94"/>
                    </a:lnTo>
                    <a:lnTo>
                      <a:pt x="39" y="98"/>
                    </a:lnTo>
                    <a:lnTo>
                      <a:pt x="32" y="101"/>
                    </a:lnTo>
                    <a:lnTo>
                      <a:pt x="26" y="105"/>
                    </a:lnTo>
                    <a:lnTo>
                      <a:pt x="20" y="110"/>
                    </a:lnTo>
                    <a:lnTo>
                      <a:pt x="15" y="116"/>
                    </a:lnTo>
                    <a:lnTo>
                      <a:pt x="10" y="122"/>
                    </a:lnTo>
                    <a:lnTo>
                      <a:pt x="7" y="129"/>
                    </a:lnTo>
                    <a:lnTo>
                      <a:pt x="4" y="136"/>
                    </a:lnTo>
                    <a:lnTo>
                      <a:pt x="1" y="144"/>
                    </a:lnTo>
                    <a:lnTo>
                      <a:pt x="0" y="15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72"/>
                    </a:lnTo>
                    <a:lnTo>
                      <a:pt x="1" y="181"/>
                    </a:lnTo>
                    <a:lnTo>
                      <a:pt x="4" y="190"/>
                    </a:lnTo>
                    <a:lnTo>
                      <a:pt x="7" y="197"/>
                    </a:lnTo>
                    <a:lnTo>
                      <a:pt x="11" y="204"/>
                    </a:lnTo>
                    <a:lnTo>
                      <a:pt x="15" y="211"/>
                    </a:lnTo>
                    <a:lnTo>
                      <a:pt x="20" y="216"/>
                    </a:lnTo>
                    <a:lnTo>
                      <a:pt x="25" y="221"/>
                    </a:lnTo>
                    <a:lnTo>
                      <a:pt x="31" y="226"/>
                    </a:lnTo>
                    <a:lnTo>
                      <a:pt x="38" y="229"/>
                    </a:lnTo>
                    <a:lnTo>
                      <a:pt x="44" y="232"/>
                    </a:lnTo>
                    <a:lnTo>
                      <a:pt x="51" y="235"/>
                    </a:lnTo>
                    <a:lnTo>
                      <a:pt x="65" y="238"/>
                    </a:lnTo>
                    <a:lnTo>
                      <a:pt x="79" y="239"/>
                    </a:lnTo>
                    <a:lnTo>
                      <a:pt x="79" y="239"/>
                    </a:lnTo>
                    <a:lnTo>
                      <a:pt x="90" y="238"/>
                    </a:lnTo>
                    <a:lnTo>
                      <a:pt x="100" y="236"/>
                    </a:lnTo>
                    <a:lnTo>
                      <a:pt x="109" y="234"/>
                    </a:lnTo>
                    <a:lnTo>
                      <a:pt x="116" y="231"/>
                    </a:lnTo>
                    <a:lnTo>
                      <a:pt x="116" y="231"/>
                    </a:lnTo>
                    <a:lnTo>
                      <a:pt x="128" y="223"/>
                    </a:lnTo>
                    <a:lnTo>
                      <a:pt x="135" y="218"/>
                    </a:lnTo>
                    <a:lnTo>
                      <a:pt x="143" y="211"/>
                    </a:lnTo>
                    <a:lnTo>
                      <a:pt x="143" y="234"/>
                    </a:lnTo>
                    <a:lnTo>
                      <a:pt x="187" y="234"/>
                    </a:lnTo>
                    <a:close/>
                    <a:moveTo>
                      <a:pt x="143" y="169"/>
                    </a:moveTo>
                    <a:lnTo>
                      <a:pt x="143" y="169"/>
                    </a:lnTo>
                    <a:lnTo>
                      <a:pt x="138" y="174"/>
                    </a:lnTo>
                    <a:lnTo>
                      <a:pt x="133" y="180"/>
                    </a:lnTo>
                    <a:lnTo>
                      <a:pt x="127" y="185"/>
                    </a:lnTo>
                    <a:lnTo>
                      <a:pt x="120" y="189"/>
                    </a:lnTo>
                    <a:lnTo>
                      <a:pt x="113" y="193"/>
                    </a:lnTo>
                    <a:lnTo>
                      <a:pt x="104" y="196"/>
                    </a:lnTo>
                    <a:lnTo>
                      <a:pt x="95" y="198"/>
                    </a:lnTo>
                    <a:lnTo>
                      <a:pt x="86" y="198"/>
                    </a:lnTo>
                    <a:lnTo>
                      <a:pt x="86" y="198"/>
                    </a:lnTo>
                    <a:lnTo>
                      <a:pt x="76" y="198"/>
                    </a:lnTo>
                    <a:lnTo>
                      <a:pt x="68" y="196"/>
                    </a:lnTo>
                    <a:lnTo>
                      <a:pt x="61" y="193"/>
                    </a:lnTo>
                    <a:lnTo>
                      <a:pt x="55" y="189"/>
                    </a:lnTo>
                    <a:lnTo>
                      <a:pt x="55" y="189"/>
                    </a:lnTo>
                    <a:lnTo>
                      <a:pt x="50" y="184"/>
                    </a:lnTo>
                    <a:lnTo>
                      <a:pt x="46" y="178"/>
                    </a:lnTo>
                    <a:lnTo>
                      <a:pt x="43" y="170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3" y="153"/>
                    </a:lnTo>
                    <a:lnTo>
                      <a:pt x="46" y="146"/>
                    </a:lnTo>
                    <a:lnTo>
                      <a:pt x="50" y="140"/>
                    </a:lnTo>
                    <a:lnTo>
                      <a:pt x="55" y="136"/>
                    </a:lnTo>
                    <a:lnTo>
                      <a:pt x="62" y="132"/>
                    </a:lnTo>
                    <a:lnTo>
                      <a:pt x="70" y="129"/>
                    </a:lnTo>
                    <a:lnTo>
                      <a:pt x="79" y="127"/>
                    </a:lnTo>
                    <a:lnTo>
                      <a:pt x="89" y="126"/>
                    </a:lnTo>
                    <a:lnTo>
                      <a:pt x="89" y="126"/>
                    </a:lnTo>
                    <a:lnTo>
                      <a:pt x="106" y="127"/>
                    </a:lnTo>
                    <a:lnTo>
                      <a:pt x="120" y="129"/>
                    </a:lnTo>
                    <a:lnTo>
                      <a:pt x="120" y="129"/>
                    </a:lnTo>
                    <a:lnTo>
                      <a:pt x="131" y="132"/>
                    </a:lnTo>
                    <a:lnTo>
                      <a:pt x="143" y="136"/>
                    </a:lnTo>
                    <a:lnTo>
                      <a:pt x="143" y="16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 20"/>
              <p:cNvSpPr>
                <a:spLocks/>
              </p:cNvSpPr>
              <p:nvPr userDrawn="1"/>
            </p:nvSpPr>
            <p:spPr bwMode="auto">
              <a:xfrm>
                <a:off x="947737" y="6149194"/>
                <a:ext cx="71438" cy="95250"/>
              </a:xfrm>
              <a:custGeom>
                <a:avLst/>
                <a:gdLst>
                  <a:gd name="T0" fmla="*/ 181 w 181"/>
                  <a:gd name="T1" fmla="*/ 39 h 239"/>
                  <a:gd name="T2" fmla="*/ 165 w 181"/>
                  <a:gd name="T3" fmla="*/ 22 h 239"/>
                  <a:gd name="T4" fmla="*/ 146 w 181"/>
                  <a:gd name="T5" fmla="*/ 10 h 239"/>
                  <a:gd name="T6" fmla="*/ 124 w 181"/>
                  <a:gd name="T7" fmla="*/ 3 h 239"/>
                  <a:gd name="T8" fmla="*/ 100 w 181"/>
                  <a:gd name="T9" fmla="*/ 0 h 239"/>
                  <a:gd name="T10" fmla="*/ 90 w 181"/>
                  <a:gd name="T11" fmla="*/ 1 h 239"/>
                  <a:gd name="T12" fmla="*/ 70 w 181"/>
                  <a:gd name="T13" fmla="*/ 5 h 239"/>
                  <a:gd name="T14" fmla="*/ 52 w 181"/>
                  <a:gd name="T15" fmla="*/ 13 h 239"/>
                  <a:gd name="T16" fmla="*/ 36 w 181"/>
                  <a:gd name="T17" fmla="*/ 25 h 239"/>
                  <a:gd name="T18" fmla="*/ 23 w 181"/>
                  <a:gd name="T19" fmla="*/ 40 h 239"/>
                  <a:gd name="T20" fmla="*/ 12 w 181"/>
                  <a:gd name="T21" fmla="*/ 59 h 239"/>
                  <a:gd name="T22" fmla="*/ 5 w 181"/>
                  <a:gd name="T23" fmla="*/ 81 h 239"/>
                  <a:gd name="T24" fmla="*/ 1 w 181"/>
                  <a:gd name="T25" fmla="*/ 106 h 239"/>
                  <a:gd name="T26" fmla="*/ 0 w 181"/>
                  <a:gd name="T27" fmla="*/ 120 h 239"/>
                  <a:gd name="T28" fmla="*/ 2 w 181"/>
                  <a:gd name="T29" fmla="*/ 146 h 239"/>
                  <a:gd name="T30" fmla="*/ 8 w 181"/>
                  <a:gd name="T31" fmla="*/ 169 h 239"/>
                  <a:gd name="T32" fmla="*/ 17 w 181"/>
                  <a:gd name="T33" fmla="*/ 189 h 239"/>
                  <a:gd name="T34" fmla="*/ 29 w 181"/>
                  <a:gd name="T35" fmla="*/ 206 h 239"/>
                  <a:gd name="T36" fmla="*/ 43 w 181"/>
                  <a:gd name="T37" fmla="*/ 220 h 239"/>
                  <a:gd name="T38" fmla="*/ 60 w 181"/>
                  <a:gd name="T39" fmla="*/ 230 h 239"/>
                  <a:gd name="T40" fmla="*/ 79 w 181"/>
                  <a:gd name="T41" fmla="*/ 237 h 239"/>
                  <a:gd name="T42" fmla="*/ 99 w 181"/>
                  <a:gd name="T43" fmla="*/ 239 h 239"/>
                  <a:gd name="T44" fmla="*/ 114 w 181"/>
                  <a:gd name="T45" fmla="*/ 238 h 239"/>
                  <a:gd name="T46" fmla="*/ 139 w 181"/>
                  <a:gd name="T47" fmla="*/ 231 h 239"/>
                  <a:gd name="T48" fmla="*/ 158 w 181"/>
                  <a:gd name="T49" fmla="*/ 220 h 239"/>
                  <a:gd name="T50" fmla="*/ 174 w 181"/>
                  <a:gd name="T51" fmla="*/ 204 h 239"/>
                  <a:gd name="T52" fmla="*/ 152 w 181"/>
                  <a:gd name="T53" fmla="*/ 168 h 239"/>
                  <a:gd name="T54" fmla="*/ 140 w 181"/>
                  <a:gd name="T55" fmla="*/ 180 h 239"/>
                  <a:gd name="T56" fmla="*/ 128 w 181"/>
                  <a:gd name="T57" fmla="*/ 189 h 239"/>
                  <a:gd name="T58" fmla="*/ 115 w 181"/>
                  <a:gd name="T59" fmla="*/ 194 h 239"/>
                  <a:gd name="T60" fmla="*/ 100 w 181"/>
                  <a:gd name="T61" fmla="*/ 196 h 239"/>
                  <a:gd name="T62" fmla="*/ 94 w 181"/>
                  <a:gd name="T63" fmla="*/ 196 h 239"/>
                  <a:gd name="T64" fmla="*/ 82 w 181"/>
                  <a:gd name="T65" fmla="*/ 193 h 239"/>
                  <a:gd name="T66" fmla="*/ 72 w 181"/>
                  <a:gd name="T67" fmla="*/ 187 h 239"/>
                  <a:gd name="T68" fmla="*/ 63 w 181"/>
                  <a:gd name="T69" fmla="*/ 179 h 239"/>
                  <a:gd name="T70" fmla="*/ 56 w 181"/>
                  <a:gd name="T71" fmla="*/ 169 h 239"/>
                  <a:gd name="T72" fmla="*/ 49 w 181"/>
                  <a:gd name="T73" fmla="*/ 150 h 239"/>
                  <a:gd name="T74" fmla="*/ 45 w 181"/>
                  <a:gd name="T75" fmla="*/ 119 h 239"/>
                  <a:gd name="T76" fmla="*/ 46 w 181"/>
                  <a:gd name="T77" fmla="*/ 102 h 239"/>
                  <a:gd name="T78" fmla="*/ 54 w 181"/>
                  <a:gd name="T79" fmla="*/ 74 h 239"/>
                  <a:gd name="T80" fmla="*/ 60 w 181"/>
                  <a:gd name="T81" fmla="*/ 64 h 239"/>
                  <a:gd name="T82" fmla="*/ 68 w 181"/>
                  <a:gd name="T83" fmla="*/ 55 h 239"/>
                  <a:gd name="T84" fmla="*/ 77 w 181"/>
                  <a:gd name="T85" fmla="*/ 48 h 239"/>
                  <a:gd name="T86" fmla="*/ 87 w 181"/>
                  <a:gd name="T87" fmla="*/ 44 h 239"/>
                  <a:gd name="T88" fmla="*/ 99 w 181"/>
                  <a:gd name="T89" fmla="*/ 43 h 239"/>
                  <a:gd name="T90" fmla="*/ 107 w 181"/>
                  <a:gd name="T91" fmla="*/ 43 h 239"/>
                  <a:gd name="T92" fmla="*/ 121 w 181"/>
                  <a:gd name="T93" fmla="*/ 47 h 239"/>
                  <a:gd name="T94" fmla="*/ 134 w 181"/>
                  <a:gd name="T95" fmla="*/ 54 h 239"/>
                  <a:gd name="T96" fmla="*/ 148 w 181"/>
                  <a:gd name="T97" fmla="*/ 64 h 239"/>
                  <a:gd name="T98" fmla="*/ 181 w 181"/>
                  <a:gd name="T99" fmla="*/ 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1" h="239">
                    <a:moveTo>
                      <a:pt x="181" y="39"/>
                    </a:moveTo>
                    <a:lnTo>
                      <a:pt x="181" y="39"/>
                    </a:lnTo>
                    <a:lnTo>
                      <a:pt x="173" y="30"/>
                    </a:lnTo>
                    <a:lnTo>
                      <a:pt x="165" y="22"/>
                    </a:lnTo>
                    <a:lnTo>
                      <a:pt x="155" y="16"/>
                    </a:lnTo>
                    <a:lnTo>
                      <a:pt x="146" y="10"/>
                    </a:lnTo>
                    <a:lnTo>
                      <a:pt x="135" y="6"/>
                    </a:lnTo>
                    <a:lnTo>
                      <a:pt x="124" y="3"/>
                    </a:lnTo>
                    <a:lnTo>
                      <a:pt x="113" y="1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90" y="1"/>
                    </a:lnTo>
                    <a:lnTo>
                      <a:pt x="80" y="2"/>
                    </a:lnTo>
                    <a:lnTo>
                      <a:pt x="70" y="5"/>
                    </a:lnTo>
                    <a:lnTo>
                      <a:pt x="61" y="8"/>
                    </a:lnTo>
                    <a:lnTo>
                      <a:pt x="52" y="13"/>
                    </a:lnTo>
                    <a:lnTo>
                      <a:pt x="44" y="18"/>
                    </a:lnTo>
                    <a:lnTo>
                      <a:pt x="36" y="25"/>
                    </a:lnTo>
                    <a:lnTo>
                      <a:pt x="29" y="32"/>
                    </a:lnTo>
                    <a:lnTo>
                      <a:pt x="23" y="40"/>
                    </a:lnTo>
                    <a:lnTo>
                      <a:pt x="17" y="49"/>
                    </a:lnTo>
                    <a:lnTo>
                      <a:pt x="12" y="59"/>
                    </a:lnTo>
                    <a:lnTo>
                      <a:pt x="8" y="70"/>
                    </a:lnTo>
                    <a:lnTo>
                      <a:pt x="5" y="81"/>
                    </a:lnTo>
                    <a:lnTo>
                      <a:pt x="2" y="93"/>
                    </a:lnTo>
                    <a:lnTo>
                      <a:pt x="1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" y="133"/>
                    </a:lnTo>
                    <a:lnTo>
                      <a:pt x="2" y="146"/>
                    </a:lnTo>
                    <a:lnTo>
                      <a:pt x="4" y="158"/>
                    </a:lnTo>
                    <a:lnTo>
                      <a:pt x="8" y="169"/>
                    </a:lnTo>
                    <a:lnTo>
                      <a:pt x="12" y="179"/>
                    </a:lnTo>
                    <a:lnTo>
                      <a:pt x="17" y="189"/>
                    </a:lnTo>
                    <a:lnTo>
                      <a:pt x="22" y="198"/>
                    </a:lnTo>
                    <a:lnTo>
                      <a:pt x="29" y="206"/>
                    </a:lnTo>
                    <a:lnTo>
                      <a:pt x="36" y="214"/>
                    </a:lnTo>
                    <a:lnTo>
                      <a:pt x="43" y="220"/>
                    </a:lnTo>
                    <a:lnTo>
                      <a:pt x="51" y="226"/>
                    </a:lnTo>
                    <a:lnTo>
                      <a:pt x="60" y="230"/>
                    </a:lnTo>
                    <a:lnTo>
                      <a:pt x="69" y="234"/>
                    </a:lnTo>
                    <a:lnTo>
                      <a:pt x="79" y="237"/>
                    </a:lnTo>
                    <a:lnTo>
                      <a:pt x="89" y="238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4" y="238"/>
                    </a:lnTo>
                    <a:lnTo>
                      <a:pt x="127" y="235"/>
                    </a:lnTo>
                    <a:lnTo>
                      <a:pt x="139" y="231"/>
                    </a:lnTo>
                    <a:lnTo>
                      <a:pt x="149" y="226"/>
                    </a:lnTo>
                    <a:lnTo>
                      <a:pt x="158" y="220"/>
                    </a:lnTo>
                    <a:lnTo>
                      <a:pt x="167" y="212"/>
                    </a:lnTo>
                    <a:lnTo>
                      <a:pt x="174" y="204"/>
                    </a:lnTo>
                    <a:lnTo>
                      <a:pt x="181" y="196"/>
                    </a:lnTo>
                    <a:lnTo>
                      <a:pt x="152" y="168"/>
                    </a:lnTo>
                    <a:lnTo>
                      <a:pt x="152" y="168"/>
                    </a:lnTo>
                    <a:lnTo>
                      <a:pt x="140" y="180"/>
                    </a:lnTo>
                    <a:lnTo>
                      <a:pt x="134" y="185"/>
                    </a:lnTo>
                    <a:lnTo>
                      <a:pt x="128" y="189"/>
                    </a:lnTo>
                    <a:lnTo>
                      <a:pt x="121" y="192"/>
                    </a:lnTo>
                    <a:lnTo>
                      <a:pt x="115" y="194"/>
                    </a:lnTo>
                    <a:lnTo>
                      <a:pt x="108" y="196"/>
                    </a:lnTo>
                    <a:lnTo>
                      <a:pt x="100" y="196"/>
                    </a:lnTo>
                    <a:lnTo>
                      <a:pt x="100" y="196"/>
                    </a:lnTo>
                    <a:lnTo>
                      <a:pt x="94" y="196"/>
                    </a:lnTo>
                    <a:lnTo>
                      <a:pt x="88" y="195"/>
                    </a:lnTo>
                    <a:lnTo>
                      <a:pt x="82" y="193"/>
                    </a:lnTo>
                    <a:lnTo>
                      <a:pt x="77" y="190"/>
                    </a:lnTo>
                    <a:lnTo>
                      <a:pt x="72" y="187"/>
                    </a:lnTo>
                    <a:lnTo>
                      <a:pt x="67" y="184"/>
                    </a:lnTo>
                    <a:lnTo>
                      <a:pt x="63" y="179"/>
                    </a:lnTo>
                    <a:lnTo>
                      <a:pt x="60" y="174"/>
                    </a:lnTo>
                    <a:lnTo>
                      <a:pt x="56" y="169"/>
                    </a:lnTo>
                    <a:lnTo>
                      <a:pt x="53" y="163"/>
                    </a:lnTo>
                    <a:lnTo>
                      <a:pt x="49" y="150"/>
                    </a:lnTo>
                    <a:lnTo>
                      <a:pt x="46" y="135"/>
                    </a:lnTo>
                    <a:lnTo>
                      <a:pt x="45" y="119"/>
                    </a:lnTo>
                    <a:lnTo>
                      <a:pt x="45" y="119"/>
                    </a:lnTo>
                    <a:lnTo>
                      <a:pt x="46" y="102"/>
                    </a:lnTo>
                    <a:lnTo>
                      <a:pt x="49" y="87"/>
                    </a:lnTo>
                    <a:lnTo>
                      <a:pt x="54" y="74"/>
                    </a:lnTo>
                    <a:lnTo>
                      <a:pt x="57" y="69"/>
                    </a:lnTo>
                    <a:lnTo>
                      <a:pt x="60" y="64"/>
                    </a:lnTo>
                    <a:lnTo>
                      <a:pt x="64" y="59"/>
                    </a:lnTo>
                    <a:lnTo>
                      <a:pt x="68" y="55"/>
                    </a:lnTo>
                    <a:lnTo>
                      <a:pt x="72" y="51"/>
                    </a:lnTo>
                    <a:lnTo>
                      <a:pt x="77" y="48"/>
                    </a:lnTo>
                    <a:lnTo>
                      <a:pt x="82" y="46"/>
                    </a:lnTo>
                    <a:lnTo>
                      <a:pt x="87" y="44"/>
                    </a:lnTo>
                    <a:lnTo>
                      <a:pt x="93" y="43"/>
                    </a:lnTo>
                    <a:lnTo>
                      <a:pt x="99" y="43"/>
                    </a:lnTo>
                    <a:lnTo>
                      <a:pt x="99" y="43"/>
                    </a:lnTo>
                    <a:lnTo>
                      <a:pt x="107" y="43"/>
                    </a:lnTo>
                    <a:lnTo>
                      <a:pt x="114" y="45"/>
                    </a:lnTo>
                    <a:lnTo>
                      <a:pt x="121" y="47"/>
                    </a:lnTo>
                    <a:lnTo>
                      <a:pt x="128" y="50"/>
                    </a:lnTo>
                    <a:lnTo>
                      <a:pt x="134" y="54"/>
                    </a:lnTo>
                    <a:lnTo>
                      <a:pt x="141" y="59"/>
                    </a:lnTo>
                    <a:lnTo>
                      <a:pt x="148" y="64"/>
                    </a:lnTo>
                    <a:lnTo>
                      <a:pt x="155" y="71"/>
                    </a:lnTo>
                    <a:lnTo>
                      <a:pt x="181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 21"/>
              <p:cNvSpPr>
                <a:spLocks noEditPoints="1"/>
              </p:cNvSpPr>
              <p:nvPr userDrawn="1"/>
            </p:nvSpPr>
            <p:spPr bwMode="auto">
              <a:xfrm>
                <a:off x="1077912" y="6149194"/>
                <a:ext cx="77788" cy="95250"/>
              </a:xfrm>
              <a:custGeom>
                <a:avLst/>
                <a:gdLst>
                  <a:gd name="T0" fmla="*/ 197 w 197"/>
                  <a:gd name="T1" fmla="*/ 115 h 239"/>
                  <a:gd name="T2" fmla="*/ 196 w 197"/>
                  <a:gd name="T3" fmla="*/ 92 h 239"/>
                  <a:gd name="T4" fmla="*/ 192 w 197"/>
                  <a:gd name="T5" fmla="*/ 71 h 239"/>
                  <a:gd name="T6" fmla="*/ 184 w 197"/>
                  <a:gd name="T7" fmla="*/ 52 h 239"/>
                  <a:gd name="T8" fmla="*/ 174 w 197"/>
                  <a:gd name="T9" fmla="*/ 34 h 239"/>
                  <a:gd name="T10" fmla="*/ 160 w 197"/>
                  <a:gd name="T11" fmla="*/ 20 h 239"/>
                  <a:gd name="T12" fmla="*/ 144 w 197"/>
                  <a:gd name="T13" fmla="*/ 10 h 239"/>
                  <a:gd name="T14" fmla="*/ 124 w 197"/>
                  <a:gd name="T15" fmla="*/ 3 h 239"/>
                  <a:gd name="T16" fmla="*/ 101 w 197"/>
                  <a:gd name="T17" fmla="*/ 0 h 239"/>
                  <a:gd name="T18" fmla="*/ 90 w 197"/>
                  <a:gd name="T19" fmla="*/ 1 h 239"/>
                  <a:gd name="T20" fmla="*/ 70 w 197"/>
                  <a:gd name="T21" fmla="*/ 5 h 239"/>
                  <a:gd name="T22" fmla="*/ 52 w 197"/>
                  <a:gd name="T23" fmla="*/ 12 h 239"/>
                  <a:gd name="T24" fmla="*/ 35 w 197"/>
                  <a:gd name="T25" fmla="*/ 24 h 239"/>
                  <a:gd name="T26" fmla="*/ 21 w 197"/>
                  <a:gd name="T27" fmla="*/ 39 h 239"/>
                  <a:gd name="T28" fmla="*/ 11 w 197"/>
                  <a:gd name="T29" fmla="*/ 58 h 239"/>
                  <a:gd name="T30" fmla="*/ 4 w 197"/>
                  <a:gd name="T31" fmla="*/ 80 h 239"/>
                  <a:gd name="T32" fmla="*/ 0 w 197"/>
                  <a:gd name="T33" fmla="*/ 106 h 239"/>
                  <a:gd name="T34" fmla="*/ 0 w 197"/>
                  <a:gd name="T35" fmla="*/ 120 h 239"/>
                  <a:gd name="T36" fmla="*/ 2 w 197"/>
                  <a:gd name="T37" fmla="*/ 148 h 239"/>
                  <a:gd name="T38" fmla="*/ 9 w 197"/>
                  <a:gd name="T39" fmla="*/ 172 h 239"/>
                  <a:gd name="T40" fmla="*/ 18 w 197"/>
                  <a:gd name="T41" fmla="*/ 193 h 239"/>
                  <a:gd name="T42" fmla="*/ 30 w 197"/>
                  <a:gd name="T43" fmla="*/ 209 h 239"/>
                  <a:gd name="T44" fmla="*/ 36 w 197"/>
                  <a:gd name="T45" fmla="*/ 215 h 239"/>
                  <a:gd name="T46" fmla="*/ 52 w 197"/>
                  <a:gd name="T47" fmla="*/ 226 h 239"/>
                  <a:gd name="T48" fmla="*/ 69 w 197"/>
                  <a:gd name="T49" fmla="*/ 234 h 239"/>
                  <a:gd name="T50" fmla="*/ 89 w 197"/>
                  <a:gd name="T51" fmla="*/ 238 h 239"/>
                  <a:gd name="T52" fmla="*/ 100 w 197"/>
                  <a:gd name="T53" fmla="*/ 239 h 239"/>
                  <a:gd name="T54" fmla="*/ 125 w 197"/>
                  <a:gd name="T55" fmla="*/ 237 h 239"/>
                  <a:gd name="T56" fmla="*/ 146 w 197"/>
                  <a:gd name="T57" fmla="*/ 231 h 239"/>
                  <a:gd name="T58" fmla="*/ 154 w 197"/>
                  <a:gd name="T59" fmla="*/ 227 h 239"/>
                  <a:gd name="T60" fmla="*/ 170 w 197"/>
                  <a:gd name="T61" fmla="*/ 216 h 239"/>
                  <a:gd name="T62" fmla="*/ 152 w 197"/>
                  <a:gd name="T63" fmla="*/ 180 h 239"/>
                  <a:gd name="T64" fmla="*/ 140 w 197"/>
                  <a:gd name="T65" fmla="*/ 188 h 239"/>
                  <a:gd name="T66" fmla="*/ 129 w 197"/>
                  <a:gd name="T67" fmla="*/ 193 h 239"/>
                  <a:gd name="T68" fmla="*/ 117 w 197"/>
                  <a:gd name="T69" fmla="*/ 197 h 239"/>
                  <a:gd name="T70" fmla="*/ 102 w 197"/>
                  <a:gd name="T71" fmla="*/ 198 h 239"/>
                  <a:gd name="T72" fmla="*/ 92 w 197"/>
                  <a:gd name="T73" fmla="*/ 197 h 239"/>
                  <a:gd name="T74" fmla="*/ 73 w 197"/>
                  <a:gd name="T75" fmla="*/ 190 h 239"/>
                  <a:gd name="T76" fmla="*/ 58 w 197"/>
                  <a:gd name="T77" fmla="*/ 175 h 239"/>
                  <a:gd name="T78" fmla="*/ 48 w 197"/>
                  <a:gd name="T79" fmla="*/ 151 h 239"/>
                  <a:gd name="T80" fmla="*/ 196 w 197"/>
                  <a:gd name="T81" fmla="*/ 136 h 239"/>
                  <a:gd name="T82" fmla="*/ 197 w 197"/>
                  <a:gd name="T83" fmla="*/ 127 h 239"/>
                  <a:gd name="T84" fmla="*/ 197 w 197"/>
                  <a:gd name="T85" fmla="*/ 115 h 239"/>
                  <a:gd name="T86" fmla="*/ 45 w 197"/>
                  <a:gd name="T87" fmla="*/ 98 h 239"/>
                  <a:gd name="T88" fmla="*/ 51 w 197"/>
                  <a:gd name="T89" fmla="*/ 74 h 239"/>
                  <a:gd name="T90" fmla="*/ 62 w 197"/>
                  <a:gd name="T91" fmla="*/ 56 h 239"/>
                  <a:gd name="T92" fmla="*/ 77 w 197"/>
                  <a:gd name="T93" fmla="*/ 45 h 239"/>
                  <a:gd name="T94" fmla="*/ 98 w 197"/>
                  <a:gd name="T95" fmla="*/ 41 h 239"/>
                  <a:gd name="T96" fmla="*/ 105 w 197"/>
                  <a:gd name="T97" fmla="*/ 41 h 239"/>
                  <a:gd name="T98" fmla="*/ 117 w 197"/>
                  <a:gd name="T99" fmla="*/ 44 h 239"/>
                  <a:gd name="T100" fmla="*/ 127 w 197"/>
                  <a:gd name="T101" fmla="*/ 48 h 239"/>
                  <a:gd name="T102" fmla="*/ 138 w 197"/>
                  <a:gd name="T103" fmla="*/ 58 h 239"/>
                  <a:gd name="T104" fmla="*/ 148 w 197"/>
                  <a:gd name="T105" fmla="*/ 76 h 239"/>
                  <a:gd name="T106" fmla="*/ 152 w 197"/>
                  <a:gd name="T107" fmla="*/ 9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7" h="239">
                    <a:moveTo>
                      <a:pt x="197" y="115"/>
                    </a:moveTo>
                    <a:lnTo>
                      <a:pt x="197" y="115"/>
                    </a:lnTo>
                    <a:lnTo>
                      <a:pt x="197" y="104"/>
                    </a:lnTo>
                    <a:lnTo>
                      <a:pt x="196" y="92"/>
                    </a:lnTo>
                    <a:lnTo>
                      <a:pt x="194" y="81"/>
                    </a:lnTo>
                    <a:lnTo>
                      <a:pt x="192" y="71"/>
                    </a:lnTo>
                    <a:lnTo>
                      <a:pt x="188" y="61"/>
                    </a:lnTo>
                    <a:lnTo>
                      <a:pt x="184" y="52"/>
                    </a:lnTo>
                    <a:lnTo>
                      <a:pt x="179" y="43"/>
                    </a:lnTo>
                    <a:lnTo>
                      <a:pt x="174" y="34"/>
                    </a:lnTo>
                    <a:lnTo>
                      <a:pt x="167" y="27"/>
                    </a:lnTo>
                    <a:lnTo>
                      <a:pt x="160" y="20"/>
                    </a:lnTo>
                    <a:lnTo>
                      <a:pt x="152" y="14"/>
                    </a:lnTo>
                    <a:lnTo>
                      <a:pt x="144" y="10"/>
                    </a:lnTo>
                    <a:lnTo>
                      <a:pt x="134" y="6"/>
                    </a:lnTo>
                    <a:lnTo>
                      <a:pt x="124" y="3"/>
                    </a:lnTo>
                    <a:lnTo>
                      <a:pt x="113" y="1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0" y="1"/>
                    </a:lnTo>
                    <a:lnTo>
                      <a:pt x="80" y="2"/>
                    </a:lnTo>
                    <a:lnTo>
                      <a:pt x="70" y="5"/>
                    </a:lnTo>
                    <a:lnTo>
                      <a:pt x="60" y="8"/>
                    </a:lnTo>
                    <a:lnTo>
                      <a:pt x="52" y="12"/>
                    </a:lnTo>
                    <a:lnTo>
                      <a:pt x="42" y="18"/>
                    </a:lnTo>
                    <a:lnTo>
                      <a:pt x="35" y="24"/>
                    </a:lnTo>
                    <a:lnTo>
                      <a:pt x="28" y="31"/>
                    </a:lnTo>
                    <a:lnTo>
                      <a:pt x="21" y="39"/>
                    </a:lnTo>
                    <a:lnTo>
                      <a:pt x="16" y="48"/>
                    </a:lnTo>
                    <a:lnTo>
                      <a:pt x="11" y="58"/>
                    </a:lnTo>
                    <a:lnTo>
                      <a:pt x="7" y="68"/>
                    </a:lnTo>
                    <a:lnTo>
                      <a:pt x="4" y="80"/>
                    </a:lnTo>
                    <a:lnTo>
                      <a:pt x="2" y="92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34"/>
                    </a:lnTo>
                    <a:lnTo>
                      <a:pt x="2" y="148"/>
                    </a:lnTo>
                    <a:lnTo>
                      <a:pt x="5" y="160"/>
                    </a:lnTo>
                    <a:lnTo>
                      <a:pt x="9" y="172"/>
                    </a:lnTo>
                    <a:lnTo>
                      <a:pt x="13" y="183"/>
                    </a:lnTo>
                    <a:lnTo>
                      <a:pt x="18" y="193"/>
                    </a:lnTo>
                    <a:lnTo>
                      <a:pt x="24" y="201"/>
                    </a:lnTo>
                    <a:lnTo>
                      <a:pt x="30" y="209"/>
                    </a:lnTo>
                    <a:lnTo>
                      <a:pt x="30" y="209"/>
                    </a:lnTo>
                    <a:lnTo>
                      <a:pt x="36" y="215"/>
                    </a:lnTo>
                    <a:lnTo>
                      <a:pt x="43" y="220"/>
                    </a:lnTo>
                    <a:lnTo>
                      <a:pt x="52" y="226"/>
                    </a:lnTo>
                    <a:lnTo>
                      <a:pt x="60" y="230"/>
                    </a:lnTo>
                    <a:lnTo>
                      <a:pt x="69" y="234"/>
                    </a:lnTo>
                    <a:lnTo>
                      <a:pt x="78" y="236"/>
                    </a:lnTo>
                    <a:lnTo>
                      <a:pt x="89" y="238"/>
                    </a:lnTo>
                    <a:lnTo>
                      <a:pt x="100" y="239"/>
                    </a:lnTo>
                    <a:lnTo>
                      <a:pt x="100" y="239"/>
                    </a:lnTo>
                    <a:lnTo>
                      <a:pt x="113" y="238"/>
                    </a:lnTo>
                    <a:lnTo>
                      <a:pt x="125" y="237"/>
                    </a:lnTo>
                    <a:lnTo>
                      <a:pt x="136" y="234"/>
                    </a:lnTo>
                    <a:lnTo>
                      <a:pt x="146" y="231"/>
                    </a:lnTo>
                    <a:lnTo>
                      <a:pt x="146" y="231"/>
                    </a:lnTo>
                    <a:lnTo>
                      <a:pt x="154" y="227"/>
                    </a:lnTo>
                    <a:lnTo>
                      <a:pt x="162" y="222"/>
                    </a:lnTo>
                    <a:lnTo>
                      <a:pt x="170" y="216"/>
                    </a:lnTo>
                    <a:lnTo>
                      <a:pt x="179" y="209"/>
                    </a:lnTo>
                    <a:lnTo>
                      <a:pt x="152" y="180"/>
                    </a:lnTo>
                    <a:lnTo>
                      <a:pt x="152" y="180"/>
                    </a:lnTo>
                    <a:lnTo>
                      <a:pt x="140" y="188"/>
                    </a:lnTo>
                    <a:lnTo>
                      <a:pt x="129" y="193"/>
                    </a:lnTo>
                    <a:lnTo>
                      <a:pt x="129" y="193"/>
                    </a:lnTo>
                    <a:lnTo>
                      <a:pt x="123" y="195"/>
                    </a:lnTo>
                    <a:lnTo>
                      <a:pt x="117" y="197"/>
                    </a:lnTo>
                    <a:lnTo>
                      <a:pt x="110" y="198"/>
                    </a:lnTo>
                    <a:lnTo>
                      <a:pt x="102" y="198"/>
                    </a:lnTo>
                    <a:lnTo>
                      <a:pt x="102" y="198"/>
                    </a:lnTo>
                    <a:lnTo>
                      <a:pt x="92" y="197"/>
                    </a:lnTo>
                    <a:lnTo>
                      <a:pt x="82" y="195"/>
                    </a:lnTo>
                    <a:lnTo>
                      <a:pt x="73" y="190"/>
                    </a:lnTo>
                    <a:lnTo>
                      <a:pt x="65" y="183"/>
                    </a:lnTo>
                    <a:lnTo>
                      <a:pt x="58" y="175"/>
                    </a:lnTo>
                    <a:lnTo>
                      <a:pt x="52" y="164"/>
                    </a:lnTo>
                    <a:lnTo>
                      <a:pt x="48" y="151"/>
                    </a:lnTo>
                    <a:lnTo>
                      <a:pt x="44" y="136"/>
                    </a:lnTo>
                    <a:lnTo>
                      <a:pt x="196" y="136"/>
                    </a:lnTo>
                    <a:lnTo>
                      <a:pt x="196" y="136"/>
                    </a:lnTo>
                    <a:lnTo>
                      <a:pt x="197" y="127"/>
                    </a:lnTo>
                    <a:lnTo>
                      <a:pt x="197" y="115"/>
                    </a:lnTo>
                    <a:lnTo>
                      <a:pt x="197" y="115"/>
                    </a:lnTo>
                    <a:close/>
                    <a:moveTo>
                      <a:pt x="45" y="98"/>
                    </a:moveTo>
                    <a:lnTo>
                      <a:pt x="45" y="98"/>
                    </a:lnTo>
                    <a:lnTo>
                      <a:pt x="48" y="85"/>
                    </a:lnTo>
                    <a:lnTo>
                      <a:pt x="51" y="74"/>
                    </a:lnTo>
                    <a:lnTo>
                      <a:pt x="56" y="64"/>
                    </a:lnTo>
                    <a:lnTo>
                      <a:pt x="62" y="56"/>
                    </a:lnTo>
                    <a:lnTo>
                      <a:pt x="69" y="49"/>
                    </a:lnTo>
                    <a:lnTo>
                      <a:pt x="77" y="45"/>
                    </a:lnTo>
                    <a:lnTo>
                      <a:pt x="87" y="42"/>
                    </a:lnTo>
                    <a:lnTo>
                      <a:pt x="98" y="41"/>
                    </a:lnTo>
                    <a:lnTo>
                      <a:pt x="98" y="41"/>
                    </a:lnTo>
                    <a:lnTo>
                      <a:pt x="105" y="41"/>
                    </a:lnTo>
                    <a:lnTo>
                      <a:pt x="111" y="42"/>
                    </a:lnTo>
                    <a:lnTo>
                      <a:pt x="117" y="44"/>
                    </a:lnTo>
                    <a:lnTo>
                      <a:pt x="122" y="45"/>
                    </a:lnTo>
                    <a:lnTo>
                      <a:pt x="127" y="48"/>
                    </a:lnTo>
                    <a:lnTo>
                      <a:pt x="131" y="51"/>
                    </a:lnTo>
                    <a:lnTo>
                      <a:pt x="138" y="58"/>
                    </a:lnTo>
                    <a:lnTo>
                      <a:pt x="144" y="66"/>
                    </a:lnTo>
                    <a:lnTo>
                      <a:pt x="148" y="76"/>
                    </a:lnTo>
                    <a:lnTo>
                      <a:pt x="151" y="87"/>
                    </a:lnTo>
                    <a:lnTo>
                      <a:pt x="152" y="98"/>
                    </a:lnTo>
                    <a:lnTo>
                      <a:pt x="45" y="98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 22"/>
              <p:cNvSpPr>
                <a:spLocks/>
              </p:cNvSpPr>
              <p:nvPr userDrawn="1"/>
            </p:nvSpPr>
            <p:spPr bwMode="auto">
              <a:xfrm>
                <a:off x="1169987" y="6149194"/>
                <a:ext cx="73025" cy="95250"/>
              </a:xfrm>
              <a:custGeom>
                <a:avLst/>
                <a:gdLst>
                  <a:gd name="T0" fmla="*/ 181 w 181"/>
                  <a:gd name="T1" fmla="*/ 39 h 239"/>
                  <a:gd name="T2" fmla="*/ 165 w 181"/>
                  <a:gd name="T3" fmla="*/ 22 h 239"/>
                  <a:gd name="T4" fmla="*/ 145 w 181"/>
                  <a:gd name="T5" fmla="*/ 10 h 239"/>
                  <a:gd name="T6" fmla="*/ 124 w 181"/>
                  <a:gd name="T7" fmla="*/ 3 h 239"/>
                  <a:gd name="T8" fmla="*/ 100 w 181"/>
                  <a:gd name="T9" fmla="*/ 0 h 239"/>
                  <a:gd name="T10" fmla="*/ 90 w 181"/>
                  <a:gd name="T11" fmla="*/ 1 h 239"/>
                  <a:gd name="T12" fmla="*/ 70 w 181"/>
                  <a:gd name="T13" fmla="*/ 5 h 239"/>
                  <a:gd name="T14" fmla="*/ 52 w 181"/>
                  <a:gd name="T15" fmla="*/ 13 h 239"/>
                  <a:gd name="T16" fmla="*/ 36 w 181"/>
                  <a:gd name="T17" fmla="*/ 25 h 239"/>
                  <a:gd name="T18" fmla="*/ 23 w 181"/>
                  <a:gd name="T19" fmla="*/ 40 h 239"/>
                  <a:gd name="T20" fmla="*/ 12 w 181"/>
                  <a:gd name="T21" fmla="*/ 59 h 239"/>
                  <a:gd name="T22" fmla="*/ 5 w 181"/>
                  <a:gd name="T23" fmla="*/ 81 h 239"/>
                  <a:gd name="T24" fmla="*/ 1 w 181"/>
                  <a:gd name="T25" fmla="*/ 106 h 239"/>
                  <a:gd name="T26" fmla="*/ 0 w 181"/>
                  <a:gd name="T27" fmla="*/ 120 h 239"/>
                  <a:gd name="T28" fmla="*/ 2 w 181"/>
                  <a:gd name="T29" fmla="*/ 146 h 239"/>
                  <a:gd name="T30" fmla="*/ 8 w 181"/>
                  <a:gd name="T31" fmla="*/ 169 h 239"/>
                  <a:gd name="T32" fmla="*/ 17 w 181"/>
                  <a:gd name="T33" fmla="*/ 189 h 239"/>
                  <a:gd name="T34" fmla="*/ 29 w 181"/>
                  <a:gd name="T35" fmla="*/ 206 h 239"/>
                  <a:gd name="T36" fmla="*/ 43 w 181"/>
                  <a:gd name="T37" fmla="*/ 220 h 239"/>
                  <a:gd name="T38" fmla="*/ 60 w 181"/>
                  <a:gd name="T39" fmla="*/ 230 h 239"/>
                  <a:gd name="T40" fmla="*/ 79 w 181"/>
                  <a:gd name="T41" fmla="*/ 237 h 239"/>
                  <a:gd name="T42" fmla="*/ 99 w 181"/>
                  <a:gd name="T43" fmla="*/ 239 h 239"/>
                  <a:gd name="T44" fmla="*/ 114 w 181"/>
                  <a:gd name="T45" fmla="*/ 238 h 239"/>
                  <a:gd name="T46" fmla="*/ 138 w 181"/>
                  <a:gd name="T47" fmla="*/ 231 h 239"/>
                  <a:gd name="T48" fmla="*/ 158 w 181"/>
                  <a:gd name="T49" fmla="*/ 220 h 239"/>
                  <a:gd name="T50" fmla="*/ 174 w 181"/>
                  <a:gd name="T51" fmla="*/ 204 h 239"/>
                  <a:gd name="T52" fmla="*/ 152 w 181"/>
                  <a:gd name="T53" fmla="*/ 168 h 239"/>
                  <a:gd name="T54" fmla="*/ 140 w 181"/>
                  <a:gd name="T55" fmla="*/ 180 h 239"/>
                  <a:gd name="T56" fmla="*/ 128 w 181"/>
                  <a:gd name="T57" fmla="*/ 189 h 239"/>
                  <a:gd name="T58" fmla="*/ 115 w 181"/>
                  <a:gd name="T59" fmla="*/ 194 h 239"/>
                  <a:gd name="T60" fmla="*/ 100 w 181"/>
                  <a:gd name="T61" fmla="*/ 196 h 239"/>
                  <a:gd name="T62" fmla="*/ 94 w 181"/>
                  <a:gd name="T63" fmla="*/ 196 h 239"/>
                  <a:gd name="T64" fmla="*/ 82 w 181"/>
                  <a:gd name="T65" fmla="*/ 193 h 239"/>
                  <a:gd name="T66" fmla="*/ 72 w 181"/>
                  <a:gd name="T67" fmla="*/ 187 h 239"/>
                  <a:gd name="T68" fmla="*/ 63 w 181"/>
                  <a:gd name="T69" fmla="*/ 179 h 239"/>
                  <a:gd name="T70" fmla="*/ 56 w 181"/>
                  <a:gd name="T71" fmla="*/ 169 h 239"/>
                  <a:gd name="T72" fmla="*/ 49 w 181"/>
                  <a:gd name="T73" fmla="*/ 150 h 239"/>
                  <a:gd name="T74" fmla="*/ 45 w 181"/>
                  <a:gd name="T75" fmla="*/ 119 h 239"/>
                  <a:gd name="T76" fmla="*/ 46 w 181"/>
                  <a:gd name="T77" fmla="*/ 102 h 239"/>
                  <a:gd name="T78" fmla="*/ 54 w 181"/>
                  <a:gd name="T79" fmla="*/ 74 h 239"/>
                  <a:gd name="T80" fmla="*/ 60 w 181"/>
                  <a:gd name="T81" fmla="*/ 64 h 239"/>
                  <a:gd name="T82" fmla="*/ 68 w 181"/>
                  <a:gd name="T83" fmla="*/ 55 h 239"/>
                  <a:gd name="T84" fmla="*/ 77 w 181"/>
                  <a:gd name="T85" fmla="*/ 48 h 239"/>
                  <a:gd name="T86" fmla="*/ 87 w 181"/>
                  <a:gd name="T87" fmla="*/ 44 h 239"/>
                  <a:gd name="T88" fmla="*/ 99 w 181"/>
                  <a:gd name="T89" fmla="*/ 43 h 239"/>
                  <a:gd name="T90" fmla="*/ 107 w 181"/>
                  <a:gd name="T91" fmla="*/ 43 h 239"/>
                  <a:gd name="T92" fmla="*/ 121 w 181"/>
                  <a:gd name="T93" fmla="*/ 47 h 239"/>
                  <a:gd name="T94" fmla="*/ 134 w 181"/>
                  <a:gd name="T95" fmla="*/ 54 h 239"/>
                  <a:gd name="T96" fmla="*/ 148 w 181"/>
                  <a:gd name="T97" fmla="*/ 64 h 239"/>
                  <a:gd name="T98" fmla="*/ 181 w 181"/>
                  <a:gd name="T99" fmla="*/ 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1" h="239">
                    <a:moveTo>
                      <a:pt x="181" y="39"/>
                    </a:moveTo>
                    <a:lnTo>
                      <a:pt x="181" y="39"/>
                    </a:lnTo>
                    <a:lnTo>
                      <a:pt x="173" y="30"/>
                    </a:lnTo>
                    <a:lnTo>
                      <a:pt x="165" y="22"/>
                    </a:lnTo>
                    <a:lnTo>
                      <a:pt x="155" y="16"/>
                    </a:lnTo>
                    <a:lnTo>
                      <a:pt x="145" y="10"/>
                    </a:lnTo>
                    <a:lnTo>
                      <a:pt x="135" y="6"/>
                    </a:lnTo>
                    <a:lnTo>
                      <a:pt x="124" y="3"/>
                    </a:lnTo>
                    <a:lnTo>
                      <a:pt x="113" y="1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90" y="1"/>
                    </a:lnTo>
                    <a:lnTo>
                      <a:pt x="80" y="2"/>
                    </a:lnTo>
                    <a:lnTo>
                      <a:pt x="70" y="5"/>
                    </a:lnTo>
                    <a:lnTo>
                      <a:pt x="61" y="8"/>
                    </a:lnTo>
                    <a:lnTo>
                      <a:pt x="52" y="13"/>
                    </a:lnTo>
                    <a:lnTo>
                      <a:pt x="44" y="18"/>
                    </a:lnTo>
                    <a:lnTo>
                      <a:pt x="36" y="25"/>
                    </a:lnTo>
                    <a:lnTo>
                      <a:pt x="29" y="32"/>
                    </a:lnTo>
                    <a:lnTo>
                      <a:pt x="23" y="40"/>
                    </a:lnTo>
                    <a:lnTo>
                      <a:pt x="17" y="49"/>
                    </a:lnTo>
                    <a:lnTo>
                      <a:pt x="12" y="59"/>
                    </a:lnTo>
                    <a:lnTo>
                      <a:pt x="8" y="70"/>
                    </a:lnTo>
                    <a:lnTo>
                      <a:pt x="5" y="81"/>
                    </a:lnTo>
                    <a:lnTo>
                      <a:pt x="2" y="93"/>
                    </a:lnTo>
                    <a:lnTo>
                      <a:pt x="1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" y="133"/>
                    </a:lnTo>
                    <a:lnTo>
                      <a:pt x="2" y="146"/>
                    </a:lnTo>
                    <a:lnTo>
                      <a:pt x="4" y="158"/>
                    </a:lnTo>
                    <a:lnTo>
                      <a:pt x="8" y="169"/>
                    </a:lnTo>
                    <a:lnTo>
                      <a:pt x="12" y="179"/>
                    </a:lnTo>
                    <a:lnTo>
                      <a:pt x="17" y="189"/>
                    </a:lnTo>
                    <a:lnTo>
                      <a:pt x="22" y="198"/>
                    </a:lnTo>
                    <a:lnTo>
                      <a:pt x="29" y="206"/>
                    </a:lnTo>
                    <a:lnTo>
                      <a:pt x="36" y="214"/>
                    </a:lnTo>
                    <a:lnTo>
                      <a:pt x="43" y="220"/>
                    </a:lnTo>
                    <a:lnTo>
                      <a:pt x="51" y="226"/>
                    </a:lnTo>
                    <a:lnTo>
                      <a:pt x="60" y="230"/>
                    </a:lnTo>
                    <a:lnTo>
                      <a:pt x="69" y="234"/>
                    </a:lnTo>
                    <a:lnTo>
                      <a:pt x="79" y="237"/>
                    </a:lnTo>
                    <a:lnTo>
                      <a:pt x="89" y="238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4" y="238"/>
                    </a:lnTo>
                    <a:lnTo>
                      <a:pt x="127" y="235"/>
                    </a:lnTo>
                    <a:lnTo>
                      <a:pt x="138" y="231"/>
                    </a:lnTo>
                    <a:lnTo>
                      <a:pt x="149" y="226"/>
                    </a:lnTo>
                    <a:lnTo>
                      <a:pt x="158" y="220"/>
                    </a:lnTo>
                    <a:lnTo>
                      <a:pt x="167" y="212"/>
                    </a:lnTo>
                    <a:lnTo>
                      <a:pt x="174" y="204"/>
                    </a:lnTo>
                    <a:lnTo>
                      <a:pt x="181" y="196"/>
                    </a:lnTo>
                    <a:lnTo>
                      <a:pt x="152" y="168"/>
                    </a:lnTo>
                    <a:lnTo>
                      <a:pt x="152" y="168"/>
                    </a:lnTo>
                    <a:lnTo>
                      <a:pt x="140" y="180"/>
                    </a:lnTo>
                    <a:lnTo>
                      <a:pt x="134" y="185"/>
                    </a:lnTo>
                    <a:lnTo>
                      <a:pt x="128" y="189"/>
                    </a:lnTo>
                    <a:lnTo>
                      <a:pt x="121" y="192"/>
                    </a:lnTo>
                    <a:lnTo>
                      <a:pt x="115" y="194"/>
                    </a:lnTo>
                    <a:lnTo>
                      <a:pt x="108" y="196"/>
                    </a:lnTo>
                    <a:lnTo>
                      <a:pt x="100" y="196"/>
                    </a:lnTo>
                    <a:lnTo>
                      <a:pt x="100" y="196"/>
                    </a:lnTo>
                    <a:lnTo>
                      <a:pt x="94" y="196"/>
                    </a:lnTo>
                    <a:lnTo>
                      <a:pt x="88" y="195"/>
                    </a:lnTo>
                    <a:lnTo>
                      <a:pt x="82" y="193"/>
                    </a:lnTo>
                    <a:lnTo>
                      <a:pt x="77" y="190"/>
                    </a:lnTo>
                    <a:lnTo>
                      <a:pt x="72" y="187"/>
                    </a:lnTo>
                    <a:lnTo>
                      <a:pt x="67" y="184"/>
                    </a:lnTo>
                    <a:lnTo>
                      <a:pt x="63" y="179"/>
                    </a:lnTo>
                    <a:lnTo>
                      <a:pt x="60" y="174"/>
                    </a:lnTo>
                    <a:lnTo>
                      <a:pt x="56" y="169"/>
                    </a:lnTo>
                    <a:lnTo>
                      <a:pt x="53" y="163"/>
                    </a:lnTo>
                    <a:lnTo>
                      <a:pt x="49" y="150"/>
                    </a:lnTo>
                    <a:lnTo>
                      <a:pt x="46" y="135"/>
                    </a:lnTo>
                    <a:lnTo>
                      <a:pt x="45" y="119"/>
                    </a:lnTo>
                    <a:lnTo>
                      <a:pt x="45" y="119"/>
                    </a:lnTo>
                    <a:lnTo>
                      <a:pt x="46" y="102"/>
                    </a:lnTo>
                    <a:lnTo>
                      <a:pt x="49" y="87"/>
                    </a:lnTo>
                    <a:lnTo>
                      <a:pt x="54" y="74"/>
                    </a:lnTo>
                    <a:lnTo>
                      <a:pt x="57" y="69"/>
                    </a:lnTo>
                    <a:lnTo>
                      <a:pt x="60" y="64"/>
                    </a:lnTo>
                    <a:lnTo>
                      <a:pt x="64" y="59"/>
                    </a:lnTo>
                    <a:lnTo>
                      <a:pt x="68" y="55"/>
                    </a:lnTo>
                    <a:lnTo>
                      <a:pt x="72" y="51"/>
                    </a:lnTo>
                    <a:lnTo>
                      <a:pt x="77" y="48"/>
                    </a:lnTo>
                    <a:lnTo>
                      <a:pt x="82" y="46"/>
                    </a:lnTo>
                    <a:lnTo>
                      <a:pt x="87" y="44"/>
                    </a:lnTo>
                    <a:lnTo>
                      <a:pt x="93" y="43"/>
                    </a:lnTo>
                    <a:lnTo>
                      <a:pt x="99" y="43"/>
                    </a:lnTo>
                    <a:lnTo>
                      <a:pt x="99" y="43"/>
                    </a:lnTo>
                    <a:lnTo>
                      <a:pt x="107" y="43"/>
                    </a:lnTo>
                    <a:lnTo>
                      <a:pt x="114" y="45"/>
                    </a:lnTo>
                    <a:lnTo>
                      <a:pt x="121" y="47"/>
                    </a:lnTo>
                    <a:lnTo>
                      <a:pt x="128" y="50"/>
                    </a:lnTo>
                    <a:lnTo>
                      <a:pt x="134" y="54"/>
                    </a:lnTo>
                    <a:lnTo>
                      <a:pt x="141" y="59"/>
                    </a:lnTo>
                    <a:lnTo>
                      <a:pt x="148" y="64"/>
                    </a:lnTo>
                    <a:lnTo>
                      <a:pt x="155" y="71"/>
                    </a:lnTo>
                    <a:lnTo>
                      <a:pt x="181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" name="Freeform 23"/>
              <p:cNvSpPr>
                <a:spLocks/>
              </p:cNvSpPr>
              <p:nvPr userDrawn="1"/>
            </p:nvSpPr>
            <p:spPr bwMode="auto">
              <a:xfrm>
                <a:off x="1252537" y="6150782"/>
                <a:ext cx="73025" cy="92075"/>
              </a:xfrm>
              <a:custGeom>
                <a:avLst/>
                <a:gdLst>
                  <a:gd name="T0" fmla="*/ 185 w 185"/>
                  <a:gd name="T1" fmla="*/ 39 h 229"/>
                  <a:gd name="T2" fmla="*/ 185 w 185"/>
                  <a:gd name="T3" fmla="*/ 0 h 229"/>
                  <a:gd name="T4" fmla="*/ 0 w 185"/>
                  <a:gd name="T5" fmla="*/ 0 h 229"/>
                  <a:gd name="T6" fmla="*/ 0 w 185"/>
                  <a:gd name="T7" fmla="*/ 39 h 229"/>
                  <a:gd name="T8" fmla="*/ 70 w 185"/>
                  <a:gd name="T9" fmla="*/ 39 h 229"/>
                  <a:gd name="T10" fmla="*/ 70 w 185"/>
                  <a:gd name="T11" fmla="*/ 229 h 229"/>
                  <a:gd name="T12" fmla="*/ 116 w 185"/>
                  <a:gd name="T13" fmla="*/ 229 h 229"/>
                  <a:gd name="T14" fmla="*/ 116 w 185"/>
                  <a:gd name="T15" fmla="*/ 39 h 229"/>
                  <a:gd name="T16" fmla="*/ 185 w 185"/>
                  <a:gd name="T17" fmla="*/ 3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229">
                    <a:moveTo>
                      <a:pt x="185" y="39"/>
                    </a:moveTo>
                    <a:lnTo>
                      <a:pt x="185" y="0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70" y="39"/>
                    </a:lnTo>
                    <a:lnTo>
                      <a:pt x="70" y="229"/>
                    </a:lnTo>
                    <a:lnTo>
                      <a:pt x="116" y="229"/>
                    </a:lnTo>
                    <a:lnTo>
                      <a:pt x="116" y="39"/>
                    </a:lnTo>
                    <a:lnTo>
                      <a:pt x="185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" name="Freeform 24"/>
              <p:cNvSpPr>
                <a:spLocks noEditPoints="1"/>
              </p:cNvSpPr>
              <p:nvPr userDrawn="1"/>
            </p:nvSpPr>
            <p:spPr bwMode="auto">
              <a:xfrm>
                <a:off x="1338262" y="6150782"/>
                <a:ext cx="74613" cy="92075"/>
              </a:xfrm>
              <a:custGeom>
                <a:avLst/>
                <a:gdLst>
                  <a:gd name="T0" fmla="*/ 44 w 184"/>
                  <a:gd name="T1" fmla="*/ 0 h 229"/>
                  <a:gd name="T2" fmla="*/ 0 w 184"/>
                  <a:gd name="T3" fmla="*/ 0 h 229"/>
                  <a:gd name="T4" fmla="*/ 0 w 184"/>
                  <a:gd name="T5" fmla="*/ 229 h 229"/>
                  <a:gd name="T6" fmla="*/ 105 w 184"/>
                  <a:gd name="T7" fmla="*/ 229 h 229"/>
                  <a:gd name="T8" fmla="*/ 105 w 184"/>
                  <a:gd name="T9" fmla="*/ 229 h 229"/>
                  <a:gd name="T10" fmla="*/ 114 w 184"/>
                  <a:gd name="T11" fmla="*/ 229 h 229"/>
                  <a:gd name="T12" fmla="*/ 122 w 184"/>
                  <a:gd name="T13" fmla="*/ 228 h 229"/>
                  <a:gd name="T14" fmla="*/ 129 w 184"/>
                  <a:gd name="T15" fmla="*/ 226 h 229"/>
                  <a:gd name="T16" fmla="*/ 137 w 184"/>
                  <a:gd name="T17" fmla="*/ 224 h 229"/>
                  <a:gd name="T18" fmla="*/ 144 w 184"/>
                  <a:gd name="T19" fmla="*/ 222 h 229"/>
                  <a:gd name="T20" fmla="*/ 150 w 184"/>
                  <a:gd name="T21" fmla="*/ 218 h 229"/>
                  <a:gd name="T22" fmla="*/ 156 w 184"/>
                  <a:gd name="T23" fmla="*/ 214 h 229"/>
                  <a:gd name="T24" fmla="*/ 162 w 184"/>
                  <a:gd name="T25" fmla="*/ 210 h 229"/>
                  <a:gd name="T26" fmla="*/ 167 w 184"/>
                  <a:gd name="T27" fmla="*/ 205 h 229"/>
                  <a:gd name="T28" fmla="*/ 171 w 184"/>
                  <a:gd name="T29" fmla="*/ 200 h 229"/>
                  <a:gd name="T30" fmla="*/ 175 w 184"/>
                  <a:gd name="T31" fmla="*/ 193 h 229"/>
                  <a:gd name="T32" fmla="*/ 178 w 184"/>
                  <a:gd name="T33" fmla="*/ 187 h 229"/>
                  <a:gd name="T34" fmla="*/ 180 w 184"/>
                  <a:gd name="T35" fmla="*/ 180 h 229"/>
                  <a:gd name="T36" fmla="*/ 182 w 184"/>
                  <a:gd name="T37" fmla="*/ 172 h 229"/>
                  <a:gd name="T38" fmla="*/ 183 w 184"/>
                  <a:gd name="T39" fmla="*/ 163 h 229"/>
                  <a:gd name="T40" fmla="*/ 184 w 184"/>
                  <a:gd name="T41" fmla="*/ 154 h 229"/>
                  <a:gd name="T42" fmla="*/ 184 w 184"/>
                  <a:gd name="T43" fmla="*/ 154 h 229"/>
                  <a:gd name="T44" fmla="*/ 183 w 184"/>
                  <a:gd name="T45" fmla="*/ 146 h 229"/>
                  <a:gd name="T46" fmla="*/ 182 w 184"/>
                  <a:gd name="T47" fmla="*/ 137 h 229"/>
                  <a:gd name="T48" fmla="*/ 180 w 184"/>
                  <a:gd name="T49" fmla="*/ 130 h 229"/>
                  <a:gd name="T50" fmla="*/ 178 w 184"/>
                  <a:gd name="T51" fmla="*/ 122 h 229"/>
                  <a:gd name="T52" fmla="*/ 175 w 184"/>
                  <a:gd name="T53" fmla="*/ 116 h 229"/>
                  <a:gd name="T54" fmla="*/ 171 w 184"/>
                  <a:gd name="T55" fmla="*/ 110 h 229"/>
                  <a:gd name="T56" fmla="*/ 167 w 184"/>
                  <a:gd name="T57" fmla="*/ 104 h 229"/>
                  <a:gd name="T58" fmla="*/ 162 w 184"/>
                  <a:gd name="T59" fmla="*/ 99 h 229"/>
                  <a:gd name="T60" fmla="*/ 157 w 184"/>
                  <a:gd name="T61" fmla="*/ 95 h 229"/>
                  <a:gd name="T62" fmla="*/ 151 w 184"/>
                  <a:gd name="T63" fmla="*/ 91 h 229"/>
                  <a:gd name="T64" fmla="*/ 145 w 184"/>
                  <a:gd name="T65" fmla="*/ 88 h 229"/>
                  <a:gd name="T66" fmla="*/ 138 w 184"/>
                  <a:gd name="T67" fmla="*/ 85 h 229"/>
                  <a:gd name="T68" fmla="*/ 131 w 184"/>
                  <a:gd name="T69" fmla="*/ 83 h 229"/>
                  <a:gd name="T70" fmla="*/ 123 w 184"/>
                  <a:gd name="T71" fmla="*/ 82 h 229"/>
                  <a:gd name="T72" fmla="*/ 116 w 184"/>
                  <a:gd name="T73" fmla="*/ 81 h 229"/>
                  <a:gd name="T74" fmla="*/ 108 w 184"/>
                  <a:gd name="T75" fmla="*/ 81 h 229"/>
                  <a:gd name="T76" fmla="*/ 44 w 184"/>
                  <a:gd name="T77" fmla="*/ 81 h 229"/>
                  <a:gd name="T78" fmla="*/ 44 w 184"/>
                  <a:gd name="T79" fmla="*/ 0 h 229"/>
                  <a:gd name="T80" fmla="*/ 44 w 184"/>
                  <a:gd name="T81" fmla="*/ 192 h 229"/>
                  <a:gd name="T82" fmla="*/ 44 w 184"/>
                  <a:gd name="T83" fmla="*/ 118 h 229"/>
                  <a:gd name="T84" fmla="*/ 102 w 184"/>
                  <a:gd name="T85" fmla="*/ 118 h 229"/>
                  <a:gd name="T86" fmla="*/ 102 w 184"/>
                  <a:gd name="T87" fmla="*/ 118 h 229"/>
                  <a:gd name="T88" fmla="*/ 110 w 184"/>
                  <a:gd name="T89" fmla="*/ 118 h 229"/>
                  <a:gd name="T90" fmla="*/ 117 w 184"/>
                  <a:gd name="T91" fmla="*/ 120 h 229"/>
                  <a:gd name="T92" fmla="*/ 123 w 184"/>
                  <a:gd name="T93" fmla="*/ 123 h 229"/>
                  <a:gd name="T94" fmla="*/ 129 w 184"/>
                  <a:gd name="T95" fmla="*/ 127 h 229"/>
                  <a:gd name="T96" fmla="*/ 133 w 184"/>
                  <a:gd name="T97" fmla="*/ 133 h 229"/>
                  <a:gd name="T98" fmla="*/ 136 w 184"/>
                  <a:gd name="T99" fmla="*/ 139 h 229"/>
                  <a:gd name="T100" fmla="*/ 138 w 184"/>
                  <a:gd name="T101" fmla="*/ 146 h 229"/>
                  <a:gd name="T102" fmla="*/ 139 w 184"/>
                  <a:gd name="T103" fmla="*/ 155 h 229"/>
                  <a:gd name="T104" fmla="*/ 139 w 184"/>
                  <a:gd name="T105" fmla="*/ 155 h 229"/>
                  <a:gd name="T106" fmla="*/ 138 w 184"/>
                  <a:gd name="T107" fmla="*/ 163 h 229"/>
                  <a:gd name="T108" fmla="*/ 136 w 184"/>
                  <a:gd name="T109" fmla="*/ 170 h 229"/>
                  <a:gd name="T110" fmla="*/ 133 w 184"/>
                  <a:gd name="T111" fmla="*/ 177 h 229"/>
                  <a:gd name="T112" fmla="*/ 129 w 184"/>
                  <a:gd name="T113" fmla="*/ 182 h 229"/>
                  <a:gd name="T114" fmla="*/ 124 w 184"/>
                  <a:gd name="T115" fmla="*/ 186 h 229"/>
                  <a:gd name="T116" fmla="*/ 118 w 184"/>
                  <a:gd name="T117" fmla="*/ 189 h 229"/>
                  <a:gd name="T118" fmla="*/ 110 w 184"/>
                  <a:gd name="T119" fmla="*/ 191 h 229"/>
                  <a:gd name="T120" fmla="*/ 102 w 184"/>
                  <a:gd name="T121" fmla="*/ 192 h 229"/>
                  <a:gd name="T122" fmla="*/ 44 w 184"/>
                  <a:gd name="T123" fmla="*/ 19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4" h="229">
                    <a:moveTo>
                      <a:pt x="44" y="0"/>
                    </a:moveTo>
                    <a:lnTo>
                      <a:pt x="0" y="0"/>
                    </a:lnTo>
                    <a:lnTo>
                      <a:pt x="0" y="229"/>
                    </a:lnTo>
                    <a:lnTo>
                      <a:pt x="105" y="229"/>
                    </a:lnTo>
                    <a:lnTo>
                      <a:pt x="105" y="229"/>
                    </a:lnTo>
                    <a:lnTo>
                      <a:pt x="114" y="229"/>
                    </a:lnTo>
                    <a:lnTo>
                      <a:pt x="122" y="228"/>
                    </a:lnTo>
                    <a:lnTo>
                      <a:pt x="129" y="226"/>
                    </a:lnTo>
                    <a:lnTo>
                      <a:pt x="137" y="224"/>
                    </a:lnTo>
                    <a:lnTo>
                      <a:pt x="144" y="222"/>
                    </a:lnTo>
                    <a:lnTo>
                      <a:pt x="150" y="218"/>
                    </a:lnTo>
                    <a:lnTo>
                      <a:pt x="156" y="214"/>
                    </a:lnTo>
                    <a:lnTo>
                      <a:pt x="162" y="210"/>
                    </a:lnTo>
                    <a:lnTo>
                      <a:pt x="167" y="205"/>
                    </a:lnTo>
                    <a:lnTo>
                      <a:pt x="171" y="200"/>
                    </a:lnTo>
                    <a:lnTo>
                      <a:pt x="175" y="193"/>
                    </a:lnTo>
                    <a:lnTo>
                      <a:pt x="178" y="187"/>
                    </a:lnTo>
                    <a:lnTo>
                      <a:pt x="180" y="180"/>
                    </a:lnTo>
                    <a:lnTo>
                      <a:pt x="182" y="172"/>
                    </a:lnTo>
                    <a:lnTo>
                      <a:pt x="183" y="163"/>
                    </a:lnTo>
                    <a:lnTo>
                      <a:pt x="184" y="154"/>
                    </a:lnTo>
                    <a:lnTo>
                      <a:pt x="184" y="154"/>
                    </a:lnTo>
                    <a:lnTo>
                      <a:pt x="183" y="146"/>
                    </a:lnTo>
                    <a:lnTo>
                      <a:pt x="182" y="137"/>
                    </a:lnTo>
                    <a:lnTo>
                      <a:pt x="180" y="130"/>
                    </a:lnTo>
                    <a:lnTo>
                      <a:pt x="178" y="122"/>
                    </a:lnTo>
                    <a:lnTo>
                      <a:pt x="175" y="116"/>
                    </a:lnTo>
                    <a:lnTo>
                      <a:pt x="171" y="110"/>
                    </a:lnTo>
                    <a:lnTo>
                      <a:pt x="167" y="104"/>
                    </a:lnTo>
                    <a:lnTo>
                      <a:pt x="162" y="99"/>
                    </a:lnTo>
                    <a:lnTo>
                      <a:pt x="157" y="95"/>
                    </a:lnTo>
                    <a:lnTo>
                      <a:pt x="151" y="91"/>
                    </a:lnTo>
                    <a:lnTo>
                      <a:pt x="145" y="88"/>
                    </a:lnTo>
                    <a:lnTo>
                      <a:pt x="138" y="85"/>
                    </a:lnTo>
                    <a:lnTo>
                      <a:pt x="131" y="83"/>
                    </a:lnTo>
                    <a:lnTo>
                      <a:pt x="123" y="82"/>
                    </a:lnTo>
                    <a:lnTo>
                      <a:pt x="116" y="81"/>
                    </a:lnTo>
                    <a:lnTo>
                      <a:pt x="108" y="81"/>
                    </a:lnTo>
                    <a:lnTo>
                      <a:pt x="44" y="81"/>
                    </a:lnTo>
                    <a:lnTo>
                      <a:pt x="44" y="0"/>
                    </a:lnTo>
                    <a:close/>
                    <a:moveTo>
                      <a:pt x="44" y="192"/>
                    </a:moveTo>
                    <a:lnTo>
                      <a:pt x="44" y="11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10" y="118"/>
                    </a:lnTo>
                    <a:lnTo>
                      <a:pt x="117" y="120"/>
                    </a:lnTo>
                    <a:lnTo>
                      <a:pt x="123" y="123"/>
                    </a:lnTo>
                    <a:lnTo>
                      <a:pt x="129" y="127"/>
                    </a:lnTo>
                    <a:lnTo>
                      <a:pt x="133" y="133"/>
                    </a:lnTo>
                    <a:lnTo>
                      <a:pt x="136" y="139"/>
                    </a:lnTo>
                    <a:lnTo>
                      <a:pt x="138" y="146"/>
                    </a:lnTo>
                    <a:lnTo>
                      <a:pt x="139" y="155"/>
                    </a:lnTo>
                    <a:lnTo>
                      <a:pt x="139" y="155"/>
                    </a:lnTo>
                    <a:lnTo>
                      <a:pt x="138" y="163"/>
                    </a:lnTo>
                    <a:lnTo>
                      <a:pt x="136" y="170"/>
                    </a:lnTo>
                    <a:lnTo>
                      <a:pt x="133" y="177"/>
                    </a:lnTo>
                    <a:lnTo>
                      <a:pt x="129" y="182"/>
                    </a:lnTo>
                    <a:lnTo>
                      <a:pt x="124" y="186"/>
                    </a:lnTo>
                    <a:lnTo>
                      <a:pt x="118" y="189"/>
                    </a:lnTo>
                    <a:lnTo>
                      <a:pt x="110" y="191"/>
                    </a:lnTo>
                    <a:lnTo>
                      <a:pt x="102" y="192"/>
                    </a:lnTo>
                    <a:lnTo>
                      <a:pt x="44" y="192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" name="Freeform 25"/>
              <p:cNvSpPr>
                <a:spLocks noEditPoints="1"/>
              </p:cNvSpPr>
              <p:nvPr userDrawn="1"/>
            </p:nvSpPr>
            <p:spPr bwMode="auto">
              <a:xfrm>
                <a:off x="1474787" y="6150782"/>
                <a:ext cx="73025" cy="92075"/>
              </a:xfrm>
              <a:custGeom>
                <a:avLst/>
                <a:gdLst>
                  <a:gd name="T0" fmla="*/ 0 w 185"/>
                  <a:gd name="T1" fmla="*/ 229 h 229"/>
                  <a:gd name="T2" fmla="*/ 106 w 185"/>
                  <a:gd name="T3" fmla="*/ 229 h 229"/>
                  <a:gd name="T4" fmla="*/ 132 w 185"/>
                  <a:gd name="T5" fmla="*/ 227 h 229"/>
                  <a:gd name="T6" fmla="*/ 147 w 185"/>
                  <a:gd name="T7" fmla="*/ 222 h 229"/>
                  <a:gd name="T8" fmla="*/ 159 w 185"/>
                  <a:gd name="T9" fmla="*/ 215 h 229"/>
                  <a:gd name="T10" fmla="*/ 169 w 185"/>
                  <a:gd name="T11" fmla="*/ 207 h 229"/>
                  <a:gd name="T12" fmla="*/ 177 w 185"/>
                  <a:gd name="T13" fmla="*/ 196 h 229"/>
                  <a:gd name="T14" fmla="*/ 182 w 185"/>
                  <a:gd name="T15" fmla="*/ 182 h 229"/>
                  <a:gd name="T16" fmla="*/ 184 w 185"/>
                  <a:gd name="T17" fmla="*/ 167 h 229"/>
                  <a:gd name="T18" fmla="*/ 185 w 185"/>
                  <a:gd name="T19" fmla="*/ 159 h 229"/>
                  <a:gd name="T20" fmla="*/ 181 w 185"/>
                  <a:gd name="T21" fmla="*/ 138 h 229"/>
                  <a:gd name="T22" fmla="*/ 173 w 185"/>
                  <a:gd name="T23" fmla="*/ 122 h 229"/>
                  <a:gd name="T24" fmla="*/ 161 w 185"/>
                  <a:gd name="T25" fmla="*/ 112 h 229"/>
                  <a:gd name="T26" fmla="*/ 148 w 185"/>
                  <a:gd name="T27" fmla="*/ 106 h 229"/>
                  <a:gd name="T28" fmla="*/ 154 w 185"/>
                  <a:gd name="T29" fmla="*/ 102 h 229"/>
                  <a:gd name="T30" fmla="*/ 165 w 185"/>
                  <a:gd name="T31" fmla="*/ 94 h 229"/>
                  <a:gd name="T32" fmla="*/ 173 w 185"/>
                  <a:gd name="T33" fmla="*/ 82 h 229"/>
                  <a:gd name="T34" fmla="*/ 177 w 185"/>
                  <a:gd name="T35" fmla="*/ 68 h 229"/>
                  <a:gd name="T36" fmla="*/ 178 w 185"/>
                  <a:gd name="T37" fmla="*/ 60 h 229"/>
                  <a:gd name="T38" fmla="*/ 176 w 185"/>
                  <a:gd name="T39" fmla="*/ 46 h 229"/>
                  <a:gd name="T40" fmla="*/ 173 w 185"/>
                  <a:gd name="T41" fmla="*/ 34 h 229"/>
                  <a:gd name="T42" fmla="*/ 167 w 185"/>
                  <a:gd name="T43" fmla="*/ 24 h 229"/>
                  <a:gd name="T44" fmla="*/ 160 w 185"/>
                  <a:gd name="T45" fmla="*/ 15 h 229"/>
                  <a:gd name="T46" fmla="*/ 150 w 185"/>
                  <a:gd name="T47" fmla="*/ 9 h 229"/>
                  <a:gd name="T48" fmla="*/ 126 w 185"/>
                  <a:gd name="T49" fmla="*/ 1 h 229"/>
                  <a:gd name="T50" fmla="*/ 0 w 185"/>
                  <a:gd name="T51" fmla="*/ 0 h 229"/>
                  <a:gd name="T52" fmla="*/ 45 w 185"/>
                  <a:gd name="T53" fmla="*/ 37 h 229"/>
                  <a:gd name="T54" fmla="*/ 104 w 185"/>
                  <a:gd name="T55" fmla="*/ 37 h 229"/>
                  <a:gd name="T56" fmla="*/ 117 w 185"/>
                  <a:gd name="T57" fmla="*/ 39 h 229"/>
                  <a:gd name="T58" fmla="*/ 126 w 185"/>
                  <a:gd name="T59" fmla="*/ 45 h 229"/>
                  <a:gd name="T60" fmla="*/ 131 w 185"/>
                  <a:gd name="T61" fmla="*/ 53 h 229"/>
                  <a:gd name="T62" fmla="*/ 133 w 185"/>
                  <a:gd name="T63" fmla="*/ 64 h 229"/>
                  <a:gd name="T64" fmla="*/ 132 w 185"/>
                  <a:gd name="T65" fmla="*/ 69 h 229"/>
                  <a:gd name="T66" fmla="*/ 129 w 185"/>
                  <a:gd name="T67" fmla="*/ 78 h 229"/>
                  <a:gd name="T68" fmla="*/ 122 w 185"/>
                  <a:gd name="T69" fmla="*/ 85 h 229"/>
                  <a:gd name="T70" fmla="*/ 111 w 185"/>
                  <a:gd name="T71" fmla="*/ 89 h 229"/>
                  <a:gd name="T72" fmla="*/ 45 w 185"/>
                  <a:gd name="T73" fmla="*/ 90 h 229"/>
                  <a:gd name="T74" fmla="*/ 45 w 185"/>
                  <a:gd name="T75" fmla="*/ 127 h 229"/>
                  <a:gd name="T76" fmla="*/ 105 w 185"/>
                  <a:gd name="T77" fmla="*/ 127 h 229"/>
                  <a:gd name="T78" fmla="*/ 120 w 185"/>
                  <a:gd name="T79" fmla="*/ 129 h 229"/>
                  <a:gd name="T80" fmla="*/ 131 w 185"/>
                  <a:gd name="T81" fmla="*/ 136 h 229"/>
                  <a:gd name="T82" fmla="*/ 137 w 185"/>
                  <a:gd name="T83" fmla="*/ 146 h 229"/>
                  <a:gd name="T84" fmla="*/ 140 w 185"/>
                  <a:gd name="T85" fmla="*/ 160 h 229"/>
                  <a:gd name="T86" fmla="*/ 139 w 185"/>
                  <a:gd name="T87" fmla="*/ 167 h 229"/>
                  <a:gd name="T88" fmla="*/ 135 w 185"/>
                  <a:gd name="T89" fmla="*/ 178 h 229"/>
                  <a:gd name="T90" fmla="*/ 127 w 185"/>
                  <a:gd name="T91" fmla="*/ 187 h 229"/>
                  <a:gd name="T92" fmla="*/ 113 w 185"/>
                  <a:gd name="T93" fmla="*/ 191 h 229"/>
                  <a:gd name="T94" fmla="*/ 45 w 185"/>
                  <a:gd name="T95" fmla="*/ 19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5" h="229">
                    <a:moveTo>
                      <a:pt x="0" y="0"/>
                    </a:moveTo>
                    <a:lnTo>
                      <a:pt x="0" y="229"/>
                    </a:lnTo>
                    <a:lnTo>
                      <a:pt x="106" y="229"/>
                    </a:lnTo>
                    <a:lnTo>
                      <a:pt x="106" y="229"/>
                    </a:lnTo>
                    <a:lnTo>
                      <a:pt x="124" y="228"/>
                    </a:lnTo>
                    <a:lnTo>
                      <a:pt x="132" y="227"/>
                    </a:lnTo>
                    <a:lnTo>
                      <a:pt x="140" y="225"/>
                    </a:lnTo>
                    <a:lnTo>
                      <a:pt x="147" y="222"/>
                    </a:lnTo>
                    <a:lnTo>
                      <a:pt x="153" y="219"/>
                    </a:lnTo>
                    <a:lnTo>
                      <a:pt x="159" y="215"/>
                    </a:lnTo>
                    <a:lnTo>
                      <a:pt x="164" y="211"/>
                    </a:lnTo>
                    <a:lnTo>
                      <a:pt x="169" y="207"/>
                    </a:lnTo>
                    <a:lnTo>
                      <a:pt x="173" y="201"/>
                    </a:lnTo>
                    <a:lnTo>
                      <a:pt x="177" y="196"/>
                    </a:lnTo>
                    <a:lnTo>
                      <a:pt x="179" y="189"/>
                    </a:lnTo>
                    <a:lnTo>
                      <a:pt x="182" y="182"/>
                    </a:lnTo>
                    <a:lnTo>
                      <a:pt x="183" y="175"/>
                    </a:lnTo>
                    <a:lnTo>
                      <a:pt x="184" y="167"/>
                    </a:lnTo>
                    <a:lnTo>
                      <a:pt x="185" y="159"/>
                    </a:lnTo>
                    <a:lnTo>
                      <a:pt x="185" y="159"/>
                    </a:lnTo>
                    <a:lnTo>
                      <a:pt x="184" y="148"/>
                    </a:lnTo>
                    <a:lnTo>
                      <a:pt x="181" y="138"/>
                    </a:lnTo>
                    <a:lnTo>
                      <a:pt x="178" y="129"/>
                    </a:lnTo>
                    <a:lnTo>
                      <a:pt x="173" y="122"/>
                    </a:lnTo>
                    <a:lnTo>
                      <a:pt x="167" y="116"/>
                    </a:lnTo>
                    <a:lnTo>
                      <a:pt x="161" y="112"/>
                    </a:lnTo>
                    <a:lnTo>
                      <a:pt x="154" y="108"/>
                    </a:lnTo>
                    <a:lnTo>
                      <a:pt x="148" y="106"/>
                    </a:lnTo>
                    <a:lnTo>
                      <a:pt x="148" y="106"/>
                    </a:lnTo>
                    <a:lnTo>
                      <a:pt x="154" y="102"/>
                    </a:lnTo>
                    <a:lnTo>
                      <a:pt x="159" y="98"/>
                    </a:lnTo>
                    <a:lnTo>
                      <a:pt x="165" y="94"/>
                    </a:lnTo>
                    <a:lnTo>
                      <a:pt x="169" y="88"/>
                    </a:lnTo>
                    <a:lnTo>
                      <a:pt x="173" y="82"/>
                    </a:lnTo>
                    <a:lnTo>
                      <a:pt x="175" y="76"/>
                    </a:lnTo>
                    <a:lnTo>
                      <a:pt x="177" y="68"/>
                    </a:lnTo>
                    <a:lnTo>
                      <a:pt x="178" y="60"/>
                    </a:lnTo>
                    <a:lnTo>
                      <a:pt x="178" y="60"/>
                    </a:lnTo>
                    <a:lnTo>
                      <a:pt x="177" y="53"/>
                    </a:lnTo>
                    <a:lnTo>
                      <a:pt x="176" y="46"/>
                    </a:lnTo>
                    <a:lnTo>
                      <a:pt x="175" y="40"/>
                    </a:lnTo>
                    <a:lnTo>
                      <a:pt x="173" y="34"/>
                    </a:lnTo>
                    <a:lnTo>
                      <a:pt x="170" y="29"/>
                    </a:lnTo>
                    <a:lnTo>
                      <a:pt x="167" y="24"/>
                    </a:lnTo>
                    <a:lnTo>
                      <a:pt x="164" y="19"/>
                    </a:lnTo>
                    <a:lnTo>
                      <a:pt x="160" y="15"/>
                    </a:lnTo>
                    <a:lnTo>
                      <a:pt x="155" y="12"/>
                    </a:lnTo>
                    <a:lnTo>
                      <a:pt x="150" y="9"/>
                    </a:lnTo>
                    <a:lnTo>
                      <a:pt x="139" y="4"/>
                    </a:lnTo>
                    <a:lnTo>
                      <a:pt x="126" y="1"/>
                    </a:lnTo>
                    <a:lnTo>
                      <a:pt x="112" y="0"/>
                    </a:lnTo>
                    <a:lnTo>
                      <a:pt x="0" y="0"/>
                    </a:lnTo>
                    <a:close/>
                    <a:moveTo>
                      <a:pt x="45" y="90"/>
                    </a:moveTo>
                    <a:lnTo>
                      <a:pt x="45" y="37"/>
                    </a:lnTo>
                    <a:lnTo>
                      <a:pt x="104" y="37"/>
                    </a:lnTo>
                    <a:lnTo>
                      <a:pt x="104" y="37"/>
                    </a:lnTo>
                    <a:lnTo>
                      <a:pt x="112" y="38"/>
                    </a:lnTo>
                    <a:lnTo>
                      <a:pt x="117" y="39"/>
                    </a:lnTo>
                    <a:lnTo>
                      <a:pt x="122" y="42"/>
                    </a:lnTo>
                    <a:lnTo>
                      <a:pt x="126" y="45"/>
                    </a:lnTo>
                    <a:lnTo>
                      <a:pt x="129" y="49"/>
                    </a:lnTo>
                    <a:lnTo>
                      <a:pt x="131" y="53"/>
                    </a:lnTo>
                    <a:lnTo>
                      <a:pt x="132" y="58"/>
                    </a:lnTo>
                    <a:lnTo>
                      <a:pt x="133" y="64"/>
                    </a:lnTo>
                    <a:lnTo>
                      <a:pt x="133" y="64"/>
                    </a:lnTo>
                    <a:lnTo>
                      <a:pt x="132" y="69"/>
                    </a:lnTo>
                    <a:lnTo>
                      <a:pt x="131" y="74"/>
                    </a:lnTo>
                    <a:lnTo>
                      <a:pt x="129" y="78"/>
                    </a:lnTo>
                    <a:lnTo>
                      <a:pt x="126" y="82"/>
                    </a:lnTo>
                    <a:lnTo>
                      <a:pt x="122" y="85"/>
                    </a:lnTo>
                    <a:lnTo>
                      <a:pt x="117" y="88"/>
                    </a:lnTo>
                    <a:lnTo>
                      <a:pt x="111" y="89"/>
                    </a:lnTo>
                    <a:lnTo>
                      <a:pt x="104" y="90"/>
                    </a:lnTo>
                    <a:lnTo>
                      <a:pt x="45" y="90"/>
                    </a:lnTo>
                    <a:close/>
                    <a:moveTo>
                      <a:pt x="45" y="192"/>
                    </a:moveTo>
                    <a:lnTo>
                      <a:pt x="45" y="127"/>
                    </a:lnTo>
                    <a:lnTo>
                      <a:pt x="105" y="127"/>
                    </a:lnTo>
                    <a:lnTo>
                      <a:pt x="105" y="127"/>
                    </a:lnTo>
                    <a:lnTo>
                      <a:pt x="113" y="128"/>
                    </a:lnTo>
                    <a:lnTo>
                      <a:pt x="120" y="129"/>
                    </a:lnTo>
                    <a:lnTo>
                      <a:pt x="126" y="132"/>
                    </a:lnTo>
                    <a:lnTo>
                      <a:pt x="131" y="136"/>
                    </a:lnTo>
                    <a:lnTo>
                      <a:pt x="135" y="141"/>
                    </a:lnTo>
                    <a:lnTo>
                      <a:pt x="137" y="146"/>
                    </a:lnTo>
                    <a:lnTo>
                      <a:pt x="139" y="153"/>
                    </a:lnTo>
                    <a:lnTo>
                      <a:pt x="140" y="160"/>
                    </a:lnTo>
                    <a:lnTo>
                      <a:pt x="140" y="160"/>
                    </a:lnTo>
                    <a:lnTo>
                      <a:pt x="139" y="167"/>
                    </a:lnTo>
                    <a:lnTo>
                      <a:pt x="138" y="173"/>
                    </a:lnTo>
                    <a:lnTo>
                      <a:pt x="135" y="178"/>
                    </a:lnTo>
                    <a:lnTo>
                      <a:pt x="132" y="183"/>
                    </a:lnTo>
                    <a:lnTo>
                      <a:pt x="127" y="187"/>
                    </a:lnTo>
                    <a:lnTo>
                      <a:pt x="121" y="190"/>
                    </a:lnTo>
                    <a:lnTo>
                      <a:pt x="113" y="191"/>
                    </a:lnTo>
                    <a:lnTo>
                      <a:pt x="104" y="192"/>
                    </a:lnTo>
                    <a:lnTo>
                      <a:pt x="45" y="192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 26"/>
              <p:cNvSpPr>
                <a:spLocks noEditPoints="1"/>
              </p:cNvSpPr>
              <p:nvPr userDrawn="1"/>
            </p:nvSpPr>
            <p:spPr bwMode="auto">
              <a:xfrm>
                <a:off x="1560512" y="6149194"/>
                <a:ext cx="80963" cy="95250"/>
              </a:xfrm>
              <a:custGeom>
                <a:avLst/>
                <a:gdLst>
                  <a:gd name="T0" fmla="*/ 203 w 204"/>
                  <a:gd name="T1" fmla="*/ 105 h 239"/>
                  <a:gd name="T2" fmla="*/ 196 w 204"/>
                  <a:gd name="T3" fmla="*/ 70 h 239"/>
                  <a:gd name="T4" fmla="*/ 181 w 204"/>
                  <a:gd name="T5" fmla="*/ 41 h 239"/>
                  <a:gd name="T6" fmla="*/ 160 w 204"/>
                  <a:gd name="T7" fmla="*/ 19 h 239"/>
                  <a:gd name="T8" fmla="*/ 133 w 204"/>
                  <a:gd name="T9" fmla="*/ 5 h 239"/>
                  <a:gd name="T10" fmla="*/ 102 w 204"/>
                  <a:gd name="T11" fmla="*/ 0 h 239"/>
                  <a:gd name="T12" fmla="*/ 81 w 204"/>
                  <a:gd name="T13" fmla="*/ 2 h 239"/>
                  <a:gd name="T14" fmla="*/ 53 w 204"/>
                  <a:gd name="T15" fmla="*/ 13 h 239"/>
                  <a:gd name="T16" fmla="*/ 29 w 204"/>
                  <a:gd name="T17" fmla="*/ 32 h 239"/>
                  <a:gd name="T18" fmla="*/ 12 w 204"/>
                  <a:gd name="T19" fmla="*/ 59 h 239"/>
                  <a:gd name="T20" fmla="*/ 2 w 204"/>
                  <a:gd name="T21" fmla="*/ 93 h 239"/>
                  <a:gd name="T22" fmla="*/ 0 w 204"/>
                  <a:gd name="T23" fmla="*/ 120 h 239"/>
                  <a:gd name="T24" fmla="*/ 4 w 204"/>
                  <a:gd name="T25" fmla="*/ 157 h 239"/>
                  <a:gd name="T26" fmla="*/ 16 w 204"/>
                  <a:gd name="T27" fmla="*/ 189 h 239"/>
                  <a:gd name="T28" fmla="*/ 36 w 204"/>
                  <a:gd name="T29" fmla="*/ 214 h 239"/>
                  <a:gd name="T30" fmla="*/ 60 w 204"/>
                  <a:gd name="T31" fmla="*/ 230 h 239"/>
                  <a:gd name="T32" fmla="*/ 90 w 204"/>
                  <a:gd name="T33" fmla="*/ 238 h 239"/>
                  <a:gd name="T34" fmla="*/ 111 w 204"/>
                  <a:gd name="T35" fmla="*/ 238 h 239"/>
                  <a:gd name="T36" fmla="*/ 141 w 204"/>
                  <a:gd name="T37" fmla="*/ 231 h 239"/>
                  <a:gd name="T38" fmla="*/ 167 w 204"/>
                  <a:gd name="T39" fmla="*/ 214 h 239"/>
                  <a:gd name="T40" fmla="*/ 187 w 204"/>
                  <a:gd name="T41" fmla="*/ 190 h 239"/>
                  <a:gd name="T42" fmla="*/ 199 w 204"/>
                  <a:gd name="T43" fmla="*/ 158 h 239"/>
                  <a:gd name="T44" fmla="*/ 204 w 204"/>
                  <a:gd name="T45" fmla="*/ 119 h 239"/>
                  <a:gd name="T46" fmla="*/ 158 w 204"/>
                  <a:gd name="T47" fmla="*/ 120 h 239"/>
                  <a:gd name="T48" fmla="*/ 150 w 204"/>
                  <a:gd name="T49" fmla="*/ 162 h 239"/>
                  <a:gd name="T50" fmla="*/ 135 w 204"/>
                  <a:gd name="T51" fmla="*/ 183 h 239"/>
                  <a:gd name="T52" fmla="*/ 120 w 204"/>
                  <a:gd name="T53" fmla="*/ 193 h 239"/>
                  <a:gd name="T54" fmla="*/ 102 w 204"/>
                  <a:gd name="T55" fmla="*/ 196 h 239"/>
                  <a:gd name="T56" fmla="*/ 90 w 204"/>
                  <a:gd name="T57" fmla="*/ 195 h 239"/>
                  <a:gd name="T58" fmla="*/ 74 w 204"/>
                  <a:gd name="T59" fmla="*/ 188 h 239"/>
                  <a:gd name="T60" fmla="*/ 61 w 204"/>
                  <a:gd name="T61" fmla="*/ 176 h 239"/>
                  <a:gd name="T62" fmla="*/ 52 w 204"/>
                  <a:gd name="T63" fmla="*/ 159 h 239"/>
                  <a:gd name="T64" fmla="*/ 45 w 204"/>
                  <a:gd name="T65" fmla="*/ 119 h 239"/>
                  <a:gd name="T66" fmla="*/ 49 w 204"/>
                  <a:gd name="T67" fmla="*/ 88 h 239"/>
                  <a:gd name="T68" fmla="*/ 60 w 204"/>
                  <a:gd name="T69" fmla="*/ 64 h 239"/>
                  <a:gd name="T70" fmla="*/ 72 w 204"/>
                  <a:gd name="T71" fmla="*/ 51 h 239"/>
                  <a:gd name="T72" fmla="*/ 88 w 204"/>
                  <a:gd name="T73" fmla="*/ 44 h 239"/>
                  <a:gd name="T74" fmla="*/ 100 w 204"/>
                  <a:gd name="T75" fmla="*/ 43 h 239"/>
                  <a:gd name="T76" fmla="*/ 119 w 204"/>
                  <a:gd name="T77" fmla="*/ 46 h 239"/>
                  <a:gd name="T78" fmla="*/ 134 w 204"/>
                  <a:gd name="T79" fmla="*/ 55 h 239"/>
                  <a:gd name="T80" fmla="*/ 146 w 204"/>
                  <a:gd name="T81" fmla="*/ 69 h 239"/>
                  <a:gd name="T82" fmla="*/ 154 w 204"/>
                  <a:gd name="T83" fmla="*/ 88 h 239"/>
                  <a:gd name="T84" fmla="*/ 158 w 204"/>
                  <a:gd name="T85" fmla="*/ 12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4" h="239">
                    <a:moveTo>
                      <a:pt x="204" y="119"/>
                    </a:moveTo>
                    <a:lnTo>
                      <a:pt x="204" y="119"/>
                    </a:lnTo>
                    <a:lnTo>
                      <a:pt x="203" y="105"/>
                    </a:lnTo>
                    <a:lnTo>
                      <a:pt x="202" y="93"/>
                    </a:lnTo>
                    <a:lnTo>
                      <a:pt x="199" y="81"/>
                    </a:lnTo>
                    <a:lnTo>
                      <a:pt x="196" y="70"/>
                    </a:lnTo>
                    <a:lnTo>
                      <a:pt x="192" y="59"/>
                    </a:lnTo>
                    <a:lnTo>
                      <a:pt x="187" y="50"/>
                    </a:lnTo>
                    <a:lnTo>
                      <a:pt x="181" y="41"/>
                    </a:lnTo>
                    <a:lnTo>
                      <a:pt x="175" y="33"/>
                    </a:lnTo>
                    <a:lnTo>
                      <a:pt x="168" y="25"/>
                    </a:lnTo>
                    <a:lnTo>
                      <a:pt x="160" y="19"/>
                    </a:lnTo>
                    <a:lnTo>
                      <a:pt x="151" y="13"/>
                    </a:lnTo>
                    <a:lnTo>
                      <a:pt x="142" y="9"/>
                    </a:lnTo>
                    <a:lnTo>
                      <a:pt x="133" y="5"/>
                    </a:lnTo>
                    <a:lnTo>
                      <a:pt x="123" y="3"/>
                    </a:lnTo>
                    <a:lnTo>
                      <a:pt x="113" y="1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91" y="1"/>
                    </a:lnTo>
                    <a:lnTo>
                      <a:pt x="81" y="2"/>
                    </a:lnTo>
                    <a:lnTo>
                      <a:pt x="71" y="5"/>
                    </a:lnTo>
                    <a:lnTo>
                      <a:pt x="62" y="8"/>
                    </a:lnTo>
                    <a:lnTo>
                      <a:pt x="53" y="13"/>
                    </a:lnTo>
                    <a:lnTo>
                      <a:pt x="44" y="18"/>
                    </a:lnTo>
                    <a:lnTo>
                      <a:pt x="36" y="25"/>
                    </a:lnTo>
                    <a:lnTo>
                      <a:pt x="29" y="32"/>
                    </a:lnTo>
                    <a:lnTo>
                      <a:pt x="23" y="40"/>
                    </a:lnTo>
                    <a:lnTo>
                      <a:pt x="17" y="49"/>
                    </a:lnTo>
                    <a:lnTo>
                      <a:pt x="12" y="59"/>
                    </a:lnTo>
                    <a:lnTo>
                      <a:pt x="8" y="70"/>
                    </a:lnTo>
                    <a:lnTo>
                      <a:pt x="4" y="81"/>
                    </a:lnTo>
                    <a:lnTo>
                      <a:pt x="2" y="93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33"/>
                    </a:lnTo>
                    <a:lnTo>
                      <a:pt x="2" y="145"/>
                    </a:lnTo>
                    <a:lnTo>
                      <a:pt x="4" y="157"/>
                    </a:lnTo>
                    <a:lnTo>
                      <a:pt x="7" y="169"/>
                    </a:lnTo>
                    <a:lnTo>
                      <a:pt x="12" y="179"/>
                    </a:lnTo>
                    <a:lnTo>
                      <a:pt x="16" y="189"/>
                    </a:lnTo>
                    <a:lnTo>
                      <a:pt x="22" y="198"/>
                    </a:lnTo>
                    <a:lnTo>
                      <a:pt x="29" y="206"/>
                    </a:lnTo>
                    <a:lnTo>
                      <a:pt x="36" y="214"/>
                    </a:lnTo>
                    <a:lnTo>
                      <a:pt x="43" y="220"/>
                    </a:lnTo>
                    <a:lnTo>
                      <a:pt x="52" y="226"/>
                    </a:lnTo>
                    <a:lnTo>
                      <a:pt x="60" y="230"/>
                    </a:lnTo>
                    <a:lnTo>
                      <a:pt x="70" y="234"/>
                    </a:lnTo>
                    <a:lnTo>
                      <a:pt x="80" y="237"/>
                    </a:lnTo>
                    <a:lnTo>
                      <a:pt x="90" y="238"/>
                    </a:lnTo>
                    <a:lnTo>
                      <a:pt x="100" y="239"/>
                    </a:lnTo>
                    <a:lnTo>
                      <a:pt x="100" y="239"/>
                    </a:lnTo>
                    <a:lnTo>
                      <a:pt x="111" y="238"/>
                    </a:lnTo>
                    <a:lnTo>
                      <a:pt x="122" y="237"/>
                    </a:lnTo>
                    <a:lnTo>
                      <a:pt x="132" y="234"/>
                    </a:lnTo>
                    <a:lnTo>
                      <a:pt x="141" y="231"/>
                    </a:lnTo>
                    <a:lnTo>
                      <a:pt x="151" y="226"/>
                    </a:lnTo>
                    <a:lnTo>
                      <a:pt x="159" y="221"/>
                    </a:lnTo>
                    <a:lnTo>
                      <a:pt x="167" y="214"/>
                    </a:lnTo>
                    <a:lnTo>
                      <a:pt x="174" y="207"/>
                    </a:lnTo>
                    <a:lnTo>
                      <a:pt x="181" y="199"/>
                    </a:lnTo>
                    <a:lnTo>
                      <a:pt x="187" y="190"/>
                    </a:lnTo>
                    <a:lnTo>
                      <a:pt x="192" y="180"/>
                    </a:lnTo>
                    <a:lnTo>
                      <a:pt x="196" y="169"/>
                    </a:lnTo>
                    <a:lnTo>
                      <a:pt x="199" y="158"/>
                    </a:lnTo>
                    <a:lnTo>
                      <a:pt x="202" y="145"/>
                    </a:lnTo>
                    <a:lnTo>
                      <a:pt x="203" y="132"/>
                    </a:lnTo>
                    <a:lnTo>
                      <a:pt x="204" y="119"/>
                    </a:lnTo>
                    <a:lnTo>
                      <a:pt x="204" y="119"/>
                    </a:lnTo>
                    <a:close/>
                    <a:moveTo>
                      <a:pt x="158" y="120"/>
                    </a:moveTo>
                    <a:lnTo>
                      <a:pt x="158" y="120"/>
                    </a:lnTo>
                    <a:lnTo>
                      <a:pt x="157" y="135"/>
                    </a:lnTo>
                    <a:lnTo>
                      <a:pt x="154" y="149"/>
                    </a:lnTo>
                    <a:lnTo>
                      <a:pt x="150" y="162"/>
                    </a:lnTo>
                    <a:lnTo>
                      <a:pt x="143" y="174"/>
                    </a:lnTo>
                    <a:lnTo>
                      <a:pt x="139" y="179"/>
                    </a:lnTo>
                    <a:lnTo>
                      <a:pt x="135" y="183"/>
                    </a:lnTo>
                    <a:lnTo>
                      <a:pt x="130" y="187"/>
                    </a:lnTo>
                    <a:lnTo>
                      <a:pt x="125" y="190"/>
                    </a:lnTo>
                    <a:lnTo>
                      <a:pt x="120" y="193"/>
                    </a:lnTo>
                    <a:lnTo>
                      <a:pt x="114" y="195"/>
                    </a:lnTo>
                    <a:lnTo>
                      <a:pt x="108" y="196"/>
                    </a:lnTo>
                    <a:lnTo>
                      <a:pt x="102" y="196"/>
                    </a:lnTo>
                    <a:lnTo>
                      <a:pt x="102" y="196"/>
                    </a:lnTo>
                    <a:lnTo>
                      <a:pt x="96" y="196"/>
                    </a:lnTo>
                    <a:lnTo>
                      <a:pt x="90" y="195"/>
                    </a:lnTo>
                    <a:lnTo>
                      <a:pt x="84" y="193"/>
                    </a:lnTo>
                    <a:lnTo>
                      <a:pt x="79" y="191"/>
                    </a:lnTo>
                    <a:lnTo>
                      <a:pt x="74" y="188"/>
                    </a:lnTo>
                    <a:lnTo>
                      <a:pt x="69" y="185"/>
                    </a:lnTo>
                    <a:lnTo>
                      <a:pt x="65" y="181"/>
                    </a:lnTo>
                    <a:lnTo>
                      <a:pt x="61" y="176"/>
                    </a:lnTo>
                    <a:lnTo>
                      <a:pt x="57" y="171"/>
                    </a:lnTo>
                    <a:lnTo>
                      <a:pt x="54" y="165"/>
                    </a:lnTo>
                    <a:lnTo>
                      <a:pt x="52" y="159"/>
                    </a:lnTo>
                    <a:lnTo>
                      <a:pt x="49" y="152"/>
                    </a:lnTo>
                    <a:lnTo>
                      <a:pt x="46" y="136"/>
                    </a:lnTo>
                    <a:lnTo>
                      <a:pt x="45" y="119"/>
                    </a:lnTo>
                    <a:lnTo>
                      <a:pt x="45" y="119"/>
                    </a:lnTo>
                    <a:lnTo>
                      <a:pt x="46" y="102"/>
                    </a:lnTo>
                    <a:lnTo>
                      <a:pt x="49" y="88"/>
                    </a:lnTo>
                    <a:lnTo>
                      <a:pt x="54" y="75"/>
                    </a:lnTo>
                    <a:lnTo>
                      <a:pt x="56" y="69"/>
                    </a:lnTo>
                    <a:lnTo>
                      <a:pt x="60" y="64"/>
                    </a:lnTo>
                    <a:lnTo>
                      <a:pt x="64" y="59"/>
                    </a:lnTo>
                    <a:lnTo>
                      <a:pt x="68" y="55"/>
                    </a:lnTo>
                    <a:lnTo>
                      <a:pt x="72" y="51"/>
                    </a:lnTo>
                    <a:lnTo>
                      <a:pt x="77" y="48"/>
                    </a:lnTo>
                    <a:lnTo>
                      <a:pt x="82" y="46"/>
                    </a:lnTo>
                    <a:lnTo>
                      <a:pt x="88" y="44"/>
                    </a:lnTo>
                    <a:lnTo>
                      <a:pt x="94" y="43"/>
                    </a:lnTo>
                    <a:lnTo>
                      <a:pt x="100" y="43"/>
                    </a:lnTo>
                    <a:lnTo>
                      <a:pt x="100" y="43"/>
                    </a:lnTo>
                    <a:lnTo>
                      <a:pt x="107" y="43"/>
                    </a:lnTo>
                    <a:lnTo>
                      <a:pt x="113" y="44"/>
                    </a:lnTo>
                    <a:lnTo>
                      <a:pt x="119" y="46"/>
                    </a:lnTo>
                    <a:lnTo>
                      <a:pt x="124" y="49"/>
                    </a:lnTo>
                    <a:lnTo>
                      <a:pt x="130" y="51"/>
                    </a:lnTo>
                    <a:lnTo>
                      <a:pt x="134" y="55"/>
                    </a:lnTo>
                    <a:lnTo>
                      <a:pt x="139" y="59"/>
                    </a:lnTo>
                    <a:lnTo>
                      <a:pt x="143" y="64"/>
                    </a:lnTo>
                    <a:lnTo>
                      <a:pt x="146" y="69"/>
                    </a:lnTo>
                    <a:lnTo>
                      <a:pt x="150" y="75"/>
                    </a:lnTo>
                    <a:lnTo>
                      <a:pt x="152" y="81"/>
                    </a:lnTo>
                    <a:lnTo>
                      <a:pt x="154" y="88"/>
                    </a:lnTo>
                    <a:lnTo>
                      <a:pt x="157" y="103"/>
                    </a:lnTo>
                    <a:lnTo>
                      <a:pt x="158" y="120"/>
                    </a:lnTo>
                    <a:lnTo>
                      <a:pt x="158" y="12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 userDrawn="1"/>
            </p:nvSpPr>
            <p:spPr bwMode="auto">
              <a:xfrm>
                <a:off x="1660525" y="6150782"/>
                <a:ext cx="73025" cy="92075"/>
              </a:xfrm>
              <a:custGeom>
                <a:avLst/>
                <a:gdLst>
                  <a:gd name="T0" fmla="*/ 0 w 185"/>
                  <a:gd name="T1" fmla="*/ 0 h 229"/>
                  <a:gd name="T2" fmla="*/ 0 w 185"/>
                  <a:gd name="T3" fmla="*/ 229 h 229"/>
                  <a:gd name="T4" fmla="*/ 45 w 185"/>
                  <a:gd name="T5" fmla="*/ 229 h 229"/>
                  <a:gd name="T6" fmla="*/ 45 w 185"/>
                  <a:gd name="T7" fmla="*/ 39 h 229"/>
                  <a:gd name="T8" fmla="*/ 140 w 185"/>
                  <a:gd name="T9" fmla="*/ 39 h 229"/>
                  <a:gd name="T10" fmla="*/ 140 w 185"/>
                  <a:gd name="T11" fmla="*/ 229 h 229"/>
                  <a:gd name="T12" fmla="*/ 185 w 185"/>
                  <a:gd name="T13" fmla="*/ 229 h 229"/>
                  <a:gd name="T14" fmla="*/ 185 w 185"/>
                  <a:gd name="T15" fmla="*/ 0 h 229"/>
                  <a:gd name="T16" fmla="*/ 0 w 185"/>
                  <a:gd name="T17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229">
                    <a:moveTo>
                      <a:pt x="0" y="0"/>
                    </a:moveTo>
                    <a:lnTo>
                      <a:pt x="0" y="229"/>
                    </a:lnTo>
                    <a:lnTo>
                      <a:pt x="45" y="229"/>
                    </a:lnTo>
                    <a:lnTo>
                      <a:pt x="45" y="39"/>
                    </a:lnTo>
                    <a:lnTo>
                      <a:pt x="140" y="39"/>
                    </a:lnTo>
                    <a:lnTo>
                      <a:pt x="140" y="229"/>
                    </a:lnTo>
                    <a:lnTo>
                      <a:pt x="185" y="229"/>
                    </a:lnTo>
                    <a:lnTo>
                      <a:pt x="18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 28"/>
              <p:cNvSpPr>
                <a:spLocks noEditPoints="1"/>
              </p:cNvSpPr>
              <p:nvPr userDrawn="1"/>
            </p:nvSpPr>
            <p:spPr bwMode="auto">
              <a:xfrm>
                <a:off x="1755775" y="6149194"/>
                <a:ext cx="76200" cy="127000"/>
              </a:xfrm>
              <a:custGeom>
                <a:avLst/>
                <a:gdLst>
                  <a:gd name="T0" fmla="*/ 192 w 192"/>
                  <a:gd name="T1" fmla="*/ 123 h 319"/>
                  <a:gd name="T2" fmla="*/ 191 w 192"/>
                  <a:gd name="T3" fmla="*/ 93 h 319"/>
                  <a:gd name="T4" fmla="*/ 186 w 192"/>
                  <a:gd name="T5" fmla="*/ 67 h 319"/>
                  <a:gd name="T6" fmla="*/ 178 w 192"/>
                  <a:gd name="T7" fmla="*/ 46 h 319"/>
                  <a:gd name="T8" fmla="*/ 167 w 192"/>
                  <a:gd name="T9" fmla="*/ 29 h 319"/>
                  <a:gd name="T10" fmla="*/ 154 w 192"/>
                  <a:gd name="T11" fmla="*/ 16 h 319"/>
                  <a:gd name="T12" fmla="*/ 139 w 192"/>
                  <a:gd name="T13" fmla="*/ 7 h 319"/>
                  <a:gd name="T14" fmla="*/ 122 w 192"/>
                  <a:gd name="T15" fmla="*/ 2 h 319"/>
                  <a:gd name="T16" fmla="*/ 104 w 192"/>
                  <a:gd name="T17" fmla="*/ 0 h 319"/>
                  <a:gd name="T18" fmla="*/ 96 w 192"/>
                  <a:gd name="T19" fmla="*/ 1 h 319"/>
                  <a:gd name="T20" fmla="*/ 79 w 192"/>
                  <a:gd name="T21" fmla="*/ 5 h 319"/>
                  <a:gd name="T22" fmla="*/ 64 w 192"/>
                  <a:gd name="T23" fmla="*/ 12 h 319"/>
                  <a:gd name="T24" fmla="*/ 45 w 192"/>
                  <a:gd name="T25" fmla="*/ 27 h 319"/>
                  <a:gd name="T26" fmla="*/ 0 w 192"/>
                  <a:gd name="T27" fmla="*/ 5 h 319"/>
                  <a:gd name="T28" fmla="*/ 45 w 192"/>
                  <a:gd name="T29" fmla="*/ 295 h 319"/>
                  <a:gd name="T30" fmla="*/ 45 w 192"/>
                  <a:gd name="T31" fmla="*/ 213 h 319"/>
                  <a:gd name="T32" fmla="*/ 58 w 192"/>
                  <a:gd name="T33" fmla="*/ 224 h 319"/>
                  <a:gd name="T34" fmla="*/ 72 w 192"/>
                  <a:gd name="T35" fmla="*/ 232 h 319"/>
                  <a:gd name="T36" fmla="*/ 87 w 192"/>
                  <a:gd name="T37" fmla="*/ 237 h 319"/>
                  <a:gd name="T38" fmla="*/ 102 w 192"/>
                  <a:gd name="T39" fmla="*/ 239 h 319"/>
                  <a:gd name="T40" fmla="*/ 111 w 192"/>
                  <a:gd name="T41" fmla="*/ 238 h 319"/>
                  <a:gd name="T42" fmla="*/ 128 w 192"/>
                  <a:gd name="T43" fmla="*/ 235 h 319"/>
                  <a:gd name="T44" fmla="*/ 144 w 192"/>
                  <a:gd name="T45" fmla="*/ 228 h 319"/>
                  <a:gd name="T46" fmla="*/ 159 w 192"/>
                  <a:gd name="T47" fmla="*/ 217 h 319"/>
                  <a:gd name="T48" fmla="*/ 171 w 192"/>
                  <a:gd name="T49" fmla="*/ 203 h 319"/>
                  <a:gd name="T50" fmla="*/ 181 w 192"/>
                  <a:gd name="T51" fmla="*/ 185 h 319"/>
                  <a:gd name="T52" fmla="*/ 188 w 192"/>
                  <a:gd name="T53" fmla="*/ 163 h 319"/>
                  <a:gd name="T54" fmla="*/ 192 w 192"/>
                  <a:gd name="T55" fmla="*/ 138 h 319"/>
                  <a:gd name="T56" fmla="*/ 192 w 192"/>
                  <a:gd name="T57" fmla="*/ 123 h 319"/>
                  <a:gd name="T58" fmla="*/ 147 w 192"/>
                  <a:gd name="T59" fmla="*/ 125 h 319"/>
                  <a:gd name="T60" fmla="*/ 144 w 192"/>
                  <a:gd name="T61" fmla="*/ 156 h 319"/>
                  <a:gd name="T62" fmla="*/ 138 w 192"/>
                  <a:gd name="T63" fmla="*/ 174 h 319"/>
                  <a:gd name="T64" fmla="*/ 132 w 192"/>
                  <a:gd name="T65" fmla="*/ 183 h 319"/>
                  <a:gd name="T66" fmla="*/ 124 w 192"/>
                  <a:gd name="T67" fmla="*/ 190 h 319"/>
                  <a:gd name="T68" fmla="*/ 115 w 192"/>
                  <a:gd name="T69" fmla="*/ 195 h 319"/>
                  <a:gd name="T70" fmla="*/ 104 w 192"/>
                  <a:gd name="T71" fmla="*/ 197 h 319"/>
                  <a:gd name="T72" fmla="*/ 98 w 192"/>
                  <a:gd name="T73" fmla="*/ 197 h 319"/>
                  <a:gd name="T74" fmla="*/ 81 w 192"/>
                  <a:gd name="T75" fmla="*/ 195 h 319"/>
                  <a:gd name="T76" fmla="*/ 66 w 192"/>
                  <a:gd name="T77" fmla="*/ 187 h 319"/>
                  <a:gd name="T78" fmla="*/ 54 w 192"/>
                  <a:gd name="T79" fmla="*/ 178 h 319"/>
                  <a:gd name="T80" fmla="*/ 44 w 192"/>
                  <a:gd name="T81" fmla="*/ 167 h 319"/>
                  <a:gd name="T82" fmla="*/ 44 w 192"/>
                  <a:gd name="T83" fmla="*/ 71 h 319"/>
                  <a:gd name="T84" fmla="*/ 56 w 192"/>
                  <a:gd name="T85" fmla="*/ 59 h 319"/>
                  <a:gd name="T86" fmla="*/ 68 w 192"/>
                  <a:gd name="T87" fmla="*/ 50 h 319"/>
                  <a:gd name="T88" fmla="*/ 82 w 192"/>
                  <a:gd name="T89" fmla="*/ 44 h 319"/>
                  <a:gd name="T90" fmla="*/ 96 w 192"/>
                  <a:gd name="T91" fmla="*/ 42 h 319"/>
                  <a:gd name="T92" fmla="*/ 102 w 192"/>
                  <a:gd name="T93" fmla="*/ 42 h 319"/>
                  <a:gd name="T94" fmla="*/ 113 w 192"/>
                  <a:gd name="T95" fmla="*/ 45 h 319"/>
                  <a:gd name="T96" fmla="*/ 123 w 192"/>
                  <a:gd name="T97" fmla="*/ 49 h 319"/>
                  <a:gd name="T98" fmla="*/ 131 w 192"/>
                  <a:gd name="T99" fmla="*/ 57 h 319"/>
                  <a:gd name="T100" fmla="*/ 137 w 192"/>
                  <a:gd name="T101" fmla="*/ 67 h 319"/>
                  <a:gd name="T102" fmla="*/ 144 w 192"/>
                  <a:gd name="T103" fmla="*/ 88 h 319"/>
                  <a:gd name="T104" fmla="*/ 147 w 192"/>
                  <a:gd name="T105" fmla="*/ 125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2" h="319">
                    <a:moveTo>
                      <a:pt x="192" y="123"/>
                    </a:moveTo>
                    <a:lnTo>
                      <a:pt x="192" y="123"/>
                    </a:lnTo>
                    <a:lnTo>
                      <a:pt x="192" y="107"/>
                    </a:lnTo>
                    <a:lnTo>
                      <a:pt x="191" y="93"/>
                    </a:lnTo>
                    <a:lnTo>
                      <a:pt x="188" y="79"/>
                    </a:lnTo>
                    <a:lnTo>
                      <a:pt x="186" y="67"/>
                    </a:lnTo>
                    <a:lnTo>
                      <a:pt x="182" y="56"/>
                    </a:lnTo>
                    <a:lnTo>
                      <a:pt x="178" y="46"/>
                    </a:lnTo>
                    <a:lnTo>
                      <a:pt x="172" y="37"/>
                    </a:lnTo>
                    <a:lnTo>
                      <a:pt x="167" y="29"/>
                    </a:lnTo>
                    <a:lnTo>
                      <a:pt x="161" y="22"/>
                    </a:lnTo>
                    <a:lnTo>
                      <a:pt x="154" y="16"/>
                    </a:lnTo>
                    <a:lnTo>
                      <a:pt x="147" y="11"/>
                    </a:lnTo>
                    <a:lnTo>
                      <a:pt x="139" y="7"/>
                    </a:lnTo>
                    <a:lnTo>
                      <a:pt x="131" y="4"/>
                    </a:lnTo>
                    <a:lnTo>
                      <a:pt x="122" y="2"/>
                    </a:lnTo>
                    <a:lnTo>
                      <a:pt x="113" y="1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96" y="1"/>
                    </a:lnTo>
                    <a:lnTo>
                      <a:pt x="87" y="2"/>
                    </a:lnTo>
                    <a:lnTo>
                      <a:pt x="79" y="5"/>
                    </a:lnTo>
                    <a:lnTo>
                      <a:pt x="72" y="8"/>
                    </a:lnTo>
                    <a:lnTo>
                      <a:pt x="64" y="12"/>
                    </a:lnTo>
                    <a:lnTo>
                      <a:pt x="58" y="16"/>
                    </a:lnTo>
                    <a:lnTo>
                      <a:pt x="45" y="27"/>
                    </a:lnTo>
                    <a:lnTo>
                      <a:pt x="45" y="5"/>
                    </a:lnTo>
                    <a:lnTo>
                      <a:pt x="0" y="5"/>
                    </a:lnTo>
                    <a:lnTo>
                      <a:pt x="0" y="319"/>
                    </a:lnTo>
                    <a:lnTo>
                      <a:pt x="45" y="295"/>
                    </a:lnTo>
                    <a:lnTo>
                      <a:pt x="45" y="213"/>
                    </a:lnTo>
                    <a:lnTo>
                      <a:pt x="45" y="213"/>
                    </a:lnTo>
                    <a:lnTo>
                      <a:pt x="51" y="219"/>
                    </a:lnTo>
                    <a:lnTo>
                      <a:pt x="58" y="224"/>
                    </a:lnTo>
                    <a:lnTo>
                      <a:pt x="65" y="229"/>
                    </a:lnTo>
                    <a:lnTo>
                      <a:pt x="72" y="232"/>
                    </a:lnTo>
                    <a:lnTo>
                      <a:pt x="79" y="235"/>
                    </a:lnTo>
                    <a:lnTo>
                      <a:pt x="87" y="237"/>
                    </a:lnTo>
                    <a:lnTo>
                      <a:pt x="95" y="238"/>
                    </a:lnTo>
                    <a:lnTo>
                      <a:pt x="102" y="239"/>
                    </a:lnTo>
                    <a:lnTo>
                      <a:pt x="102" y="239"/>
                    </a:lnTo>
                    <a:lnTo>
                      <a:pt x="111" y="238"/>
                    </a:lnTo>
                    <a:lnTo>
                      <a:pt x="120" y="237"/>
                    </a:lnTo>
                    <a:lnTo>
                      <a:pt x="128" y="235"/>
                    </a:lnTo>
                    <a:lnTo>
                      <a:pt x="136" y="232"/>
                    </a:lnTo>
                    <a:lnTo>
                      <a:pt x="144" y="228"/>
                    </a:lnTo>
                    <a:lnTo>
                      <a:pt x="152" y="223"/>
                    </a:lnTo>
                    <a:lnTo>
                      <a:pt x="159" y="217"/>
                    </a:lnTo>
                    <a:lnTo>
                      <a:pt x="165" y="211"/>
                    </a:lnTo>
                    <a:lnTo>
                      <a:pt x="171" y="203"/>
                    </a:lnTo>
                    <a:lnTo>
                      <a:pt x="176" y="194"/>
                    </a:lnTo>
                    <a:lnTo>
                      <a:pt x="181" y="185"/>
                    </a:lnTo>
                    <a:lnTo>
                      <a:pt x="185" y="174"/>
                    </a:lnTo>
                    <a:lnTo>
                      <a:pt x="188" y="163"/>
                    </a:lnTo>
                    <a:lnTo>
                      <a:pt x="190" y="151"/>
                    </a:lnTo>
                    <a:lnTo>
                      <a:pt x="192" y="138"/>
                    </a:lnTo>
                    <a:lnTo>
                      <a:pt x="192" y="123"/>
                    </a:lnTo>
                    <a:lnTo>
                      <a:pt x="192" y="123"/>
                    </a:lnTo>
                    <a:close/>
                    <a:moveTo>
                      <a:pt x="147" y="125"/>
                    </a:moveTo>
                    <a:lnTo>
                      <a:pt x="147" y="125"/>
                    </a:lnTo>
                    <a:lnTo>
                      <a:pt x="147" y="142"/>
                    </a:lnTo>
                    <a:lnTo>
                      <a:pt x="144" y="156"/>
                    </a:lnTo>
                    <a:lnTo>
                      <a:pt x="140" y="169"/>
                    </a:lnTo>
                    <a:lnTo>
                      <a:pt x="138" y="174"/>
                    </a:lnTo>
                    <a:lnTo>
                      <a:pt x="135" y="179"/>
                    </a:lnTo>
                    <a:lnTo>
                      <a:pt x="132" y="183"/>
                    </a:lnTo>
                    <a:lnTo>
                      <a:pt x="128" y="187"/>
                    </a:lnTo>
                    <a:lnTo>
                      <a:pt x="124" y="190"/>
                    </a:lnTo>
                    <a:lnTo>
                      <a:pt x="119" y="193"/>
                    </a:lnTo>
                    <a:lnTo>
                      <a:pt x="115" y="195"/>
                    </a:lnTo>
                    <a:lnTo>
                      <a:pt x="109" y="196"/>
                    </a:lnTo>
                    <a:lnTo>
                      <a:pt x="104" y="197"/>
                    </a:lnTo>
                    <a:lnTo>
                      <a:pt x="98" y="197"/>
                    </a:lnTo>
                    <a:lnTo>
                      <a:pt x="98" y="197"/>
                    </a:lnTo>
                    <a:lnTo>
                      <a:pt x="89" y="197"/>
                    </a:lnTo>
                    <a:lnTo>
                      <a:pt x="81" y="195"/>
                    </a:lnTo>
                    <a:lnTo>
                      <a:pt x="74" y="191"/>
                    </a:lnTo>
                    <a:lnTo>
                      <a:pt x="66" y="187"/>
                    </a:lnTo>
                    <a:lnTo>
                      <a:pt x="60" y="183"/>
                    </a:lnTo>
                    <a:lnTo>
                      <a:pt x="54" y="178"/>
                    </a:lnTo>
                    <a:lnTo>
                      <a:pt x="48" y="173"/>
                    </a:lnTo>
                    <a:lnTo>
                      <a:pt x="44" y="167"/>
                    </a:lnTo>
                    <a:lnTo>
                      <a:pt x="44" y="71"/>
                    </a:lnTo>
                    <a:lnTo>
                      <a:pt x="44" y="71"/>
                    </a:lnTo>
                    <a:lnTo>
                      <a:pt x="50" y="64"/>
                    </a:lnTo>
                    <a:lnTo>
                      <a:pt x="56" y="59"/>
                    </a:lnTo>
                    <a:lnTo>
                      <a:pt x="62" y="54"/>
                    </a:lnTo>
                    <a:lnTo>
                      <a:pt x="68" y="50"/>
                    </a:lnTo>
                    <a:lnTo>
                      <a:pt x="75" y="46"/>
                    </a:lnTo>
                    <a:lnTo>
                      <a:pt x="82" y="44"/>
                    </a:lnTo>
                    <a:lnTo>
                      <a:pt x="89" y="42"/>
                    </a:lnTo>
                    <a:lnTo>
                      <a:pt x="96" y="42"/>
                    </a:lnTo>
                    <a:lnTo>
                      <a:pt x="96" y="42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3" y="45"/>
                    </a:lnTo>
                    <a:lnTo>
                      <a:pt x="118" y="47"/>
                    </a:lnTo>
                    <a:lnTo>
                      <a:pt x="123" y="49"/>
                    </a:lnTo>
                    <a:lnTo>
                      <a:pt x="127" y="53"/>
                    </a:lnTo>
                    <a:lnTo>
                      <a:pt x="131" y="57"/>
                    </a:lnTo>
                    <a:lnTo>
                      <a:pt x="134" y="62"/>
                    </a:lnTo>
                    <a:lnTo>
                      <a:pt x="137" y="67"/>
                    </a:lnTo>
                    <a:lnTo>
                      <a:pt x="140" y="73"/>
                    </a:lnTo>
                    <a:lnTo>
                      <a:pt x="144" y="88"/>
                    </a:lnTo>
                    <a:lnTo>
                      <a:pt x="147" y="105"/>
                    </a:lnTo>
                    <a:lnTo>
                      <a:pt x="147" y="125"/>
                    </a:lnTo>
                    <a:lnTo>
                      <a:pt x="147" y="125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 29"/>
              <p:cNvSpPr>
                <a:spLocks noEditPoints="1"/>
              </p:cNvSpPr>
              <p:nvPr userDrawn="1"/>
            </p:nvSpPr>
            <p:spPr bwMode="auto">
              <a:xfrm>
                <a:off x="1846262" y="6149194"/>
                <a:ext cx="82550" cy="95250"/>
              </a:xfrm>
              <a:custGeom>
                <a:avLst/>
                <a:gdLst>
                  <a:gd name="T0" fmla="*/ 205 w 206"/>
                  <a:gd name="T1" fmla="*/ 105 h 239"/>
                  <a:gd name="T2" fmla="*/ 198 w 206"/>
                  <a:gd name="T3" fmla="*/ 70 h 239"/>
                  <a:gd name="T4" fmla="*/ 183 w 206"/>
                  <a:gd name="T5" fmla="*/ 41 h 239"/>
                  <a:gd name="T6" fmla="*/ 161 w 206"/>
                  <a:gd name="T7" fmla="*/ 19 h 239"/>
                  <a:gd name="T8" fmla="*/ 135 w 206"/>
                  <a:gd name="T9" fmla="*/ 5 h 239"/>
                  <a:gd name="T10" fmla="*/ 103 w 206"/>
                  <a:gd name="T11" fmla="*/ 0 h 239"/>
                  <a:gd name="T12" fmla="*/ 82 w 206"/>
                  <a:gd name="T13" fmla="*/ 2 h 239"/>
                  <a:gd name="T14" fmla="*/ 53 w 206"/>
                  <a:gd name="T15" fmla="*/ 13 h 239"/>
                  <a:gd name="T16" fmla="*/ 30 w 206"/>
                  <a:gd name="T17" fmla="*/ 32 h 239"/>
                  <a:gd name="T18" fmla="*/ 13 w 206"/>
                  <a:gd name="T19" fmla="*/ 59 h 239"/>
                  <a:gd name="T20" fmla="*/ 2 w 206"/>
                  <a:gd name="T21" fmla="*/ 93 h 239"/>
                  <a:gd name="T22" fmla="*/ 0 w 206"/>
                  <a:gd name="T23" fmla="*/ 120 h 239"/>
                  <a:gd name="T24" fmla="*/ 5 w 206"/>
                  <a:gd name="T25" fmla="*/ 157 h 239"/>
                  <a:gd name="T26" fmla="*/ 17 w 206"/>
                  <a:gd name="T27" fmla="*/ 189 h 239"/>
                  <a:gd name="T28" fmla="*/ 36 w 206"/>
                  <a:gd name="T29" fmla="*/ 214 h 239"/>
                  <a:gd name="T30" fmla="*/ 61 w 206"/>
                  <a:gd name="T31" fmla="*/ 230 h 239"/>
                  <a:gd name="T32" fmla="*/ 91 w 206"/>
                  <a:gd name="T33" fmla="*/ 238 h 239"/>
                  <a:gd name="T34" fmla="*/ 113 w 206"/>
                  <a:gd name="T35" fmla="*/ 238 h 239"/>
                  <a:gd name="T36" fmla="*/ 143 w 206"/>
                  <a:gd name="T37" fmla="*/ 231 h 239"/>
                  <a:gd name="T38" fmla="*/ 169 w 206"/>
                  <a:gd name="T39" fmla="*/ 214 h 239"/>
                  <a:gd name="T40" fmla="*/ 188 w 206"/>
                  <a:gd name="T41" fmla="*/ 190 h 239"/>
                  <a:gd name="T42" fmla="*/ 201 w 206"/>
                  <a:gd name="T43" fmla="*/ 158 h 239"/>
                  <a:gd name="T44" fmla="*/ 206 w 206"/>
                  <a:gd name="T45" fmla="*/ 119 h 239"/>
                  <a:gd name="T46" fmla="*/ 160 w 206"/>
                  <a:gd name="T47" fmla="*/ 120 h 239"/>
                  <a:gd name="T48" fmla="*/ 151 w 206"/>
                  <a:gd name="T49" fmla="*/ 162 h 239"/>
                  <a:gd name="T50" fmla="*/ 137 w 206"/>
                  <a:gd name="T51" fmla="*/ 183 h 239"/>
                  <a:gd name="T52" fmla="*/ 122 w 206"/>
                  <a:gd name="T53" fmla="*/ 193 h 239"/>
                  <a:gd name="T54" fmla="*/ 104 w 206"/>
                  <a:gd name="T55" fmla="*/ 196 h 239"/>
                  <a:gd name="T56" fmla="*/ 91 w 206"/>
                  <a:gd name="T57" fmla="*/ 195 h 239"/>
                  <a:gd name="T58" fmla="*/ 75 w 206"/>
                  <a:gd name="T59" fmla="*/ 188 h 239"/>
                  <a:gd name="T60" fmla="*/ 62 w 206"/>
                  <a:gd name="T61" fmla="*/ 176 h 239"/>
                  <a:gd name="T62" fmla="*/ 52 w 206"/>
                  <a:gd name="T63" fmla="*/ 159 h 239"/>
                  <a:gd name="T64" fmla="*/ 46 w 206"/>
                  <a:gd name="T65" fmla="*/ 119 h 239"/>
                  <a:gd name="T66" fmla="*/ 50 w 206"/>
                  <a:gd name="T67" fmla="*/ 88 h 239"/>
                  <a:gd name="T68" fmla="*/ 61 w 206"/>
                  <a:gd name="T69" fmla="*/ 64 h 239"/>
                  <a:gd name="T70" fmla="*/ 73 w 206"/>
                  <a:gd name="T71" fmla="*/ 51 h 239"/>
                  <a:gd name="T72" fmla="*/ 89 w 206"/>
                  <a:gd name="T73" fmla="*/ 44 h 239"/>
                  <a:gd name="T74" fmla="*/ 101 w 206"/>
                  <a:gd name="T75" fmla="*/ 43 h 239"/>
                  <a:gd name="T76" fmla="*/ 121 w 206"/>
                  <a:gd name="T77" fmla="*/ 46 h 239"/>
                  <a:gd name="T78" fmla="*/ 136 w 206"/>
                  <a:gd name="T79" fmla="*/ 55 h 239"/>
                  <a:gd name="T80" fmla="*/ 148 w 206"/>
                  <a:gd name="T81" fmla="*/ 69 h 239"/>
                  <a:gd name="T82" fmla="*/ 156 w 206"/>
                  <a:gd name="T83" fmla="*/ 88 h 239"/>
                  <a:gd name="T84" fmla="*/ 160 w 206"/>
                  <a:gd name="T85" fmla="*/ 12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6" h="239">
                    <a:moveTo>
                      <a:pt x="206" y="119"/>
                    </a:moveTo>
                    <a:lnTo>
                      <a:pt x="206" y="119"/>
                    </a:lnTo>
                    <a:lnTo>
                      <a:pt x="205" y="105"/>
                    </a:lnTo>
                    <a:lnTo>
                      <a:pt x="204" y="93"/>
                    </a:lnTo>
                    <a:lnTo>
                      <a:pt x="201" y="81"/>
                    </a:lnTo>
                    <a:lnTo>
                      <a:pt x="198" y="70"/>
                    </a:lnTo>
                    <a:lnTo>
                      <a:pt x="194" y="59"/>
                    </a:lnTo>
                    <a:lnTo>
                      <a:pt x="189" y="50"/>
                    </a:lnTo>
                    <a:lnTo>
                      <a:pt x="183" y="41"/>
                    </a:lnTo>
                    <a:lnTo>
                      <a:pt x="176" y="33"/>
                    </a:lnTo>
                    <a:lnTo>
                      <a:pt x="169" y="25"/>
                    </a:lnTo>
                    <a:lnTo>
                      <a:pt x="161" y="19"/>
                    </a:lnTo>
                    <a:lnTo>
                      <a:pt x="153" y="13"/>
                    </a:lnTo>
                    <a:lnTo>
                      <a:pt x="144" y="9"/>
                    </a:lnTo>
                    <a:lnTo>
                      <a:pt x="135" y="5"/>
                    </a:lnTo>
                    <a:lnTo>
                      <a:pt x="125" y="3"/>
                    </a:lnTo>
                    <a:lnTo>
                      <a:pt x="114" y="1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92" y="1"/>
                    </a:lnTo>
                    <a:lnTo>
                      <a:pt x="82" y="2"/>
                    </a:lnTo>
                    <a:lnTo>
                      <a:pt x="72" y="5"/>
                    </a:lnTo>
                    <a:lnTo>
                      <a:pt x="62" y="8"/>
                    </a:lnTo>
                    <a:lnTo>
                      <a:pt x="53" y="13"/>
                    </a:lnTo>
                    <a:lnTo>
                      <a:pt x="45" y="18"/>
                    </a:lnTo>
                    <a:lnTo>
                      <a:pt x="37" y="25"/>
                    </a:lnTo>
                    <a:lnTo>
                      <a:pt x="30" y="32"/>
                    </a:lnTo>
                    <a:lnTo>
                      <a:pt x="23" y="40"/>
                    </a:lnTo>
                    <a:lnTo>
                      <a:pt x="18" y="49"/>
                    </a:lnTo>
                    <a:lnTo>
                      <a:pt x="13" y="59"/>
                    </a:lnTo>
                    <a:lnTo>
                      <a:pt x="8" y="70"/>
                    </a:lnTo>
                    <a:lnTo>
                      <a:pt x="5" y="81"/>
                    </a:lnTo>
                    <a:lnTo>
                      <a:pt x="2" y="93"/>
                    </a:lnTo>
                    <a:lnTo>
                      <a:pt x="1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" y="133"/>
                    </a:lnTo>
                    <a:lnTo>
                      <a:pt x="2" y="145"/>
                    </a:lnTo>
                    <a:lnTo>
                      <a:pt x="5" y="157"/>
                    </a:lnTo>
                    <a:lnTo>
                      <a:pt x="8" y="169"/>
                    </a:lnTo>
                    <a:lnTo>
                      <a:pt x="12" y="179"/>
                    </a:lnTo>
                    <a:lnTo>
                      <a:pt x="17" y="189"/>
                    </a:lnTo>
                    <a:lnTo>
                      <a:pt x="23" y="198"/>
                    </a:lnTo>
                    <a:lnTo>
                      <a:pt x="29" y="206"/>
                    </a:lnTo>
                    <a:lnTo>
                      <a:pt x="36" y="214"/>
                    </a:lnTo>
                    <a:lnTo>
                      <a:pt x="44" y="220"/>
                    </a:lnTo>
                    <a:lnTo>
                      <a:pt x="52" y="226"/>
                    </a:lnTo>
                    <a:lnTo>
                      <a:pt x="61" y="230"/>
                    </a:lnTo>
                    <a:lnTo>
                      <a:pt x="71" y="234"/>
                    </a:lnTo>
                    <a:lnTo>
                      <a:pt x="80" y="237"/>
                    </a:lnTo>
                    <a:lnTo>
                      <a:pt x="91" y="238"/>
                    </a:lnTo>
                    <a:lnTo>
                      <a:pt x="101" y="239"/>
                    </a:lnTo>
                    <a:lnTo>
                      <a:pt x="101" y="239"/>
                    </a:lnTo>
                    <a:lnTo>
                      <a:pt x="113" y="238"/>
                    </a:lnTo>
                    <a:lnTo>
                      <a:pt x="124" y="237"/>
                    </a:lnTo>
                    <a:lnTo>
                      <a:pt x="134" y="234"/>
                    </a:lnTo>
                    <a:lnTo>
                      <a:pt x="143" y="231"/>
                    </a:lnTo>
                    <a:lnTo>
                      <a:pt x="152" y="226"/>
                    </a:lnTo>
                    <a:lnTo>
                      <a:pt x="161" y="221"/>
                    </a:lnTo>
                    <a:lnTo>
                      <a:pt x="169" y="214"/>
                    </a:lnTo>
                    <a:lnTo>
                      <a:pt x="176" y="207"/>
                    </a:lnTo>
                    <a:lnTo>
                      <a:pt x="182" y="199"/>
                    </a:lnTo>
                    <a:lnTo>
                      <a:pt x="188" y="190"/>
                    </a:lnTo>
                    <a:lnTo>
                      <a:pt x="193" y="180"/>
                    </a:lnTo>
                    <a:lnTo>
                      <a:pt x="198" y="169"/>
                    </a:lnTo>
                    <a:lnTo>
                      <a:pt x="201" y="158"/>
                    </a:lnTo>
                    <a:lnTo>
                      <a:pt x="203" y="145"/>
                    </a:lnTo>
                    <a:lnTo>
                      <a:pt x="205" y="132"/>
                    </a:lnTo>
                    <a:lnTo>
                      <a:pt x="206" y="119"/>
                    </a:lnTo>
                    <a:lnTo>
                      <a:pt x="206" y="119"/>
                    </a:lnTo>
                    <a:close/>
                    <a:moveTo>
                      <a:pt x="160" y="120"/>
                    </a:moveTo>
                    <a:lnTo>
                      <a:pt x="160" y="120"/>
                    </a:lnTo>
                    <a:lnTo>
                      <a:pt x="159" y="135"/>
                    </a:lnTo>
                    <a:lnTo>
                      <a:pt x="156" y="149"/>
                    </a:lnTo>
                    <a:lnTo>
                      <a:pt x="151" y="162"/>
                    </a:lnTo>
                    <a:lnTo>
                      <a:pt x="145" y="174"/>
                    </a:lnTo>
                    <a:lnTo>
                      <a:pt x="141" y="179"/>
                    </a:lnTo>
                    <a:lnTo>
                      <a:pt x="137" y="183"/>
                    </a:lnTo>
                    <a:lnTo>
                      <a:pt x="132" y="187"/>
                    </a:lnTo>
                    <a:lnTo>
                      <a:pt x="127" y="190"/>
                    </a:lnTo>
                    <a:lnTo>
                      <a:pt x="122" y="193"/>
                    </a:lnTo>
                    <a:lnTo>
                      <a:pt x="116" y="195"/>
                    </a:lnTo>
                    <a:lnTo>
                      <a:pt x="110" y="196"/>
                    </a:lnTo>
                    <a:lnTo>
                      <a:pt x="104" y="196"/>
                    </a:lnTo>
                    <a:lnTo>
                      <a:pt x="104" y="196"/>
                    </a:lnTo>
                    <a:lnTo>
                      <a:pt x="97" y="196"/>
                    </a:lnTo>
                    <a:lnTo>
                      <a:pt x="91" y="195"/>
                    </a:lnTo>
                    <a:lnTo>
                      <a:pt x="85" y="193"/>
                    </a:lnTo>
                    <a:lnTo>
                      <a:pt x="80" y="191"/>
                    </a:lnTo>
                    <a:lnTo>
                      <a:pt x="75" y="188"/>
                    </a:lnTo>
                    <a:lnTo>
                      <a:pt x="70" y="185"/>
                    </a:lnTo>
                    <a:lnTo>
                      <a:pt x="66" y="181"/>
                    </a:lnTo>
                    <a:lnTo>
                      <a:pt x="62" y="176"/>
                    </a:lnTo>
                    <a:lnTo>
                      <a:pt x="58" y="171"/>
                    </a:lnTo>
                    <a:lnTo>
                      <a:pt x="55" y="165"/>
                    </a:lnTo>
                    <a:lnTo>
                      <a:pt x="52" y="159"/>
                    </a:lnTo>
                    <a:lnTo>
                      <a:pt x="50" y="152"/>
                    </a:lnTo>
                    <a:lnTo>
                      <a:pt x="47" y="136"/>
                    </a:lnTo>
                    <a:lnTo>
                      <a:pt x="46" y="119"/>
                    </a:lnTo>
                    <a:lnTo>
                      <a:pt x="46" y="119"/>
                    </a:lnTo>
                    <a:lnTo>
                      <a:pt x="47" y="102"/>
                    </a:lnTo>
                    <a:lnTo>
                      <a:pt x="50" y="88"/>
                    </a:lnTo>
                    <a:lnTo>
                      <a:pt x="54" y="75"/>
                    </a:lnTo>
                    <a:lnTo>
                      <a:pt x="57" y="69"/>
                    </a:lnTo>
                    <a:lnTo>
                      <a:pt x="61" y="64"/>
                    </a:lnTo>
                    <a:lnTo>
                      <a:pt x="64" y="59"/>
                    </a:lnTo>
                    <a:lnTo>
                      <a:pt x="68" y="55"/>
                    </a:lnTo>
                    <a:lnTo>
                      <a:pt x="73" y="51"/>
                    </a:lnTo>
                    <a:lnTo>
                      <a:pt x="78" y="48"/>
                    </a:lnTo>
                    <a:lnTo>
                      <a:pt x="83" y="46"/>
                    </a:lnTo>
                    <a:lnTo>
                      <a:pt x="89" y="44"/>
                    </a:lnTo>
                    <a:lnTo>
                      <a:pt x="95" y="43"/>
                    </a:lnTo>
                    <a:lnTo>
                      <a:pt x="101" y="43"/>
                    </a:lnTo>
                    <a:lnTo>
                      <a:pt x="101" y="43"/>
                    </a:lnTo>
                    <a:lnTo>
                      <a:pt x="108" y="43"/>
                    </a:lnTo>
                    <a:lnTo>
                      <a:pt x="115" y="44"/>
                    </a:lnTo>
                    <a:lnTo>
                      <a:pt x="121" y="46"/>
                    </a:lnTo>
                    <a:lnTo>
                      <a:pt x="126" y="49"/>
                    </a:lnTo>
                    <a:lnTo>
                      <a:pt x="131" y="51"/>
                    </a:lnTo>
                    <a:lnTo>
                      <a:pt x="136" y="55"/>
                    </a:lnTo>
                    <a:lnTo>
                      <a:pt x="141" y="59"/>
                    </a:lnTo>
                    <a:lnTo>
                      <a:pt x="145" y="64"/>
                    </a:lnTo>
                    <a:lnTo>
                      <a:pt x="148" y="69"/>
                    </a:lnTo>
                    <a:lnTo>
                      <a:pt x="151" y="75"/>
                    </a:lnTo>
                    <a:lnTo>
                      <a:pt x="154" y="81"/>
                    </a:lnTo>
                    <a:lnTo>
                      <a:pt x="156" y="88"/>
                    </a:lnTo>
                    <a:lnTo>
                      <a:pt x="159" y="103"/>
                    </a:lnTo>
                    <a:lnTo>
                      <a:pt x="160" y="120"/>
                    </a:lnTo>
                    <a:lnTo>
                      <a:pt x="160" y="12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 30"/>
              <p:cNvSpPr>
                <a:spLocks/>
              </p:cNvSpPr>
              <p:nvPr userDrawn="1"/>
            </p:nvSpPr>
            <p:spPr bwMode="auto">
              <a:xfrm>
                <a:off x="1943100" y="6149194"/>
                <a:ext cx="71438" cy="95250"/>
              </a:xfrm>
              <a:custGeom>
                <a:avLst/>
                <a:gdLst>
                  <a:gd name="T0" fmla="*/ 181 w 181"/>
                  <a:gd name="T1" fmla="*/ 39 h 239"/>
                  <a:gd name="T2" fmla="*/ 164 w 181"/>
                  <a:gd name="T3" fmla="*/ 22 h 239"/>
                  <a:gd name="T4" fmla="*/ 145 w 181"/>
                  <a:gd name="T5" fmla="*/ 10 h 239"/>
                  <a:gd name="T6" fmla="*/ 124 w 181"/>
                  <a:gd name="T7" fmla="*/ 3 h 239"/>
                  <a:gd name="T8" fmla="*/ 100 w 181"/>
                  <a:gd name="T9" fmla="*/ 0 h 239"/>
                  <a:gd name="T10" fmla="*/ 90 w 181"/>
                  <a:gd name="T11" fmla="*/ 1 h 239"/>
                  <a:gd name="T12" fmla="*/ 70 w 181"/>
                  <a:gd name="T13" fmla="*/ 5 h 239"/>
                  <a:gd name="T14" fmla="*/ 52 w 181"/>
                  <a:gd name="T15" fmla="*/ 13 h 239"/>
                  <a:gd name="T16" fmla="*/ 36 w 181"/>
                  <a:gd name="T17" fmla="*/ 25 h 239"/>
                  <a:gd name="T18" fmla="*/ 22 w 181"/>
                  <a:gd name="T19" fmla="*/ 40 h 239"/>
                  <a:gd name="T20" fmla="*/ 12 w 181"/>
                  <a:gd name="T21" fmla="*/ 59 h 239"/>
                  <a:gd name="T22" fmla="*/ 4 w 181"/>
                  <a:gd name="T23" fmla="*/ 81 h 239"/>
                  <a:gd name="T24" fmla="*/ 0 w 181"/>
                  <a:gd name="T25" fmla="*/ 106 h 239"/>
                  <a:gd name="T26" fmla="*/ 0 w 181"/>
                  <a:gd name="T27" fmla="*/ 120 h 239"/>
                  <a:gd name="T28" fmla="*/ 2 w 181"/>
                  <a:gd name="T29" fmla="*/ 146 h 239"/>
                  <a:gd name="T30" fmla="*/ 7 w 181"/>
                  <a:gd name="T31" fmla="*/ 169 h 239"/>
                  <a:gd name="T32" fmla="*/ 16 w 181"/>
                  <a:gd name="T33" fmla="*/ 189 h 239"/>
                  <a:gd name="T34" fmla="*/ 28 w 181"/>
                  <a:gd name="T35" fmla="*/ 206 h 239"/>
                  <a:gd name="T36" fmla="*/ 43 w 181"/>
                  <a:gd name="T37" fmla="*/ 220 h 239"/>
                  <a:gd name="T38" fmla="*/ 60 w 181"/>
                  <a:gd name="T39" fmla="*/ 230 h 239"/>
                  <a:gd name="T40" fmla="*/ 78 w 181"/>
                  <a:gd name="T41" fmla="*/ 237 h 239"/>
                  <a:gd name="T42" fmla="*/ 99 w 181"/>
                  <a:gd name="T43" fmla="*/ 239 h 239"/>
                  <a:gd name="T44" fmla="*/ 113 w 181"/>
                  <a:gd name="T45" fmla="*/ 238 h 239"/>
                  <a:gd name="T46" fmla="*/ 138 w 181"/>
                  <a:gd name="T47" fmla="*/ 231 h 239"/>
                  <a:gd name="T48" fmla="*/ 158 w 181"/>
                  <a:gd name="T49" fmla="*/ 220 h 239"/>
                  <a:gd name="T50" fmla="*/ 174 w 181"/>
                  <a:gd name="T51" fmla="*/ 204 h 239"/>
                  <a:gd name="T52" fmla="*/ 152 w 181"/>
                  <a:gd name="T53" fmla="*/ 168 h 239"/>
                  <a:gd name="T54" fmla="*/ 139 w 181"/>
                  <a:gd name="T55" fmla="*/ 180 h 239"/>
                  <a:gd name="T56" fmla="*/ 127 w 181"/>
                  <a:gd name="T57" fmla="*/ 189 h 239"/>
                  <a:gd name="T58" fmla="*/ 115 w 181"/>
                  <a:gd name="T59" fmla="*/ 194 h 239"/>
                  <a:gd name="T60" fmla="*/ 100 w 181"/>
                  <a:gd name="T61" fmla="*/ 196 h 239"/>
                  <a:gd name="T62" fmla="*/ 93 w 181"/>
                  <a:gd name="T63" fmla="*/ 196 h 239"/>
                  <a:gd name="T64" fmla="*/ 82 w 181"/>
                  <a:gd name="T65" fmla="*/ 193 h 239"/>
                  <a:gd name="T66" fmla="*/ 71 w 181"/>
                  <a:gd name="T67" fmla="*/ 187 h 239"/>
                  <a:gd name="T68" fmla="*/ 63 w 181"/>
                  <a:gd name="T69" fmla="*/ 179 h 239"/>
                  <a:gd name="T70" fmla="*/ 56 w 181"/>
                  <a:gd name="T71" fmla="*/ 169 h 239"/>
                  <a:gd name="T72" fmla="*/ 49 w 181"/>
                  <a:gd name="T73" fmla="*/ 150 h 239"/>
                  <a:gd name="T74" fmla="*/ 45 w 181"/>
                  <a:gd name="T75" fmla="*/ 119 h 239"/>
                  <a:gd name="T76" fmla="*/ 46 w 181"/>
                  <a:gd name="T77" fmla="*/ 102 h 239"/>
                  <a:gd name="T78" fmla="*/ 53 w 181"/>
                  <a:gd name="T79" fmla="*/ 74 h 239"/>
                  <a:gd name="T80" fmla="*/ 60 w 181"/>
                  <a:gd name="T81" fmla="*/ 64 h 239"/>
                  <a:gd name="T82" fmla="*/ 67 w 181"/>
                  <a:gd name="T83" fmla="*/ 55 h 239"/>
                  <a:gd name="T84" fmla="*/ 76 w 181"/>
                  <a:gd name="T85" fmla="*/ 48 h 239"/>
                  <a:gd name="T86" fmla="*/ 87 w 181"/>
                  <a:gd name="T87" fmla="*/ 44 h 239"/>
                  <a:gd name="T88" fmla="*/ 99 w 181"/>
                  <a:gd name="T89" fmla="*/ 43 h 239"/>
                  <a:gd name="T90" fmla="*/ 106 w 181"/>
                  <a:gd name="T91" fmla="*/ 43 h 239"/>
                  <a:gd name="T92" fmla="*/ 120 w 181"/>
                  <a:gd name="T93" fmla="*/ 47 h 239"/>
                  <a:gd name="T94" fmla="*/ 134 w 181"/>
                  <a:gd name="T95" fmla="*/ 54 h 239"/>
                  <a:gd name="T96" fmla="*/ 148 w 181"/>
                  <a:gd name="T97" fmla="*/ 64 h 239"/>
                  <a:gd name="T98" fmla="*/ 181 w 181"/>
                  <a:gd name="T99" fmla="*/ 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1" h="239">
                    <a:moveTo>
                      <a:pt x="181" y="39"/>
                    </a:moveTo>
                    <a:lnTo>
                      <a:pt x="181" y="39"/>
                    </a:lnTo>
                    <a:lnTo>
                      <a:pt x="173" y="30"/>
                    </a:lnTo>
                    <a:lnTo>
                      <a:pt x="164" y="22"/>
                    </a:lnTo>
                    <a:lnTo>
                      <a:pt x="155" y="16"/>
                    </a:lnTo>
                    <a:lnTo>
                      <a:pt x="145" y="10"/>
                    </a:lnTo>
                    <a:lnTo>
                      <a:pt x="135" y="6"/>
                    </a:lnTo>
                    <a:lnTo>
                      <a:pt x="124" y="3"/>
                    </a:lnTo>
                    <a:lnTo>
                      <a:pt x="112" y="1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90" y="1"/>
                    </a:lnTo>
                    <a:lnTo>
                      <a:pt x="80" y="2"/>
                    </a:lnTo>
                    <a:lnTo>
                      <a:pt x="70" y="5"/>
                    </a:lnTo>
                    <a:lnTo>
                      <a:pt x="61" y="8"/>
                    </a:lnTo>
                    <a:lnTo>
                      <a:pt x="52" y="13"/>
                    </a:lnTo>
                    <a:lnTo>
                      <a:pt x="44" y="18"/>
                    </a:lnTo>
                    <a:lnTo>
                      <a:pt x="36" y="25"/>
                    </a:lnTo>
                    <a:lnTo>
                      <a:pt x="29" y="32"/>
                    </a:lnTo>
                    <a:lnTo>
                      <a:pt x="22" y="40"/>
                    </a:lnTo>
                    <a:lnTo>
                      <a:pt x="17" y="49"/>
                    </a:lnTo>
                    <a:lnTo>
                      <a:pt x="12" y="59"/>
                    </a:lnTo>
                    <a:lnTo>
                      <a:pt x="8" y="70"/>
                    </a:lnTo>
                    <a:lnTo>
                      <a:pt x="4" y="81"/>
                    </a:lnTo>
                    <a:lnTo>
                      <a:pt x="2" y="93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33"/>
                    </a:lnTo>
                    <a:lnTo>
                      <a:pt x="2" y="146"/>
                    </a:lnTo>
                    <a:lnTo>
                      <a:pt x="4" y="158"/>
                    </a:lnTo>
                    <a:lnTo>
                      <a:pt x="7" y="169"/>
                    </a:lnTo>
                    <a:lnTo>
                      <a:pt x="11" y="179"/>
                    </a:lnTo>
                    <a:lnTo>
                      <a:pt x="16" y="189"/>
                    </a:lnTo>
                    <a:lnTo>
                      <a:pt x="22" y="198"/>
                    </a:lnTo>
                    <a:lnTo>
                      <a:pt x="28" y="206"/>
                    </a:lnTo>
                    <a:lnTo>
                      <a:pt x="35" y="214"/>
                    </a:lnTo>
                    <a:lnTo>
                      <a:pt x="43" y="220"/>
                    </a:lnTo>
                    <a:lnTo>
                      <a:pt x="51" y="226"/>
                    </a:lnTo>
                    <a:lnTo>
                      <a:pt x="60" y="230"/>
                    </a:lnTo>
                    <a:lnTo>
                      <a:pt x="69" y="234"/>
                    </a:lnTo>
                    <a:lnTo>
                      <a:pt x="78" y="237"/>
                    </a:lnTo>
                    <a:lnTo>
                      <a:pt x="88" y="238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3" y="238"/>
                    </a:lnTo>
                    <a:lnTo>
                      <a:pt x="126" y="235"/>
                    </a:lnTo>
                    <a:lnTo>
                      <a:pt x="138" y="231"/>
                    </a:lnTo>
                    <a:lnTo>
                      <a:pt x="148" y="226"/>
                    </a:lnTo>
                    <a:lnTo>
                      <a:pt x="158" y="220"/>
                    </a:lnTo>
                    <a:lnTo>
                      <a:pt x="166" y="212"/>
                    </a:lnTo>
                    <a:lnTo>
                      <a:pt x="174" y="204"/>
                    </a:lnTo>
                    <a:lnTo>
                      <a:pt x="181" y="196"/>
                    </a:lnTo>
                    <a:lnTo>
                      <a:pt x="152" y="168"/>
                    </a:lnTo>
                    <a:lnTo>
                      <a:pt x="152" y="168"/>
                    </a:lnTo>
                    <a:lnTo>
                      <a:pt x="139" y="180"/>
                    </a:lnTo>
                    <a:lnTo>
                      <a:pt x="133" y="185"/>
                    </a:lnTo>
                    <a:lnTo>
                      <a:pt x="127" y="189"/>
                    </a:lnTo>
                    <a:lnTo>
                      <a:pt x="121" y="192"/>
                    </a:lnTo>
                    <a:lnTo>
                      <a:pt x="115" y="194"/>
                    </a:lnTo>
                    <a:lnTo>
                      <a:pt x="108" y="196"/>
                    </a:lnTo>
                    <a:lnTo>
                      <a:pt x="100" y="196"/>
                    </a:lnTo>
                    <a:lnTo>
                      <a:pt x="100" y="196"/>
                    </a:lnTo>
                    <a:lnTo>
                      <a:pt x="93" y="196"/>
                    </a:lnTo>
                    <a:lnTo>
                      <a:pt x="87" y="195"/>
                    </a:lnTo>
                    <a:lnTo>
                      <a:pt x="82" y="193"/>
                    </a:lnTo>
                    <a:lnTo>
                      <a:pt x="76" y="190"/>
                    </a:lnTo>
                    <a:lnTo>
                      <a:pt x="71" y="187"/>
                    </a:lnTo>
                    <a:lnTo>
                      <a:pt x="67" y="184"/>
                    </a:lnTo>
                    <a:lnTo>
                      <a:pt x="63" y="179"/>
                    </a:lnTo>
                    <a:lnTo>
                      <a:pt x="59" y="174"/>
                    </a:lnTo>
                    <a:lnTo>
                      <a:pt x="56" y="169"/>
                    </a:lnTo>
                    <a:lnTo>
                      <a:pt x="53" y="163"/>
                    </a:lnTo>
                    <a:lnTo>
                      <a:pt x="49" y="150"/>
                    </a:lnTo>
                    <a:lnTo>
                      <a:pt x="46" y="135"/>
                    </a:lnTo>
                    <a:lnTo>
                      <a:pt x="45" y="119"/>
                    </a:lnTo>
                    <a:lnTo>
                      <a:pt x="45" y="119"/>
                    </a:lnTo>
                    <a:lnTo>
                      <a:pt x="46" y="102"/>
                    </a:lnTo>
                    <a:lnTo>
                      <a:pt x="49" y="87"/>
                    </a:lnTo>
                    <a:lnTo>
                      <a:pt x="53" y="74"/>
                    </a:lnTo>
                    <a:lnTo>
                      <a:pt x="56" y="69"/>
                    </a:lnTo>
                    <a:lnTo>
                      <a:pt x="60" y="64"/>
                    </a:lnTo>
                    <a:lnTo>
                      <a:pt x="63" y="59"/>
                    </a:lnTo>
                    <a:lnTo>
                      <a:pt x="67" y="55"/>
                    </a:lnTo>
                    <a:lnTo>
                      <a:pt x="72" y="51"/>
                    </a:lnTo>
                    <a:lnTo>
                      <a:pt x="76" y="48"/>
                    </a:lnTo>
                    <a:lnTo>
                      <a:pt x="82" y="46"/>
                    </a:lnTo>
                    <a:lnTo>
                      <a:pt x="87" y="44"/>
                    </a:lnTo>
                    <a:lnTo>
                      <a:pt x="93" y="43"/>
                    </a:lnTo>
                    <a:lnTo>
                      <a:pt x="99" y="43"/>
                    </a:lnTo>
                    <a:lnTo>
                      <a:pt x="99" y="43"/>
                    </a:lnTo>
                    <a:lnTo>
                      <a:pt x="106" y="43"/>
                    </a:lnTo>
                    <a:lnTo>
                      <a:pt x="113" y="45"/>
                    </a:lnTo>
                    <a:lnTo>
                      <a:pt x="120" y="47"/>
                    </a:lnTo>
                    <a:lnTo>
                      <a:pt x="127" y="50"/>
                    </a:lnTo>
                    <a:lnTo>
                      <a:pt x="134" y="54"/>
                    </a:lnTo>
                    <a:lnTo>
                      <a:pt x="141" y="59"/>
                    </a:lnTo>
                    <a:lnTo>
                      <a:pt x="148" y="64"/>
                    </a:lnTo>
                    <a:lnTo>
                      <a:pt x="154" y="71"/>
                    </a:lnTo>
                    <a:lnTo>
                      <a:pt x="181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 31"/>
              <p:cNvSpPr>
                <a:spLocks noEditPoints="1"/>
              </p:cNvSpPr>
              <p:nvPr userDrawn="1"/>
            </p:nvSpPr>
            <p:spPr bwMode="auto">
              <a:xfrm>
                <a:off x="2027237" y="6119032"/>
                <a:ext cx="82550" cy="125413"/>
              </a:xfrm>
              <a:custGeom>
                <a:avLst/>
                <a:gdLst>
                  <a:gd name="T0" fmla="*/ 211 w 211"/>
                  <a:gd name="T1" fmla="*/ 81 h 315"/>
                  <a:gd name="T2" fmla="*/ 209 w 211"/>
                  <a:gd name="T3" fmla="*/ 62 h 315"/>
                  <a:gd name="T4" fmla="*/ 204 w 211"/>
                  <a:gd name="T5" fmla="*/ 46 h 315"/>
                  <a:gd name="T6" fmla="*/ 195 w 211"/>
                  <a:gd name="T7" fmla="*/ 32 h 315"/>
                  <a:gd name="T8" fmla="*/ 182 w 211"/>
                  <a:gd name="T9" fmla="*/ 21 h 315"/>
                  <a:gd name="T10" fmla="*/ 167 w 211"/>
                  <a:gd name="T11" fmla="*/ 12 h 315"/>
                  <a:gd name="T12" fmla="*/ 149 w 211"/>
                  <a:gd name="T13" fmla="*/ 5 h 315"/>
                  <a:gd name="T14" fmla="*/ 128 w 211"/>
                  <a:gd name="T15" fmla="*/ 1 h 315"/>
                  <a:gd name="T16" fmla="*/ 106 w 211"/>
                  <a:gd name="T17" fmla="*/ 0 h 315"/>
                  <a:gd name="T18" fmla="*/ 89 w 211"/>
                  <a:gd name="T19" fmla="*/ 1 h 315"/>
                  <a:gd name="T20" fmla="*/ 59 w 211"/>
                  <a:gd name="T21" fmla="*/ 8 h 315"/>
                  <a:gd name="T22" fmla="*/ 32 w 211"/>
                  <a:gd name="T23" fmla="*/ 20 h 315"/>
                  <a:gd name="T24" fmla="*/ 9 w 211"/>
                  <a:gd name="T25" fmla="*/ 36 h 315"/>
                  <a:gd name="T26" fmla="*/ 29 w 211"/>
                  <a:gd name="T27" fmla="*/ 79 h 315"/>
                  <a:gd name="T28" fmla="*/ 38 w 211"/>
                  <a:gd name="T29" fmla="*/ 71 h 315"/>
                  <a:gd name="T30" fmla="*/ 56 w 211"/>
                  <a:gd name="T31" fmla="*/ 58 h 315"/>
                  <a:gd name="T32" fmla="*/ 74 w 211"/>
                  <a:gd name="T33" fmla="*/ 50 h 315"/>
                  <a:gd name="T34" fmla="*/ 94 w 211"/>
                  <a:gd name="T35" fmla="*/ 46 h 315"/>
                  <a:gd name="T36" fmla="*/ 105 w 211"/>
                  <a:gd name="T37" fmla="*/ 45 h 315"/>
                  <a:gd name="T38" fmla="*/ 130 w 211"/>
                  <a:gd name="T39" fmla="*/ 48 h 315"/>
                  <a:gd name="T40" fmla="*/ 149 w 211"/>
                  <a:gd name="T41" fmla="*/ 55 h 315"/>
                  <a:gd name="T42" fmla="*/ 161 w 211"/>
                  <a:gd name="T43" fmla="*/ 67 h 315"/>
                  <a:gd name="T44" fmla="*/ 165 w 211"/>
                  <a:gd name="T45" fmla="*/ 84 h 315"/>
                  <a:gd name="T46" fmla="*/ 164 w 211"/>
                  <a:gd name="T47" fmla="*/ 91 h 315"/>
                  <a:gd name="T48" fmla="*/ 160 w 211"/>
                  <a:gd name="T49" fmla="*/ 103 h 315"/>
                  <a:gd name="T50" fmla="*/ 152 w 211"/>
                  <a:gd name="T51" fmla="*/ 113 h 315"/>
                  <a:gd name="T52" fmla="*/ 131 w 211"/>
                  <a:gd name="T53" fmla="*/ 127 h 315"/>
                  <a:gd name="T54" fmla="*/ 115 w 211"/>
                  <a:gd name="T55" fmla="*/ 137 h 315"/>
                  <a:gd name="T56" fmla="*/ 92 w 211"/>
                  <a:gd name="T57" fmla="*/ 155 h 315"/>
                  <a:gd name="T58" fmla="*/ 84 w 211"/>
                  <a:gd name="T59" fmla="*/ 165 h 315"/>
                  <a:gd name="T60" fmla="*/ 79 w 211"/>
                  <a:gd name="T61" fmla="*/ 177 h 315"/>
                  <a:gd name="T62" fmla="*/ 74 w 211"/>
                  <a:gd name="T63" fmla="*/ 204 h 315"/>
                  <a:gd name="T64" fmla="*/ 121 w 211"/>
                  <a:gd name="T65" fmla="*/ 222 h 315"/>
                  <a:gd name="T66" fmla="*/ 121 w 211"/>
                  <a:gd name="T67" fmla="*/ 211 h 315"/>
                  <a:gd name="T68" fmla="*/ 124 w 211"/>
                  <a:gd name="T69" fmla="*/ 193 h 315"/>
                  <a:gd name="T70" fmla="*/ 131 w 211"/>
                  <a:gd name="T71" fmla="*/ 180 h 315"/>
                  <a:gd name="T72" fmla="*/ 145 w 211"/>
                  <a:gd name="T73" fmla="*/ 168 h 315"/>
                  <a:gd name="T74" fmla="*/ 155 w 211"/>
                  <a:gd name="T75" fmla="*/ 163 h 315"/>
                  <a:gd name="T76" fmla="*/ 179 w 211"/>
                  <a:gd name="T77" fmla="*/ 147 h 315"/>
                  <a:gd name="T78" fmla="*/ 197 w 211"/>
                  <a:gd name="T79" fmla="*/ 130 h 315"/>
                  <a:gd name="T80" fmla="*/ 208 w 211"/>
                  <a:gd name="T81" fmla="*/ 109 h 315"/>
                  <a:gd name="T82" fmla="*/ 211 w 211"/>
                  <a:gd name="T83" fmla="*/ 81 h 315"/>
                  <a:gd name="T84" fmla="*/ 130 w 211"/>
                  <a:gd name="T85" fmla="*/ 282 h 315"/>
                  <a:gd name="T86" fmla="*/ 129 w 211"/>
                  <a:gd name="T87" fmla="*/ 276 h 315"/>
                  <a:gd name="T88" fmla="*/ 124 w 211"/>
                  <a:gd name="T89" fmla="*/ 264 h 315"/>
                  <a:gd name="T90" fmla="*/ 115 w 211"/>
                  <a:gd name="T91" fmla="*/ 255 h 315"/>
                  <a:gd name="T92" fmla="*/ 104 w 211"/>
                  <a:gd name="T93" fmla="*/ 250 h 315"/>
                  <a:gd name="T94" fmla="*/ 97 w 211"/>
                  <a:gd name="T95" fmla="*/ 249 h 315"/>
                  <a:gd name="T96" fmla="*/ 85 w 211"/>
                  <a:gd name="T97" fmla="*/ 252 h 315"/>
                  <a:gd name="T98" fmla="*/ 74 w 211"/>
                  <a:gd name="T99" fmla="*/ 259 h 315"/>
                  <a:gd name="T100" fmla="*/ 67 w 211"/>
                  <a:gd name="T101" fmla="*/ 269 h 315"/>
                  <a:gd name="T102" fmla="*/ 65 w 211"/>
                  <a:gd name="T103" fmla="*/ 282 h 315"/>
                  <a:gd name="T104" fmla="*/ 65 w 211"/>
                  <a:gd name="T105" fmla="*/ 289 h 315"/>
                  <a:gd name="T106" fmla="*/ 70 w 211"/>
                  <a:gd name="T107" fmla="*/ 301 h 315"/>
                  <a:gd name="T108" fmla="*/ 79 w 211"/>
                  <a:gd name="T109" fmla="*/ 309 h 315"/>
                  <a:gd name="T110" fmla="*/ 91 w 211"/>
                  <a:gd name="T111" fmla="*/ 314 h 315"/>
                  <a:gd name="T112" fmla="*/ 97 w 211"/>
                  <a:gd name="T113" fmla="*/ 315 h 315"/>
                  <a:gd name="T114" fmla="*/ 110 w 211"/>
                  <a:gd name="T115" fmla="*/ 312 h 315"/>
                  <a:gd name="T116" fmla="*/ 120 w 211"/>
                  <a:gd name="T117" fmla="*/ 305 h 315"/>
                  <a:gd name="T118" fmla="*/ 127 w 211"/>
                  <a:gd name="T119" fmla="*/ 295 h 315"/>
                  <a:gd name="T120" fmla="*/ 130 w 211"/>
                  <a:gd name="T121" fmla="*/ 28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1" h="315">
                    <a:moveTo>
                      <a:pt x="211" y="81"/>
                    </a:moveTo>
                    <a:lnTo>
                      <a:pt x="211" y="81"/>
                    </a:lnTo>
                    <a:lnTo>
                      <a:pt x="211" y="71"/>
                    </a:lnTo>
                    <a:lnTo>
                      <a:pt x="209" y="62"/>
                    </a:lnTo>
                    <a:lnTo>
                      <a:pt x="207" y="54"/>
                    </a:lnTo>
                    <a:lnTo>
                      <a:pt x="204" y="46"/>
                    </a:lnTo>
                    <a:lnTo>
                      <a:pt x="199" y="39"/>
                    </a:lnTo>
                    <a:lnTo>
                      <a:pt x="195" y="32"/>
                    </a:lnTo>
                    <a:lnTo>
                      <a:pt x="189" y="26"/>
                    </a:lnTo>
                    <a:lnTo>
                      <a:pt x="182" y="21"/>
                    </a:lnTo>
                    <a:lnTo>
                      <a:pt x="175" y="16"/>
                    </a:lnTo>
                    <a:lnTo>
                      <a:pt x="167" y="12"/>
                    </a:lnTo>
                    <a:lnTo>
                      <a:pt x="159" y="8"/>
                    </a:lnTo>
                    <a:lnTo>
                      <a:pt x="149" y="5"/>
                    </a:lnTo>
                    <a:lnTo>
                      <a:pt x="139" y="3"/>
                    </a:lnTo>
                    <a:lnTo>
                      <a:pt x="128" y="1"/>
                    </a:lnTo>
                    <a:lnTo>
                      <a:pt x="117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89" y="1"/>
                    </a:lnTo>
                    <a:lnTo>
                      <a:pt x="74" y="4"/>
                    </a:lnTo>
                    <a:lnTo>
                      <a:pt x="59" y="8"/>
                    </a:lnTo>
                    <a:lnTo>
                      <a:pt x="45" y="13"/>
                    </a:lnTo>
                    <a:lnTo>
                      <a:pt x="32" y="20"/>
                    </a:lnTo>
                    <a:lnTo>
                      <a:pt x="20" y="27"/>
                    </a:lnTo>
                    <a:lnTo>
                      <a:pt x="9" y="36"/>
                    </a:lnTo>
                    <a:lnTo>
                      <a:pt x="0" y="45"/>
                    </a:lnTo>
                    <a:lnTo>
                      <a:pt x="29" y="79"/>
                    </a:lnTo>
                    <a:lnTo>
                      <a:pt x="29" y="79"/>
                    </a:lnTo>
                    <a:lnTo>
                      <a:pt x="38" y="71"/>
                    </a:lnTo>
                    <a:lnTo>
                      <a:pt x="47" y="64"/>
                    </a:lnTo>
                    <a:lnTo>
                      <a:pt x="56" y="58"/>
                    </a:lnTo>
                    <a:lnTo>
                      <a:pt x="65" y="54"/>
                    </a:lnTo>
                    <a:lnTo>
                      <a:pt x="74" y="50"/>
                    </a:lnTo>
                    <a:lnTo>
                      <a:pt x="84" y="47"/>
                    </a:lnTo>
                    <a:lnTo>
                      <a:pt x="94" y="46"/>
                    </a:lnTo>
                    <a:lnTo>
                      <a:pt x="105" y="45"/>
                    </a:lnTo>
                    <a:lnTo>
                      <a:pt x="105" y="45"/>
                    </a:lnTo>
                    <a:lnTo>
                      <a:pt x="118" y="46"/>
                    </a:lnTo>
                    <a:lnTo>
                      <a:pt x="130" y="48"/>
                    </a:lnTo>
                    <a:lnTo>
                      <a:pt x="140" y="51"/>
                    </a:lnTo>
                    <a:lnTo>
                      <a:pt x="149" y="55"/>
                    </a:lnTo>
                    <a:lnTo>
                      <a:pt x="156" y="61"/>
                    </a:lnTo>
                    <a:lnTo>
                      <a:pt x="161" y="67"/>
                    </a:lnTo>
                    <a:lnTo>
                      <a:pt x="164" y="75"/>
                    </a:lnTo>
                    <a:lnTo>
                      <a:pt x="165" y="84"/>
                    </a:lnTo>
                    <a:lnTo>
                      <a:pt x="165" y="84"/>
                    </a:lnTo>
                    <a:lnTo>
                      <a:pt x="164" y="91"/>
                    </a:lnTo>
                    <a:lnTo>
                      <a:pt x="163" y="98"/>
                    </a:lnTo>
                    <a:lnTo>
                      <a:pt x="160" y="103"/>
                    </a:lnTo>
                    <a:lnTo>
                      <a:pt x="157" y="108"/>
                    </a:lnTo>
                    <a:lnTo>
                      <a:pt x="152" y="113"/>
                    </a:lnTo>
                    <a:lnTo>
                      <a:pt x="147" y="118"/>
                    </a:lnTo>
                    <a:lnTo>
                      <a:pt x="131" y="127"/>
                    </a:lnTo>
                    <a:lnTo>
                      <a:pt x="131" y="127"/>
                    </a:lnTo>
                    <a:lnTo>
                      <a:pt x="115" y="137"/>
                    </a:lnTo>
                    <a:lnTo>
                      <a:pt x="102" y="146"/>
                    </a:lnTo>
                    <a:lnTo>
                      <a:pt x="92" y="155"/>
                    </a:lnTo>
                    <a:lnTo>
                      <a:pt x="88" y="160"/>
                    </a:lnTo>
                    <a:lnTo>
                      <a:pt x="84" y="165"/>
                    </a:lnTo>
                    <a:lnTo>
                      <a:pt x="81" y="171"/>
                    </a:lnTo>
                    <a:lnTo>
                      <a:pt x="79" y="177"/>
                    </a:lnTo>
                    <a:lnTo>
                      <a:pt x="76" y="189"/>
                    </a:lnTo>
                    <a:lnTo>
                      <a:pt x="74" y="204"/>
                    </a:lnTo>
                    <a:lnTo>
                      <a:pt x="74" y="222"/>
                    </a:lnTo>
                    <a:lnTo>
                      <a:pt x="121" y="222"/>
                    </a:lnTo>
                    <a:lnTo>
                      <a:pt x="121" y="222"/>
                    </a:lnTo>
                    <a:lnTo>
                      <a:pt x="121" y="211"/>
                    </a:lnTo>
                    <a:lnTo>
                      <a:pt x="122" y="201"/>
                    </a:lnTo>
                    <a:lnTo>
                      <a:pt x="124" y="193"/>
                    </a:lnTo>
                    <a:lnTo>
                      <a:pt x="127" y="186"/>
                    </a:lnTo>
                    <a:lnTo>
                      <a:pt x="131" y="180"/>
                    </a:lnTo>
                    <a:lnTo>
                      <a:pt x="137" y="174"/>
                    </a:lnTo>
                    <a:lnTo>
                      <a:pt x="145" y="168"/>
                    </a:lnTo>
                    <a:lnTo>
                      <a:pt x="155" y="163"/>
                    </a:lnTo>
                    <a:lnTo>
                      <a:pt x="155" y="163"/>
                    </a:lnTo>
                    <a:lnTo>
                      <a:pt x="168" y="155"/>
                    </a:lnTo>
                    <a:lnTo>
                      <a:pt x="179" y="147"/>
                    </a:lnTo>
                    <a:lnTo>
                      <a:pt x="189" y="139"/>
                    </a:lnTo>
                    <a:lnTo>
                      <a:pt x="197" y="130"/>
                    </a:lnTo>
                    <a:lnTo>
                      <a:pt x="203" y="120"/>
                    </a:lnTo>
                    <a:lnTo>
                      <a:pt x="208" y="109"/>
                    </a:lnTo>
                    <a:lnTo>
                      <a:pt x="210" y="96"/>
                    </a:lnTo>
                    <a:lnTo>
                      <a:pt x="211" y="81"/>
                    </a:lnTo>
                    <a:lnTo>
                      <a:pt x="211" y="81"/>
                    </a:lnTo>
                    <a:close/>
                    <a:moveTo>
                      <a:pt x="130" y="282"/>
                    </a:moveTo>
                    <a:lnTo>
                      <a:pt x="130" y="282"/>
                    </a:lnTo>
                    <a:lnTo>
                      <a:pt x="129" y="276"/>
                    </a:lnTo>
                    <a:lnTo>
                      <a:pt x="127" y="269"/>
                    </a:lnTo>
                    <a:lnTo>
                      <a:pt x="124" y="264"/>
                    </a:lnTo>
                    <a:lnTo>
                      <a:pt x="120" y="259"/>
                    </a:lnTo>
                    <a:lnTo>
                      <a:pt x="115" y="255"/>
                    </a:lnTo>
                    <a:lnTo>
                      <a:pt x="110" y="252"/>
                    </a:lnTo>
                    <a:lnTo>
                      <a:pt x="104" y="250"/>
                    </a:lnTo>
                    <a:lnTo>
                      <a:pt x="97" y="249"/>
                    </a:lnTo>
                    <a:lnTo>
                      <a:pt x="97" y="249"/>
                    </a:lnTo>
                    <a:lnTo>
                      <a:pt x="91" y="250"/>
                    </a:lnTo>
                    <a:lnTo>
                      <a:pt x="85" y="252"/>
                    </a:lnTo>
                    <a:lnTo>
                      <a:pt x="79" y="255"/>
                    </a:lnTo>
                    <a:lnTo>
                      <a:pt x="74" y="259"/>
                    </a:lnTo>
                    <a:lnTo>
                      <a:pt x="70" y="264"/>
                    </a:lnTo>
                    <a:lnTo>
                      <a:pt x="67" y="269"/>
                    </a:lnTo>
                    <a:lnTo>
                      <a:pt x="65" y="276"/>
                    </a:lnTo>
                    <a:lnTo>
                      <a:pt x="65" y="282"/>
                    </a:lnTo>
                    <a:lnTo>
                      <a:pt x="65" y="282"/>
                    </a:lnTo>
                    <a:lnTo>
                      <a:pt x="65" y="289"/>
                    </a:lnTo>
                    <a:lnTo>
                      <a:pt x="67" y="295"/>
                    </a:lnTo>
                    <a:lnTo>
                      <a:pt x="70" y="301"/>
                    </a:lnTo>
                    <a:lnTo>
                      <a:pt x="74" y="305"/>
                    </a:lnTo>
                    <a:lnTo>
                      <a:pt x="79" y="309"/>
                    </a:lnTo>
                    <a:lnTo>
                      <a:pt x="85" y="312"/>
                    </a:lnTo>
                    <a:lnTo>
                      <a:pt x="91" y="314"/>
                    </a:lnTo>
                    <a:lnTo>
                      <a:pt x="97" y="315"/>
                    </a:lnTo>
                    <a:lnTo>
                      <a:pt x="97" y="315"/>
                    </a:lnTo>
                    <a:lnTo>
                      <a:pt x="104" y="314"/>
                    </a:lnTo>
                    <a:lnTo>
                      <a:pt x="110" y="312"/>
                    </a:lnTo>
                    <a:lnTo>
                      <a:pt x="115" y="309"/>
                    </a:lnTo>
                    <a:lnTo>
                      <a:pt x="120" y="305"/>
                    </a:lnTo>
                    <a:lnTo>
                      <a:pt x="124" y="301"/>
                    </a:lnTo>
                    <a:lnTo>
                      <a:pt x="127" y="295"/>
                    </a:lnTo>
                    <a:lnTo>
                      <a:pt x="129" y="289"/>
                    </a:lnTo>
                    <a:lnTo>
                      <a:pt x="130" y="282"/>
                    </a:lnTo>
                    <a:lnTo>
                      <a:pt x="130" y="282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Freeform 32"/>
              <p:cNvSpPr>
                <a:spLocks/>
              </p:cNvSpPr>
              <p:nvPr userDrawn="1"/>
            </p:nvSpPr>
            <p:spPr bwMode="auto">
              <a:xfrm>
                <a:off x="2163762" y="6120619"/>
                <a:ext cx="104775" cy="122238"/>
              </a:xfrm>
              <a:custGeom>
                <a:avLst/>
                <a:gdLst>
                  <a:gd name="T0" fmla="*/ 120 w 264"/>
                  <a:gd name="T1" fmla="*/ 305 h 305"/>
                  <a:gd name="T2" fmla="*/ 264 w 264"/>
                  <a:gd name="T3" fmla="*/ 0 h 305"/>
                  <a:gd name="T4" fmla="*/ 212 w 264"/>
                  <a:gd name="T5" fmla="*/ 0 h 305"/>
                  <a:gd name="T6" fmla="*/ 170 w 264"/>
                  <a:gd name="T7" fmla="*/ 98 h 305"/>
                  <a:gd name="T8" fmla="*/ 170 w 264"/>
                  <a:gd name="T9" fmla="*/ 98 h 305"/>
                  <a:gd name="T10" fmla="*/ 154 w 264"/>
                  <a:gd name="T11" fmla="*/ 136 h 305"/>
                  <a:gd name="T12" fmla="*/ 141 w 264"/>
                  <a:gd name="T13" fmla="*/ 167 h 305"/>
                  <a:gd name="T14" fmla="*/ 141 w 264"/>
                  <a:gd name="T15" fmla="*/ 167 h 305"/>
                  <a:gd name="T16" fmla="*/ 126 w 264"/>
                  <a:gd name="T17" fmla="*/ 135 h 305"/>
                  <a:gd name="T18" fmla="*/ 107 w 264"/>
                  <a:gd name="T19" fmla="*/ 97 h 305"/>
                  <a:gd name="T20" fmla="*/ 57 w 264"/>
                  <a:gd name="T21" fmla="*/ 0 h 305"/>
                  <a:gd name="T22" fmla="*/ 0 w 264"/>
                  <a:gd name="T23" fmla="*/ 0 h 305"/>
                  <a:gd name="T24" fmla="*/ 115 w 264"/>
                  <a:gd name="T25" fmla="*/ 213 h 305"/>
                  <a:gd name="T26" fmla="*/ 69 w 264"/>
                  <a:gd name="T27" fmla="*/ 305 h 305"/>
                  <a:gd name="T28" fmla="*/ 120 w 264"/>
                  <a:gd name="T2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4" h="305">
                    <a:moveTo>
                      <a:pt x="120" y="305"/>
                    </a:moveTo>
                    <a:lnTo>
                      <a:pt x="264" y="0"/>
                    </a:lnTo>
                    <a:lnTo>
                      <a:pt x="212" y="0"/>
                    </a:lnTo>
                    <a:lnTo>
                      <a:pt x="170" y="98"/>
                    </a:lnTo>
                    <a:lnTo>
                      <a:pt x="170" y="98"/>
                    </a:lnTo>
                    <a:lnTo>
                      <a:pt x="154" y="136"/>
                    </a:lnTo>
                    <a:lnTo>
                      <a:pt x="141" y="167"/>
                    </a:lnTo>
                    <a:lnTo>
                      <a:pt x="141" y="167"/>
                    </a:lnTo>
                    <a:lnTo>
                      <a:pt x="126" y="135"/>
                    </a:lnTo>
                    <a:lnTo>
                      <a:pt x="107" y="97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115" y="213"/>
                    </a:lnTo>
                    <a:lnTo>
                      <a:pt x="69" y="305"/>
                    </a:lnTo>
                    <a:lnTo>
                      <a:pt x="120" y="305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" name="Freeform 33"/>
              <p:cNvSpPr>
                <a:spLocks/>
              </p:cNvSpPr>
              <p:nvPr userDrawn="1"/>
            </p:nvSpPr>
            <p:spPr bwMode="auto">
              <a:xfrm>
                <a:off x="2327275" y="6150782"/>
                <a:ext cx="73025" cy="92075"/>
              </a:xfrm>
              <a:custGeom>
                <a:avLst/>
                <a:gdLst>
                  <a:gd name="T0" fmla="*/ 139 w 184"/>
                  <a:gd name="T1" fmla="*/ 0 h 229"/>
                  <a:gd name="T2" fmla="*/ 139 w 184"/>
                  <a:gd name="T3" fmla="*/ 88 h 229"/>
                  <a:gd name="T4" fmla="*/ 45 w 184"/>
                  <a:gd name="T5" fmla="*/ 88 h 229"/>
                  <a:gd name="T6" fmla="*/ 45 w 184"/>
                  <a:gd name="T7" fmla="*/ 0 h 229"/>
                  <a:gd name="T8" fmla="*/ 0 w 184"/>
                  <a:gd name="T9" fmla="*/ 0 h 229"/>
                  <a:gd name="T10" fmla="*/ 0 w 184"/>
                  <a:gd name="T11" fmla="*/ 229 h 229"/>
                  <a:gd name="T12" fmla="*/ 45 w 184"/>
                  <a:gd name="T13" fmla="*/ 229 h 229"/>
                  <a:gd name="T14" fmla="*/ 45 w 184"/>
                  <a:gd name="T15" fmla="*/ 127 h 229"/>
                  <a:gd name="T16" fmla="*/ 139 w 184"/>
                  <a:gd name="T17" fmla="*/ 127 h 229"/>
                  <a:gd name="T18" fmla="*/ 139 w 184"/>
                  <a:gd name="T19" fmla="*/ 229 h 229"/>
                  <a:gd name="T20" fmla="*/ 184 w 184"/>
                  <a:gd name="T21" fmla="*/ 229 h 229"/>
                  <a:gd name="T22" fmla="*/ 184 w 184"/>
                  <a:gd name="T23" fmla="*/ 0 h 229"/>
                  <a:gd name="T24" fmla="*/ 139 w 184"/>
                  <a:gd name="T25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4" h="229">
                    <a:moveTo>
                      <a:pt x="139" y="0"/>
                    </a:moveTo>
                    <a:lnTo>
                      <a:pt x="139" y="88"/>
                    </a:lnTo>
                    <a:lnTo>
                      <a:pt x="45" y="88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229"/>
                    </a:lnTo>
                    <a:lnTo>
                      <a:pt x="45" y="229"/>
                    </a:lnTo>
                    <a:lnTo>
                      <a:pt x="45" y="127"/>
                    </a:lnTo>
                    <a:lnTo>
                      <a:pt x="139" y="127"/>
                    </a:lnTo>
                    <a:lnTo>
                      <a:pt x="139" y="229"/>
                    </a:lnTo>
                    <a:lnTo>
                      <a:pt x="184" y="229"/>
                    </a:lnTo>
                    <a:lnTo>
                      <a:pt x="184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" name="Freeform 34"/>
              <p:cNvSpPr>
                <a:spLocks noEditPoints="1"/>
              </p:cNvSpPr>
              <p:nvPr userDrawn="1"/>
            </p:nvSpPr>
            <p:spPr bwMode="auto">
              <a:xfrm>
                <a:off x="2419350" y="6149194"/>
                <a:ext cx="73025" cy="95250"/>
              </a:xfrm>
              <a:custGeom>
                <a:avLst/>
                <a:gdLst>
                  <a:gd name="T0" fmla="*/ 187 w 187"/>
                  <a:gd name="T1" fmla="*/ 77 h 239"/>
                  <a:gd name="T2" fmla="*/ 187 w 187"/>
                  <a:gd name="T3" fmla="*/ 68 h 239"/>
                  <a:gd name="T4" fmla="*/ 184 w 187"/>
                  <a:gd name="T5" fmla="*/ 51 h 239"/>
                  <a:gd name="T6" fmla="*/ 178 w 187"/>
                  <a:gd name="T7" fmla="*/ 36 h 239"/>
                  <a:gd name="T8" fmla="*/ 169 w 187"/>
                  <a:gd name="T9" fmla="*/ 24 h 239"/>
                  <a:gd name="T10" fmla="*/ 158 w 187"/>
                  <a:gd name="T11" fmla="*/ 15 h 239"/>
                  <a:gd name="T12" fmla="*/ 143 w 187"/>
                  <a:gd name="T13" fmla="*/ 8 h 239"/>
                  <a:gd name="T14" fmla="*/ 127 w 187"/>
                  <a:gd name="T15" fmla="*/ 3 h 239"/>
                  <a:gd name="T16" fmla="*/ 110 w 187"/>
                  <a:gd name="T17" fmla="*/ 1 h 239"/>
                  <a:gd name="T18" fmla="*/ 101 w 187"/>
                  <a:gd name="T19" fmla="*/ 0 h 239"/>
                  <a:gd name="T20" fmla="*/ 78 w 187"/>
                  <a:gd name="T21" fmla="*/ 2 h 239"/>
                  <a:gd name="T22" fmla="*/ 57 w 187"/>
                  <a:gd name="T23" fmla="*/ 6 h 239"/>
                  <a:gd name="T24" fmla="*/ 39 w 187"/>
                  <a:gd name="T25" fmla="*/ 12 h 239"/>
                  <a:gd name="T26" fmla="*/ 22 w 187"/>
                  <a:gd name="T27" fmla="*/ 21 h 239"/>
                  <a:gd name="T28" fmla="*/ 39 w 187"/>
                  <a:gd name="T29" fmla="*/ 55 h 239"/>
                  <a:gd name="T30" fmla="*/ 67 w 187"/>
                  <a:gd name="T31" fmla="*/ 44 h 239"/>
                  <a:gd name="T32" fmla="*/ 99 w 187"/>
                  <a:gd name="T33" fmla="*/ 40 h 239"/>
                  <a:gd name="T34" fmla="*/ 109 w 187"/>
                  <a:gd name="T35" fmla="*/ 41 h 239"/>
                  <a:gd name="T36" fmla="*/ 125 w 187"/>
                  <a:gd name="T37" fmla="*/ 46 h 239"/>
                  <a:gd name="T38" fmla="*/ 136 w 187"/>
                  <a:gd name="T39" fmla="*/ 56 h 239"/>
                  <a:gd name="T40" fmla="*/ 142 w 187"/>
                  <a:gd name="T41" fmla="*/ 70 h 239"/>
                  <a:gd name="T42" fmla="*/ 142 w 187"/>
                  <a:gd name="T43" fmla="*/ 96 h 239"/>
                  <a:gd name="T44" fmla="*/ 133 w 187"/>
                  <a:gd name="T45" fmla="*/ 93 h 239"/>
                  <a:gd name="T46" fmla="*/ 108 w 187"/>
                  <a:gd name="T47" fmla="*/ 88 h 239"/>
                  <a:gd name="T48" fmla="*/ 91 w 187"/>
                  <a:gd name="T49" fmla="*/ 88 h 239"/>
                  <a:gd name="T50" fmla="*/ 64 w 187"/>
                  <a:gd name="T51" fmla="*/ 90 h 239"/>
                  <a:gd name="T52" fmla="*/ 47 w 187"/>
                  <a:gd name="T53" fmla="*/ 94 h 239"/>
                  <a:gd name="T54" fmla="*/ 33 w 187"/>
                  <a:gd name="T55" fmla="*/ 101 h 239"/>
                  <a:gd name="T56" fmla="*/ 21 w 187"/>
                  <a:gd name="T57" fmla="*/ 110 h 239"/>
                  <a:gd name="T58" fmla="*/ 11 w 187"/>
                  <a:gd name="T59" fmla="*/ 122 h 239"/>
                  <a:gd name="T60" fmla="*/ 4 w 187"/>
                  <a:gd name="T61" fmla="*/ 136 h 239"/>
                  <a:gd name="T62" fmla="*/ 1 w 187"/>
                  <a:gd name="T63" fmla="*/ 152 h 239"/>
                  <a:gd name="T64" fmla="*/ 0 w 187"/>
                  <a:gd name="T65" fmla="*/ 162 h 239"/>
                  <a:gd name="T66" fmla="*/ 2 w 187"/>
                  <a:gd name="T67" fmla="*/ 181 h 239"/>
                  <a:gd name="T68" fmla="*/ 7 w 187"/>
                  <a:gd name="T69" fmla="*/ 197 h 239"/>
                  <a:gd name="T70" fmla="*/ 16 w 187"/>
                  <a:gd name="T71" fmla="*/ 211 h 239"/>
                  <a:gd name="T72" fmla="*/ 26 w 187"/>
                  <a:gd name="T73" fmla="*/ 221 h 239"/>
                  <a:gd name="T74" fmla="*/ 38 w 187"/>
                  <a:gd name="T75" fmla="*/ 229 h 239"/>
                  <a:gd name="T76" fmla="*/ 52 w 187"/>
                  <a:gd name="T77" fmla="*/ 235 h 239"/>
                  <a:gd name="T78" fmla="*/ 80 w 187"/>
                  <a:gd name="T79" fmla="*/ 239 h 239"/>
                  <a:gd name="T80" fmla="*/ 91 w 187"/>
                  <a:gd name="T81" fmla="*/ 238 h 239"/>
                  <a:gd name="T82" fmla="*/ 109 w 187"/>
                  <a:gd name="T83" fmla="*/ 234 h 239"/>
                  <a:gd name="T84" fmla="*/ 116 w 187"/>
                  <a:gd name="T85" fmla="*/ 231 h 239"/>
                  <a:gd name="T86" fmla="*/ 134 w 187"/>
                  <a:gd name="T87" fmla="*/ 218 h 239"/>
                  <a:gd name="T88" fmla="*/ 142 w 187"/>
                  <a:gd name="T89" fmla="*/ 234 h 239"/>
                  <a:gd name="T90" fmla="*/ 142 w 187"/>
                  <a:gd name="T91" fmla="*/ 169 h 239"/>
                  <a:gd name="T92" fmla="*/ 138 w 187"/>
                  <a:gd name="T93" fmla="*/ 174 h 239"/>
                  <a:gd name="T94" fmla="*/ 127 w 187"/>
                  <a:gd name="T95" fmla="*/ 185 h 239"/>
                  <a:gd name="T96" fmla="*/ 112 w 187"/>
                  <a:gd name="T97" fmla="*/ 193 h 239"/>
                  <a:gd name="T98" fmla="*/ 96 w 187"/>
                  <a:gd name="T99" fmla="*/ 198 h 239"/>
                  <a:gd name="T100" fmla="*/ 87 w 187"/>
                  <a:gd name="T101" fmla="*/ 198 h 239"/>
                  <a:gd name="T102" fmla="*/ 69 w 187"/>
                  <a:gd name="T103" fmla="*/ 196 h 239"/>
                  <a:gd name="T104" fmla="*/ 56 w 187"/>
                  <a:gd name="T105" fmla="*/ 189 h 239"/>
                  <a:gd name="T106" fmla="*/ 51 w 187"/>
                  <a:gd name="T107" fmla="*/ 184 h 239"/>
                  <a:gd name="T108" fmla="*/ 44 w 187"/>
                  <a:gd name="T109" fmla="*/ 170 h 239"/>
                  <a:gd name="T110" fmla="*/ 43 w 187"/>
                  <a:gd name="T111" fmla="*/ 160 h 239"/>
                  <a:gd name="T112" fmla="*/ 46 w 187"/>
                  <a:gd name="T113" fmla="*/ 146 h 239"/>
                  <a:gd name="T114" fmla="*/ 56 w 187"/>
                  <a:gd name="T115" fmla="*/ 136 h 239"/>
                  <a:gd name="T116" fmla="*/ 70 w 187"/>
                  <a:gd name="T117" fmla="*/ 129 h 239"/>
                  <a:gd name="T118" fmla="*/ 90 w 187"/>
                  <a:gd name="T119" fmla="*/ 126 h 239"/>
                  <a:gd name="T120" fmla="*/ 107 w 187"/>
                  <a:gd name="T121" fmla="*/ 127 h 239"/>
                  <a:gd name="T122" fmla="*/ 120 w 187"/>
                  <a:gd name="T123" fmla="*/ 129 h 239"/>
                  <a:gd name="T124" fmla="*/ 142 w 187"/>
                  <a:gd name="T125" fmla="*/ 13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239">
                    <a:moveTo>
                      <a:pt x="187" y="234"/>
                    </a:moveTo>
                    <a:lnTo>
                      <a:pt x="187" y="77"/>
                    </a:lnTo>
                    <a:lnTo>
                      <a:pt x="187" y="77"/>
                    </a:lnTo>
                    <a:lnTo>
                      <a:pt x="187" y="68"/>
                    </a:lnTo>
                    <a:lnTo>
                      <a:pt x="186" y="59"/>
                    </a:lnTo>
                    <a:lnTo>
                      <a:pt x="184" y="51"/>
                    </a:lnTo>
                    <a:lnTo>
                      <a:pt x="181" y="43"/>
                    </a:lnTo>
                    <a:lnTo>
                      <a:pt x="178" y="36"/>
                    </a:lnTo>
                    <a:lnTo>
                      <a:pt x="174" y="30"/>
                    </a:lnTo>
                    <a:lnTo>
                      <a:pt x="169" y="24"/>
                    </a:lnTo>
                    <a:lnTo>
                      <a:pt x="164" y="19"/>
                    </a:lnTo>
                    <a:lnTo>
                      <a:pt x="158" y="15"/>
                    </a:lnTo>
                    <a:lnTo>
                      <a:pt x="150" y="11"/>
                    </a:lnTo>
                    <a:lnTo>
                      <a:pt x="143" y="8"/>
                    </a:lnTo>
                    <a:lnTo>
                      <a:pt x="135" y="5"/>
                    </a:lnTo>
                    <a:lnTo>
                      <a:pt x="127" y="3"/>
                    </a:lnTo>
                    <a:lnTo>
                      <a:pt x="119" y="2"/>
                    </a:lnTo>
                    <a:lnTo>
                      <a:pt x="110" y="1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89" y="1"/>
                    </a:lnTo>
                    <a:lnTo>
                      <a:pt x="78" y="2"/>
                    </a:lnTo>
                    <a:lnTo>
                      <a:pt x="67" y="3"/>
                    </a:lnTo>
                    <a:lnTo>
                      <a:pt x="57" y="6"/>
                    </a:lnTo>
                    <a:lnTo>
                      <a:pt x="48" y="8"/>
                    </a:lnTo>
                    <a:lnTo>
                      <a:pt x="39" y="12"/>
                    </a:lnTo>
                    <a:lnTo>
                      <a:pt x="30" y="16"/>
                    </a:lnTo>
                    <a:lnTo>
                      <a:pt x="22" y="21"/>
                    </a:lnTo>
                    <a:lnTo>
                      <a:pt x="39" y="55"/>
                    </a:lnTo>
                    <a:lnTo>
                      <a:pt x="39" y="55"/>
                    </a:lnTo>
                    <a:lnTo>
                      <a:pt x="53" y="48"/>
                    </a:lnTo>
                    <a:lnTo>
                      <a:pt x="67" y="44"/>
                    </a:lnTo>
                    <a:lnTo>
                      <a:pt x="82" y="41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109" y="41"/>
                    </a:lnTo>
                    <a:lnTo>
                      <a:pt x="118" y="43"/>
                    </a:lnTo>
                    <a:lnTo>
                      <a:pt x="125" y="46"/>
                    </a:lnTo>
                    <a:lnTo>
                      <a:pt x="131" y="51"/>
                    </a:lnTo>
                    <a:lnTo>
                      <a:pt x="136" y="56"/>
                    </a:lnTo>
                    <a:lnTo>
                      <a:pt x="140" y="63"/>
                    </a:lnTo>
                    <a:lnTo>
                      <a:pt x="142" y="70"/>
                    </a:lnTo>
                    <a:lnTo>
                      <a:pt x="142" y="79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33" y="93"/>
                    </a:lnTo>
                    <a:lnTo>
                      <a:pt x="122" y="90"/>
                    </a:lnTo>
                    <a:lnTo>
                      <a:pt x="108" y="88"/>
                    </a:lnTo>
                    <a:lnTo>
                      <a:pt x="91" y="88"/>
                    </a:lnTo>
                    <a:lnTo>
                      <a:pt x="91" y="88"/>
                    </a:lnTo>
                    <a:lnTo>
                      <a:pt x="73" y="89"/>
                    </a:lnTo>
                    <a:lnTo>
                      <a:pt x="64" y="90"/>
                    </a:lnTo>
                    <a:lnTo>
                      <a:pt x="55" y="92"/>
                    </a:lnTo>
                    <a:lnTo>
                      <a:pt x="47" y="94"/>
                    </a:lnTo>
                    <a:lnTo>
                      <a:pt x="40" y="98"/>
                    </a:lnTo>
                    <a:lnTo>
                      <a:pt x="33" y="101"/>
                    </a:lnTo>
                    <a:lnTo>
                      <a:pt x="26" y="105"/>
                    </a:lnTo>
                    <a:lnTo>
                      <a:pt x="21" y="110"/>
                    </a:lnTo>
                    <a:lnTo>
                      <a:pt x="15" y="116"/>
                    </a:lnTo>
                    <a:lnTo>
                      <a:pt x="11" y="122"/>
                    </a:lnTo>
                    <a:lnTo>
                      <a:pt x="7" y="129"/>
                    </a:lnTo>
                    <a:lnTo>
                      <a:pt x="4" y="136"/>
                    </a:lnTo>
                    <a:lnTo>
                      <a:pt x="2" y="144"/>
                    </a:lnTo>
                    <a:lnTo>
                      <a:pt x="1" y="15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1" y="172"/>
                    </a:lnTo>
                    <a:lnTo>
                      <a:pt x="2" y="181"/>
                    </a:lnTo>
                    <a:lnTo>
                      <a:pt x="4" y="190"/>
                    </a:lnTo>
                    <a:lnTo>
                      <a:pt x="7" y="197"/>
                    </a:lnTo>
                    <a:lnTo>
                      <a:pt x="11" y="204"/>
                    </a:lnTo>
                    <a:lnTo>
                      <a:pt x="16" y="211"/>
                    </a:lnTo>
                    <a:lnTo>
                      <a:pt x="21" y="216"/>
                    </a:lnTo>
                    <a:lnTo>
                      <a:pt x="26" y="221"/>
                    </a:lnTo>
                    <a:lnTo>
                      <a:pt x="32" y="226"/>
                    </a:lnTo>
                    <a:lnTo>
                      <a:pt x="38" y="229"/>
                    </a:lnTo>
                    <a:lnTo>
                      <a:pt x="45" y="232"/>
                    </a:lnTo>
                    <a:lnTo>
                      <a:pt x="52" y="235"/>
                    </a:lnTo>
                    <a:lnTo>
                      <a:pt x="66" y="238"/>
                    </a:lnTo>
                    <a:lnTo>
                      <a:pt x="80" y="239"/>
                    </a:lnTo>
                    <a:lnTo>
                      <a:pt x="80" y="239"/>
                    </a:lnTo>
                    <a:lnTo>
                      <a:pt x="91" y="238"/>
                    </a:lnTo>
                    <a:lnTo>
                      <a:pt x="100" y="236"/>
                    </a:lnTo>
                    <a:lnTo>
                      <a:pt x="109" y="234"/>
                    </a:lnTo>
                    <a:lnTo>
                      <a:pt x="116" y="231"/>
                    </a:lnTo>
                    <a:lnTo>
                      <a:pt x="116" y="231"/>
                    </a:lnTo>
                    <a:lnTo>
                      <a:pt x="128" y="223"/>
                    </a:lnTo>
                    <a:lnTo>
                      <a:pt x="134" y="218"/>
                    </a:lnTo>
                    <a:lnTo>
                      <a:pt x="142" y="211"/>
                    </a:lnTo>
                    <a:lnTo>
                      <a:pt x="142" y="234"/>
                    </a:lnTo>
                    <a:lnTo>
                      <a:pt x="187" y="234"/>
                    </a:lnTo>
                    <a:close/>
                    <a:moveTo>
                      <a:pt x="142" y="169"/>
                    </a:moveTo>
                    <a:lnTo>
                      <a:pt x="142" y="169"/>
                    </a:lnTo>
                    <a:lnTo>
                      <a:pt x="138" y="174"/>
                    </a:lnTo>
                    <a:lnTo>
                      <a:pt x="133" y="180"/>
                    </a:lnTo>
                    <a:lnTo>
                      <a:pt x="127" y="185"/>
                    </a:lnTo>
                    <a:lnTo>
                      <a:pt x="120" y="189"/>
                    </a:lnTo>
                    <a:lnTo>
                      <a:pt x="112" y="193"/>
                    </a:lnTo>
                    <a:lnTo>
                      <a:pt x="104" y="196"/>
                    </a:lnTo>
                    <a:lnTo>
                      <a:pt x="96" y="198"/>
                    </a:lnTo>
                    <a:lnTo>
                      <a:pt x="87" y="198"/>
                    </a:lnTo>
                    <a:lnTo>
                      <a:pt x="87" y="198"/>
                    </a:lnTo>
                    <a:lnTo>
                      <a:pt x="77" y="198"/>
                    </a:lnTo>
                    <a:lnTo>
                      <a:pt x="69" y="196"/>
                    </a:lnTo>
                    <a:lnTo>
                      <a:pt x="62" y="193"/>
                    </a:lnTo>
                    <a:lnTo>
                      <a:pt x="56" y="189"/>
                    </a:lnTo>
                    <a:lnTo>
                      <a:pt x="56" y="189"/>
                    </a:lnTo>
                    <a:lnTo>
                      <a:pt x="51" y="184"/>
                    </a:lnTo>
                    <a:lnTo>
                      <a:pt x="47" y="178"/>
                    </a:lnTo>
                    <a:lnTo>
                      <a:pt x="44" y="170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44" y="153"/>
                    </a:lnTo>
                    <a:lnTo>
                      <a:pt x="46" y="146"/>
                    </a:lnTo>
                    <a:lnTo>
                      <a:pt x="50" y="140"/>
                    </a:lnTo>
                    <a:lnTo>
                      <a:pt x="56" y="136"/>
                    </a:lnTo>
                    <a:lnTo>
                      <a:pt x="62" y="132"/>
                    </a:lnTo>
                    <a:lnTo>
                      <a:pt x="70" y="129"/>
                    </a:lnTo>
                    <a:lnTo>
                      <a:pt x="80" y="127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107" y="127"/>
                    </a:lnTo>
                    <a:lnTo>
                      <a:pt x="120" y="129"/>
                    </a:lnTo>
                    <a:lnTo>
                      <a:pt x="120" y="129"/>
                    </a:lnTo>
                    <a:lnTo>
                      <a:pt x="131" y="132"/>
                    </a:lnTo>
                    <a:lnTo>
                      <a:pt x="142" y="136"/>
                    </a:lnTo>
                    <a:lnTo>
                      <a:pt x="142" y="16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" name="Freeform 35"/>
              <p:cNvSpPr>
                <a:spLocks/>
              </p:cNvSpPr>
              <p:nvPr userDrawn="1"/>
            </p:nvSpPr>
            <p:spPr bwMode="auto">
              <a:xfrm>
                <a:off x="2511425" y="6149194"/>
                <a:ext cx="71438" cy="95250"/>
              </a:xfrm>
              <a:custGeom>
                <a:avLst/>
                <a:gdLst>
                  <a:gd name="T0" fmla="*/ 181 w 181"/>
                  <a:gd name="T1" fmla="*/ 39 h 239"/>
                  <a:gd name="T2" fmla="*/ 164 w 181"/>
                  <a:gd name="T3" fmla="*/ 22 h 239"/>
                  <a:gd name="T4" fmla="*/ 145 w 181"/>
                  <a:gd name="T5" fmla="*/ 10 h 239"/>
                  <a:gd name="T6" fmla="*/ 124 w 181"/>
                  <a:gd name="T7" fmla="*/ 3 h 239"/>
                  <a:gd name="T8" fmla="*/ 100 w 181"/>
                  <a:gd name="T9" fmla="*/ 0 h 239"/>
                  <a:gd name="T10" fmla="*/ 90 w 181"/>
                  <a:gd name="T11" fmla="*/ 1 h 239"/>
                  <a:gd name="T12" fmla="*/ 70 w 181"/>
                  <a:gd name="T13" fmla="*/ 5 h 239"/>
                  <a:gd name="T14" fmla="*/ 52 w 181"/>
                  <a:gd name="T15" fmla="*/ 13 h 239"/>
                  <a:gd name="T16" fmla="*/ 36 w 181"/>
                  <a:gd name="T17" fmla="*/ 25 h 239"/>
                  <a:gd name="T18" fmla="*/ 23 w 181"/>
                  <a:gd name="T19" fmla="*/ 40 h 239"/>
                  <a:gd name="T20" fmla="*/ 12 w 181"/>
                  <a:gd name="T21" fmla="*/ 59 h 239"/>
                  <a:gd name="T22" fmla="*/ 4 w 181"/>
                  <a:gd name="T23" fmla="*/ 81 h 239"/>
                  <a:gd name="T24" fmla="*/ 0 w 181"/>
                  <a:gd name="T25" fmla="*/ 106 h 239"/>
                  <a:gd name="T26" fmla="*/ 0 w 181"/>
                  <a:gd name="T27" fmla="*/ 120 h 239"/>
                  <a:gd name="T28" fmla="*/ 2 w 181"/>
                  <a:gd name="T29" fmla="*/ 146 h 239"/>
                  <a:gd name="T30" fmla="*/ 7 w 181"/>
                  <a:gd name="T31" fmla="*/ 169 h 239"/>
                  <a:gd name="T32" fmla="*/ 16 w 181"/>
                  <a:gd name="T33" fmla="*/ 189 h 239"/>
                  <a:gd name="T34" fmla="*/ 28 w 181"/>
                  <a:gd name="T35" fmla="*/ 206 h 239"/>
                  <a:gd name="T36" fmla="*/ 43 w 181"/>
                  <a:gd name="T37" fmla="*/ 220 h 239"/>
                  <a:gd name="T38" fmla="*/ 60 w 181"/>
                  <a:gd name="T39" fmla="*/ 230 h 239"/>
                  <a:gd name="T40" fmla="*/ 78 w 181"/>
                  <a:gd name="T41" fmla="*/ 237 h 239"/>
                  <a:gd name="T42" fmla="*/ 99 w 181"/>
                  <a:gd name="T43" fmla="*/ 239 h 239"/>
                  <a:gd name="T44" fmla="*/ 113 w 181"/>
                  <a:gd name="T45" fmla="*/ 238 h 239"/>
                  <a:gd name="T46" fmla="*/ 138 w 181"/>
                  <a:gd name="T47" fmla="*/ 231 h 239"/>
                  <a:gd name="T48" fmla="*/ 158 w 181"/>
                  <a:gd name="T49" fmla="*/ 220 h 239"/>
                  <a:gd name="T50" fmla="*/ 174 w 181"/>
                  <a:gd name="T51" fmla="*/ 204 h 239"/>
                  <a:gd name="T52" fmla="*/ 152 w 181"/>
                  <a:gd name="T53" fmla="*/ 168 h 239"/>
                  <a:gd name="T54" fmla="*/ 139 w 181"/>
                  <a:gd name="T55" fmla="*/ 180 h 239"/>
                  <a:gd name="T56" fmla="*/ 127 w 181"/>
                  <a:gd name="T57" fmla="*/ 189 h 239"/>
                  <a:gd name="T58" fmla="*/ 115 w 181"/>
                  <a:gd name="T59" fmla="*/ 194 h 239"/>
                  <a:gd name="T60" fmla="*/ 100 w 181"/>
                  <a:gd name="T61" fmla="*/ 196 h 239"/>
                  <a:gd name="T62" fmla="*/ 94 w 181"/>
                  <a:gd name="T63" fmla="*/ 196 h 239"/>
                  <a:gd name="T64" fmla="*/ 82 w 181"/>
                  <a:gd name="T65" fmla="*/ 193 h 239"/>
                  <a:gd name="T66" fmla="*/ 71 w 181"/>
                  <a:gd name="T67" fmla="*/ 187 h 239"/>
                  <a:gd name="T68" fmla="*/ 63 w 181"/>
                  <a:gd name="T69" fmla="*/ 179 h 239"/>
                  <a:gd name="T70" fmla="*/ 56 w 181"/>
                  <a:gd name="T71" fmla="*/ 169 h 239"/>
                  <a:gd name="T72" fmla="*/ 49 w 181"/>
                  <a:gd name="T73" fmla="*/ 150 h 239"/>
                  <a:gd name="T74" fmla="*/ 45 w 181"/>
                  <a:gd name="T75" fmla="*/ 119 h 239"/>
                  <a:gd name="T76" fmla="*/ 46 w 181"/>
                  <a:gd name="T77" fmla="*/ 102 h 239"/>
                  <a:gd name="T78" fmla="*/ 53 w 181"/>
                  <a:gd name="T79" fmla="*/ 74 h 239"/>
                  <a:gd name="T80" fmla="*/ 60 w 181"/>
                  <a:gd name="T81" fmla="*/ 64 h 239"/>
                  <a:gd name="T82" fmla="*/ 67 w 181"/>
                  <a:gd name="T83" fmla="*/ 55 h 239"/>
                  <a:gd name="T84" fmla="*/ 77 w 181"/>
                  <a:gd name="T85" fmla="*/ 48 h 239"/>
                  <a:gd name="T86" fmla="*/ 87 w 181"/>
                  <a:gd name="T87" fmla="*/ 44 h 239"/>
                  <a:gd name="T88" fmla="*/ 99 w 181"/>
                  <a:gd name="T89" fmla="*/ 43 h 239"/>
                  <a:gd name="T90" fmla="*/ 106 w 181"/>
                  <a:gd name="T91" fmla="*/ 43 h 239"/>
                  <a:gd name="T92" fmla="*/ 120 w 181"/>
                  <a:gd name="T93" fmla="*/ 47 h 239"/>
                  <a:gd name="T94" fmla="*/ 134 w 181"/>
                  <a:gd name="T95" fmla="*/ 54 h 239"/>
                  <a:gd name="T96" fmla="*/ 148 w 181"/>
                  <a:gd name="T97" fmla="*/ 64 h 239"/>
                  <a:gd name="T98" fmla="*/ 181 w 181"/>
                  <a:gd name="T99" fmla="*/ 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1" h="239">
                    <a:moveTo>
                      <a:pt x="181" y="39"/>
                    </a:moveTo>
                    <a:lnTo>
                      <a:pt x="181" y="39"/>
                    </a:lnTo>
                    <a:lnTo>
                      <a:pt x="173" y="30"/>
                    </a:lnTo>
                    <a:lnTo>
                      <a:pt x="164" y="22"/>
                    </a:lnTo>
                    <a:lnTo>
                      <a:pt x="155" y="16"/>
                    </a:lnTo>
                    <a:lnTo>
                      <a:pt x="145" y="10"/>
                    </a:lnTo>
                    <a:lnTo>
                      <a:pt x="135" y="6"/>
                    </a:lnTo>
                    <a:lnTo>
                      <a:pt x="124" y="3"/>
                    </a:lnTo>
                    <a:lnTo>
                      <a:pt x="112" y="1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90" y="1"/>
                    </a:lnTo>
                    <a:lnTo>
                      <a:pt x="80" y="2"/>
                    </a:lnTo>
                    <a:lnTo>
                      <a:pt x="70" y="5"/>
                    </a:lnTo>
                    <a:lnTo>
                      <a:pt x="61" y="8"/>
                    </a:lnTo>
                    <a:lnTo>
                      <a:pt x="52" y="13"/>
                    </a:lnTo>
                    <a:lnTo>
                      <a:pt x="44" y="18"/>
                    </a:lnTo>
                    <a:lnTo>
                      <a:pt x="36" y="25"/>
                    </a:lnTo>
                    <a:lnTo>
                      <a:pt x="29" y="32"/>
                    </a:lnTo>
                    <a:lnTo>
                      <a:pt x="23" y="40"/>
                    </a:lnTo>
                    <a:lnTo>
                      <a:pt x="17" y="49"/>
                    </a:lnTo>
                    <a:lnTo>
                      <a:pt x="12" y="59"/>
                    </a:lnTo>
                    <a:lnTo>
                      <a:pt x="8" y="70"/>
                    </a:lnTo>
                    <a:lnTo>
                      <a:pt x="4" y="81"/>
                    </a:lnTo>
                    <a:lnTo>
                      <a:pt x="2" y="93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33"/>
                    </a:lnTo>
                    <a:lnTo>
                      <a:pt x="2" y="146"/>
                    </a:lnTo>
                    <a:lnTo>
                      <a:pt x="4" y="158"/>
                    </a:lnTo>
                    <a:lnTo>
                      <a:pt x="7" y="169"/>
                    </a:lnTo>
                    <a:lnTo>
                      <a:pt x="11" y="179"/>
                    </a:lnTo>
                    <a:lnTo>
                      <a:pt x="16" y="189"/>
                    </a:lnTo>
                    <a:lnTo>
                      <a:pt x="22" y="198"/>
                    </a:lnTo>
                    <a:lnTo>
                      <a:pt x="28" y="206"/>
                    </a:lnTo>
                    <a:lnTo>
                      <a:pt x="35" y="214"/>
                    </a:lnTo>
                    <a:lnTo>
                      <a:pt x="43" y="220"/>
                    </a:lnTo>
                    <a:lnTo>
                      <a:pt x="51" y="226"/>
                    </a:lnTo>
                    <a:lnTo>
                      <a:pt x="60" y="230"/>
                    </a:lnTo>
                    <a:lnTo>
                      <a:pt x="69" y="234"/>
                    </a:lnTo>
                    <a:lnTo>
                      <a:pt x="78" y="237"/>
                    </a:lnTo>
                    <a:lnTo>
                      <a:pt x="88" y="238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3" y="238"/>
                    </a:lnTo>
                    <a:lnTo>
                      <a:pt x="126" y="235"/>
                    </a:lnTo>
                    <a:lnTo>
                      <a:pt x="138" y="231"/>
                    </a:lnTo>
                    <a:lnTo>
                      <a:pt x="149" y="226"/>
                    </a:lnTo>
                    <a:lnTo>
                      <a:pt x="158" y="220"/>
                    </a:lnTo>
                    <a:lnTo>
                      <a:pt x="166" y="212"/>
                    </a:lnTo>
                    <a:lnTo>
                      <a:pt x="174" y="204"/>
                    </a:lnTo>
                    <a:lnTo>
                      <a:pt x="181" y="196"/>
                    </a:lnTo>
                    <a:lnTo>
                      <a:pt x="152" y="168"/>
                    </a:lnTo>
                    <a:lnTo>
                      <a:pt x="152" y="168"/>
                    </a:lnTo>
                    <a:lnTo>
                      <a:pt x="139" y="180"/>
                    </a:lnTo>
                    <a:lnTo>
                      <a:pt x="133" y="185"/>
                    </a:lnTo>
                    <a:lnTo>
                      <a:pt x="127" y="189"/>
                    </a:lnTo>
                    <a:lnTo>
                      <a:pt x="121" y="192"/>
                    </a:lnTo>
                    <a:lnTo>
                      <a:pt x="115" y="194"/>
                    </a:lnTo>
                    <a:lnTo>
                      <a:pt x="108" y="196"/>
                    </a:lnTo>
                    <a:lnTo>
                      <a:pt x="100" y="196"/>
                    </a:lnTo>
                    <a:lnTo>
                      <a:pt x="100" y="196"/>
                    </a:lnTo>
                    <a:lnTo>
                      <a:pt x="94" y="196"/>
                    </a:lnTo>
                    <a:lnTo>
                      <a:pt x="87" y="195"/>
                    </a:lnTo>
                    <a:lnTo>
                      <a:pt x="82" y="193"/>
                    </a:lnTo>
                    <a:lnTo>
                      <a:pt x="76" y="190"/>
                    </a:lnTo>
                    <a:lnTo>
                      <a:pt x="71" y="187"/>
                    </a:lnTo>
                    <a:lnTo>
                      <a:pt x="67" y="184"/>
                    </a:lnTo>
                    <a:lnTo>
                      <a:pt x="63" y="179"/>
                    </a:lnTo>
                    <a:lnTo>
                      <a:pt x="59" y="174"/>
                    </a:lnTo>
                    <a:lnTo>
                      <a:pt x="56" y="169"/>
                    </a:lnTo>
                    <a:lnTo>
                      <a:pt x="53" y="163"/>
                    </a:lnTo>
                    <a:lnTo>
                      <a:pt x="49" y="150"/>
                    </a:lnTo>
                    <a:lnTo>
                      <a:pt x="46" y="135"/>
                    </a:lnTo>
                    <a:lnTo>
                      <a:pt x="45" y="119"/>
                    </a:lnTo>
                    <a:lnTo>
                      <a:pt x="45" y="119"/>
                    </a:lnTo>
                    <a:lnTo>
                      <a:pt x="46" y="102"/>
                    </a:lnTo>
                    <a:lnTo>
                      <a:pt x="49" y="87"/>
                    </a:lnTo>
                    <a:lnTo>
                      <a:pt x="53" y="74"/>
                    </a:lnTo>
                    <a:lnTo>
                      <a:pt x="56" y="69"/>
                    </a:lnTo>
                    <a:lnTo>
                      <a:pt x="60" y="64"/>
                    </a:lnTo>
                    <a:lnTo>
                      <a:pt x="63" y="59"/>
                    </a:lnTo>
                    <a:lnTo>
                      <a:pt x="67" y="55"/>
                    </a:lnTo>
                    <a:lnTo>
                      <a:pt x="72" y="51"/>
                    </a:lnTo>
                    <a:lnTo>
                      <a:pt x="77" y="48"/>
                    </a:lnTo>
                    <a:lnTo>
                      <a:pt x="82" y="46"/>
                    </a:lnTo>
                    <a:lnTo>
                      <a:pt x="87" y="44"/>
                    </a:lnTo>
                    <a:lnTo>
                      <a:pt x="93" y="43"/>
                    </a:lnTo>
                    <a:lnTo>
                      <a:pt x="99" y="43"/>
                    </a:lnTo>
                    <a:lnTo>
                      <a:pt x="99" y="43"/>
                    </a:lnTo>
                    <a:lnTo>
                      <a:pt x="106" y="43"/>
                    </a:lnTo>
                    <a:lnTo>
                      <a:pt x="113" y="45"/>
                    </a:lnTo>
                    <a:lnTo>
                      <a:pt x="120" y="47"/>
                    </a:lnTo>
                    <a:lnTo>
                      <a:pt x="127" y="50"/>
                    </a:lnTo>
                    <a:lnTo>
                      <a:pt x="134" y="54"/>
                    </a:lnTo>
                    <a:lnTo>
                      <a:pt x="141" y="59"/>
                    </a:lnTo>
                    <a:lnTo>
                      <a:pt x="148" y="64"/>
                    </a:lnTo>
                    <a:lnTo>
                      <a:pt x="155" y="71"/>
                    </a:lnTo>
                    <a:lnTo>
                      <a:pt x="181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Freeform 36"/>
              <p:cNvSpPr>
                <a:spLocks noEditPoints="1"/>
              </p:cNvSpPr>
              <p:nvPr userDrawn="1"/>
            </p:nvSpPr>
            <p:spPr bwMode="auto">
              <a:xfrm>
                <a:off x="2641600" y="6149194"/>
                <a:ext cx="77788" cy="95250"/>
              </a:xfrm>
              <a:custGeom>
                <a:avLst/>
                <a:gdLst>
                  <a:gd name="T0" fmla="*/ 198 w 198"/>
                  <a:gd name="T1" fmla="*/ 115 h 239"/>
                  <a:gd name="T2" fmla="*/ 197 w 198"/>
                  <a:gd name="T3" fmla="*/ 92 h 239"/>
                  <a:gd name="T4" fmla="*/ 192 w 198"/>
                  <a:gd name="T5" fmla="*/ 71 h 239"/>
                  <a:gd name="T6" fmla="*/ 185 w 198"/>
                  <a:gd name="T7" fmla="*/ 52 h 239"/>
                  <a:gd name="T8" fmla="*/ 174 w 198"/>
                  <a:gd name="T9" fmla="*/ 34 h 239"/>
                  <a:gd name="T10" fmla="*/ 161 w 198"/>
                  <a:gd name="T11" fmla="*/ 20 h 239"/>
                  <a:gd name="T12" fmla="*/ 144 w 198"/>
                  <a:gd name="T13" fmla="*/ 10 h 239"/>
                  <a:gd name="T14" fmla="*/ 125 w 198"/>
                  <a:gd name="T15" fmla="*/ 3 h 239"/>
                  <a:gd name="T16" fmla="*/ 102 w 198"/>
                  <a:gd name="T17" fmla="*/ 0 h 239"/>
                  <a:gd name="T18" fmla="*/ 90 w 198"/>
                  <a:gd name="T19" fmla="*/ 1 h 239"/>
                  <a:gd name="T20" fmla="*/ 69 w 198"/>
                  <a:gd name="T21" fmla="*/ 5 h 239"/>
                  <a:gd name="T22" fmla="*/ 51 w 198"/>
                  <a:gd name="T23" fmla="*/ 12 h 239"/>
                  <a:gd name="T24" fmla="*/ 35 w 198"/>
                  <a:gd name="T25" fmla="*/ 24 h 239"/>
                  <a:gd name="T26" fmla="*/ 22 w 198"/>
                  <a:gd name="T27" fmla="*/ 39 h 239"/>
                  <a:gd name="T28" fmla="*/ 12 w 198"/>
                  <a:gd name="T29" fmla="*/ 58 h 239"/>
                  <a:gd name="T30" fmla="*/ 5 w 198"/>
                  <a:gd name="T31" fmla="*/ 80 h 239"/>
                  <a:gd name="T32" fmla="*/ 1 w 198"/>
                  <a:gd name="T33" fmla="*/ 106 h 239"/>
                  <a:gd name="T34" fmla="*/ 0 w 198"/>
                  <a:gd name="T35" fmla="*/ 120 h 239"/>
                  <a:gd name="T36" fmla="*/ 3 w 198"/>
                  <a:gd name="T37" fmla="*/ 148 h 239"/>
                  <a:gd name="T38" fmla="*/ 9 w 198"/>
                  <a:gd name="T39" fmla="*/ 172 h 239"/>
                  <a:gd name="T40" fmla="*/ 19 w 198"/>
                  <a:gd name="T41" fmla="*/ 193 h 239"/>
                  <a:gd name="T42" fmla="*/ 31 w 198"/>
                  <a:gd name="T43" fmla="*/ 209 h 239"/>
                  <a:gd name="T44" fmla="*/ 37 w 198"/>
                  <a:gd name="T45" fmla="*/ 215 h 239"/>
                  <a:gd name="T46" fmla="*/ 51 w 198"/>
                  <a:gd name="T47" fmla="*/ 226 h 239"/>
                  <a:gd name="T48" fmla="*/ 68 w 198"/>
                  <a:gd name="T49" fmla="*/ 234 h 239"/>
                  <a:gd name="T50" fmla="*/ 88 w 198"/>
                  <a:gd name="T51" fmla="*/ 238 h 239"/>
                  <a:gd name="T52" fmla="*/ 100 w 198"/>
                  <a:gd name="T53" fmla="*/ 239 h 239"/>
                  <a:gd name="T54" fmla="*/ 126 w 198"/>
                  <a:gd name="T55" fmla="*/ 237 h 239"/>
                  <a:gd name="T56" fmla="*/ 146 w 198"/>
                  <a:gd name="T57" fmla="*/ 231 h 239"/>
                  <a:gd name="T58" fmla="*/ 155 w 198"/>
                  <a:gd name="T59" fmla="*/ 227 h 239"/>
                  <a:gd name="T60" fmla="*/ 171 w 198"/>
                  <a:gd name="T61" fmla="*/ 216 h 239"/>
                  <a:gd name="T62" fmla="*/ 153 w 198"/>
                  <a:gd name="T63" fmla="*/ 180 h 239"/>
                  <a:gd name="T64" fmla="*/ 141 w 198"/>
                  <a:gd name="T65" fmla="*/ 188 h 239"/>
                  <a:gd name="T66" fmla="*/ 130 w 198"/>
                  <a:gd name="T67" fmla="*/ 193 h 239"/>
                  <a:gd name="T68" fmla="*/ 117 w 198"/>
                  <a:gd name="T69" fmla="*/ 197 h 239"/>
                  <a:gd name="T70" fmla="*/ 103 w 198"/>
                  <a:gd name="T71" fmla="*/ 198 h 239"/>
                  <a:gd name="T72" fmla="*/ 93 w 198"/>
                  <a:gd name="T73" fmla="*/ 197 h 239"/>
                  <a:gd name="T74" fmla="*/ 73 w 198"/>
                  <a:gd name="T75" fmla="*/ 190 h 239"/>
                  <a:gd name="T76" fmla="*/ 58 w 198"/>
                  <a:gd name="T77" fmla="*/ 175 h 239"/>
                  <a:gd name="T78" fmla="*/ 47 w 198"/>
                  <a:gd name="T79" fmla="*/ 151 h 239"/>
                  <a:gd name="T80" fmla="*/ 197 w 198"/>
                  <a:gd name="T81" fmla="*/ 136 h 239"/>
                  <a:gd name="T82" fmla="*/ 198 w 198"/>
                  <a:gd name="T83" fmla="*/ 127 h 239"/>
                  <a:gd name="T84" fmla="*/ 198 w 198"/>
                  <a:gd name="T85" fmla="*/ 115 h 239"/>
                  <a:gd name="T86" fmla="*/ 45 w 198"/>
                  <a:gd name="T87" fmla="*/ 98 h 239"/>
                  <a:gd name="T88" fmla="*/ 51 w 198"/>
                  <a:gd name="T89" fmla="*/ 74 h 239"/>
                  <a:gd name="T90" fmla="*/ 61 w 198"/>
                  <a:gd name="T91" fmla="*/ 56 h 239"/>
                  <a:gd name="T92" fmla="*/ 77 w 198"/>
                  <a:gd name="T93" fmla="*/ 45 h 239"/>
                  <a:gd name="T94" fmla="*/ 99 w 198"/>
                  <a:gd name="T95" fmla="*/ 41 h 239"/>
                  <a:gd name="T96" fmla="*/ 105 w 198"/>
                  <a:gd name="T97" fmla="*/ 41 h 239"/>
                  <a:gd name="T98" fmla="*/ 117 w 198"/>
                  <a:gd name="T99" fmla="*/ 44 h 239"/>
                  <a:gd name="T100" fmla="*/ 127 w 198"/>
                  <a:gd name="T101" fmla="*/ 48 h 239"/>
                  <a:gd name="T102" fmla="*/ 139 w 198"/>
                  <a:gd name="T103" fmla="*/ 58 h 239"/>
                  <a:gd name="T104" fmla="*/ 149 w 198"/>
                  <a:gd name="T105" fmla="*/ 76 h 239"/>
                  <a:gd name="T106" fmla="*/ 153 w 198"/>
                  <a:gd name="T107" fmla="*/ 9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8" h="239">
                    <a:moveTo>
                      <a:pt x="198" y="115"/>
                    </a:moveTo>
                    <a:lnTo>
                      <a:pt x="198" y="115"/>
                    </a:lnTo>
                    <a:lnTo>
                      <a:pt x="198" y="104"/>
                    </a:lnTo>
                    <a:lnTo>
                      <a:pt x="197" y="92"/>
                    </a:lnTo>
                    <a:lnTo>
                      <a:pt x="195" y="81"/>
                    </a:lnTo>
                    <a:lnTo>
                      <a:pt x="192" y="71"/>
                    </a:lnTo>
                    <a:lnTo>
                      <a:pt x="189" y="61"/>
                    </a:lnTo>
                    <a:lnTo>
                      <a:pt x="185" y="52"/>
                    </a:lnTo>
                    <a:lnTo>
                      <a:pt x="180" y="43"/>
                    </a:lnTo>
                    <a:lnTo>
                      <a:pt x="174" y="34"/>
                    </a:lnTo>
                    <a:lnTo>
                      <a:pt x="168" y="27"/>
                    </a:lnTo>
                    <a:lnTo>
                      <a:pt x="161" y="20"/>
                    </a:lnTo>
                    <a:lnTo>
                      <a:pt x="153" y="14"/>
                    </a:lnTo>
                    <a:lnTo>
                      <a:pt x="144" y="10"/>
                    </a:lnTo>
                    <a:lnTo>
                      <a:pt x="135" y="6"/>
                    </a:lnTo>
                    <a:lnTo>
                      <a:pt x="125" y="3"/>
                    </a:lnTo>
                    <a:lnTo>
                      <a:pt x="114" y="1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90" y="1"/>
                    </a:lnTo>
                    <a:lnTo>
                      <a:pt x="79" y="2"/>
                    </a:lnTo>
                    <a:lnTo>
                      <a:pt x="69" y="5"/>
                    </a:lnTo>
                    <a:lnTo>
                      <a:pt x="60" y="8"/>
                    </a:lnTo>
                    <a:lnTo>
                      <a:pt x="51" y="12"/>
                    </a:lnTo>
                    <a:lnTo>
                      <a:pt x="43" y="18"/>
                    </a:lnTo>
                    <a:lnTo>
                      <a:pt x="35" y="24"/>
                    </a:lnTo>
                    <a:lnTo>
                      <a:pt x="28" y="31"/>
                    </a:lnTo>
                    <a:lnTo>
                      <a:pt x="22" y="39"/>
                    </a:lnTo>
                    <a:lnTo>
                      <a:pt x="17" y="48"/>
                    </a:lnTo>
                    <a:lnTo>
                      <a:pt x="12" y="58"/>
                    </a:lnTo>
                    <a:lnTo>
                      <a:pt x="8" y="68"/>
                    </a:lnTo>
                    <a:lnTo>
                      <a:pt x="5" y="80"/>
                    </a:lnTo>
                    <a:lnTo>
                      <a:pt x="2" y="92"/>
                    </a:lnTo>
                    <a:lnTo>
                      <a:pt x="1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" y="134"/>
                    </a:lnTo>
                    <a:lnTo>
                      <a:pt x="3" y="148"/>
                    </a:lnTo>
                    <a:lnTo>
                      <a:pt x="5" y="160"/>
                    </a:lnTo>
                    <a:lnTo>
                      <a:pt x="9" y="172"/>
                    </a:lnTo>
                    <a:lnTo>
                      <a:pt x="14" y="183"/>
                    </a:lnTo>
                    <a:lnTo>
                      <a:pt x="19" y="193"/>
                    </a:lnTo>
                    <a:lnTo>
                      <a:pt x="25" y="201"/>
                    </a:lnTo>
                    <a:lnTo>
                      <a:pt x="31" y="209"/>
                    </a:lnTo>
                    <a:lnTo>
                      <a:pt x="31" y="209"/>
                    </a:lnTo>
                    <a:lnTo>
                      <a:pt x="37" y="215"/>
                    </a:lnTo>
                    <a:lnTo>
                      <a:pt x="44" y="220"/>
                    </a:lnTo>
                    <a:lnTo>
                      <a:pt x="51" y="226"/>
                    </a:lnTo>
                    <a:lnTo>
                      <a:pt x="59" y="230"/>
                    </a:lnTo>
                    <a:lnTo>
                      <a:pt x="68" y="234"/>
                    </a:lnTo>
                    <a:lnTo>
                      <a:pt x="78" y="236"/>
                    </a:lnTo>
                    <a:lnTo>
                      <a:pt x="88" y="238"/>
                    </a:lnTo>
                    <a:lnTo>
                      <a:pt x="100" y="239"/>
                    </a:lnTo>
                    <a:lnTo>
                      <a:pt x="100" y="239"/>
                    </a:lnTo>
                    <a:lnTo>
                      <a:pt x="114" y="238"/>
                    </a:lnTo>
                    <a:lnTo>
                      <a:pt x="126" y="237"/>
                    </a:lnTo>
                    <a:lnTo>
                      <a:pt x="137" y="234"/>
                    </a:lnTo>
                    <a:lnTo>
                      <a:pt x="146" y="231"/>
                    </a:lnTo>
                    <a:lnTo>
                      <a:pt x="146" y="231"/>
                    </a:lnTo>
                    <a:lnTo>
                      <a:pt x="155" y="227"/>
                    </a:lnTo>
                    <a:lnTo>
                      <a:pt x="163" y="222"/>
                    </a:lnTo>
                    <a:lnTo>
                      <a:pt x="171" y="216"/>
                    </a:lnTo>
                    <a:lnTo>
                      <a:pt x="179" y="209"/>
                    </a:lnTo>
                    <a:lnTo>
                      <a:pt x="153" y="180"/>
                    </a:lnTo>
                    <a:lnTo>
                      <a:pt x="153" y="180"/>
                    </a:lnTo>
                    <a:lnTo>
                      <a:pt x="141" y="188"/>
                    </a:lnTo>
                    <a:lnTo>
                      <a:pt x="130" y="193"/>
                    </a:lnTo>
                    <a:lnTo>
                      <a:pt x="130" y="193"/>
                    </a:lnTo>
                    <a:lnTo>
                      <a:pt x="124" y="195"/>
                    </a:lnTo>
                    <a:lnTo>
                      <a:pt x="117" y="197"/>
                    </a:lnTo>
                    <a:lnTo>
                      <a:pt x="110" y="198"/>
                    </a:lnTo>
                    <a:lnTo>
                      <a:pt x="103" y="198"/>
                    </a:lnTo>
                    <a:lnTo>
                      <a:pt x="103" y="198"/>
                    </a:lnTo>
                    <a:lnTo>
                      <a:pt x="93" y="197"/>
                    </a:lnTo>
                    <a:lnTo>
                      <a:pt x="82" y="195"/>
                    </a:lnTo>
                    <a:lnTo>
                      <a:pt x="73" y="190"/>
                    </a:lnTo>
                    <a:lnTo>
                      <a:pt x="65" y="183"/>
                    </a:lnTo>
                    <a:lnTo>
                      <a:pt x="58" y="175"/>
                    </a:lnTo>
                    <a:lnTo>
                      <a:pt x="52" y="164"/>
                    </a:lnTo>
                    <a:lnTo>
                      <a:pt x="47" y="151"/>
                    </a:lnTo>
                    <a:lnTo>
                      <a:pt x="45" y="136"/>
                    </a:lnTo>
                    <a:lnTo>
                      <a:pt x="197" y="136"/>
                    </a:lnTo>
                    <a:lnTo>
                      <a:pt x="197" y="136"/>
                    </a:lnTo>
                    <a:lnTo>
                      <a:pt x="198" y="127"/>
                    </a:lnTo>
                    <a:lnTo>
                      <a:pt x="198" y="115"/>
                    </a:lnTo>
                    <a:lnTo>
                      <a:pt x="198" y="115"/>
                    </a:lnTo>
                    <a:close/>
                    <a:moveTo>
                      <a:pt x="45" y="98"/>
                    </a:moveTo>
                    <a:lnTo>
                      <a:pt x="45" y="98"/>
                    </a:lnTo>
                    <a:lnTo>
                      <a:pt x="47" y="85"/>
                    </a:lnTo>
                    <a:lnTo>
                      <a:pt x="51" y="74"/>
                    </a:lnTo>
                    <a:lnTo>
                      <a:pt x="56" y="64"/>
                    </a:lnTo>
                    <a:lnTo>
                      <a:pt x="61" y="56"/>
                    </a:lnTo>
                    <a:lnTo>
                      <a:pt x="69" y="49"/>
                    </a:lnTo>
                    <a:lnTo>
                      <a:pt x="77" y="45"/>
                    </a:lnTo>
                    <a:lnTo>
                      <a:pt x="87" y="42"/>
                    </a:lnTo>
                    <a:lnTo>
                      <a:pt x="99" y="41"/>
                    </a:lnTo>
                    <a:lnTo>
                      <a:pt x="99" y="41"/>
                    </a:lnTo>
                    <a:lnTo>
                      <a:pt x="105" y="41"/>
                    </a:lnTo>
                    <a:lnTo>
                      <a:pt x="112" y="42"/>
                    </a:lnTo>
                    <a:lnTo>
                      <a:pt x="117" y="44"/>
                    </a:lnTo>
                    <a:lnTo>
                      <a:pt x="122" y="45"/>
                    </a:lnTo>
                    <a:lnTo>
                      <a:pt x="127" y="48"/>
                    </a:lnTo>
                    <a:lnTo>
                      <a:pt x="132" y="51"/>
                    </a:lnTo>
                    <a:lnTo>
                      <a:pt x="139" y="58"/>
                    </a:lnTo>
                    <a:lnTo>
                      <a:pt x="144" y="66"/>
                    </a:lnTo>
                    <a:lnTo>
                      <a:pt x="149" y="76"/>
                    </a:lnTo>
                    <a:lnTo>
                      <a:pt x="151" y="87"/>
                    </a:lnTo>
                    <a:lnTo>
                      <a:pt x="153" y="98"/>
                    </a:lnTo>
                    <a:lnTo>
                      <a:pt x="45" y="98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" name="Freeform 37"/>
              <p:cNvSpPr>
                <a:spLocks/>
              </p:cNvSpPr>
              <p:nvPr userDrawn="1"/>
            </p:nvSpPr>
            <p:spPr bwMode="auto">
              <a:xfrm>
                <a:off x="2735262" y="6149194"/>
                <a:ext cx="71438" cy="95250"/>
              </a:xfrm>
              <a:custGeom>
                <a:avLst/>
                <a:gdLst>
                  <a:gd name="T0" fmla="*/ 181 w 181"/>
                  <a:gd name="T1" fmla="*/ 39 h 239"/>
                  <a:gd name="T2" fmla="*/ 164 w 181"/>
                  <a:gd name="T3" fmla="*/ 22 h 239"/>
                  <a:gd name="T4" fmla="*/ 145 w 181"/>
                  <a:gd name="T5" fmla="*/ 10 h 239"/>
                  <a:gd name="T6" fmla="*/ 124 w 181"/>
                  <a:gd name="T7" fmla="*/ 3 h 239"/>
                  <a:gd name="T8" fmla="*/ 100 w 181"/>
                  <a:gd name="T9" fmla="*/ 0 h 239"/>
                  <a:gd name="T10" fmla="*/ 90 w 181"/>
                  <a:gd name="T11" fmla="*/ 1 h 239"/>
                  <a:gd name="T12" fmla="*/ 70 w 181"/>
                  <a:gd name="T13" fmla="*/ 5 h 239"/>
                  <a:gd name="T14" fmla="*/ 52 w 181"/>
                  <a:gd name="T15" fmla="*/ 13 h 239"/>
                  <a:gd name="T16" fmla="*/ 36 w 181"/>
                  <a:gd name="T17" fmla="*/ 25 h 239"/>
                  <a:gd name="T18" fmla="*/ 23 w 181"/>
                  <a:gd name="T19" fmla="*/ 40 h 239"/>
                  <a:gd name="T20" fmla="*/ 12 w 181"/>
                  <a:gd name="T21" fmla="*/ 59 h 239"/>
                  <a:gd name="T22" fmla="*/ 4 w 181"/>
                  <a:gd name="T23" fmla="*/ 81 h 239"/>
                  <a:gd name="T24" fmla="*/ 0 w 181"/>
                  <a:gd name="T25" fmla="*/ 106 h 239"/>
                  <a:gd name="T26" fmla="*/ 0 w 181"/>
                  <a:gd name="T27" fmla="*/ 120 h 239"/>
                  <a:gd name="T28" fmla="*/ 2 w 181"/>
                  <a:gd name="T29" fmla="*/ 146 h 239"/>
                  <a:gd name="T30" fmla="*/ 7 w 181"/>
                  <a:gd name="T31" fmla="*/ 169 h 239"/>
                  <a:gd name="T32" fmla="*/ 16 w 181"/>
                  <a:gd name="T33" fmla="*/ 189 h 239"/>
                  <a:gd name="T34" fmla="*/ 28 w 181"/>
                  <a:gd name="T35" fmla="*/ 206 h 239"/>
                  <a:gd name="T36" fmla="*/ 43 w 181"/>
                  <a:gd name="T37" fmla="*/ 220 h 239"/>
                  <a:gd name="T38" fmla="*/ 60 w 181"/>
                  <a:gd name="T39" fmla="*/ 230 h 239"/>
                  <a:gd name="T40" fmla="*/ 78 w 181"/>
                  <a:gd name="T41" fmla="*/ 237 h 239"/>
                  <a:gd name="T42" fmla="*/ 99 w 181"/>
                  <a:gd name="T43" fmla="*/ 239 h 239"/>
                  <a:gd name="T44" fmla="*/ 113 w 181"/>
                  <a:gd name="T45" fmla="*/ 238 h 239"/>
                  <a:gd name="T46" fmla="*/ 138 w 181"/>
                  <a:gd name="T47" fmla="*/ 231 h 239"/>
                  <a:gd name="T48" fmla="*/ 158 w 181"/>
                  <a:gd name="T49" fmla="*/ 220 h 239"/>
                  <a:gd name="T50" fmla="*/ 174 w 181"/>
                  <a:gd name="T51" fmla="*/ 204 h 239"/>
                  <a:gd name="T52" fmla="*/ 152 w 181"/>
                  <a:gd name="T53" fmla="*/ 168 h 239"/>
                  <a:gd name="T54" fmla="*/ 139 w 181"/>
                  <a:gd name="T55" fmla="*/ 180 h 239"/>
                  <a:gd name="T56" fmla="*/ 127 w 181"/>
                  <a:gd name="T57" fmla="*/ 189 h 239"/>
                  <a:gd name="T58" fmla="*/ 115 w 181"/>
                  <a:gd name="T59" fmla="*/ 194 h 239"/>
                  <a:gd name="T60" fmla="*/ 100 w 181"/>
                  <a:gd name="T61" fmla="*/ 196 h 239"/>
                  <a:gd name="T62" fmla="*/ 94 w 181"/>
                  <a:gd name="T63" fmla="*/ 196 h 239"/>
                  <a:gd name="T64" fmla="*/ 82 w 181"/>
                  <a:gd name="T65" fmla="*/ 193 h 239"/>
                  <a:gd name="T66" fmla="*/ 71 w 181"/>
                  <a:gd name="T67" fmla="*/ 187 h 239"/>
                  <a:gd name="T68" fmla="*/ 63 w 181"/>
                  <a:gd name="T69" fmla="*/ 179 h 239"/>
                  <a:gd name="T70" fmla="*/ 56 w 181"/>
                  <a:gd name="T71" fmla="*/ 169 h 239"/>
                  <a:gd name="T72" fmla="*/ 49 w 181"/>
                  <a:gd name="T73" fmla="*/ 150 h 239"/>
                  <a:gd name="T74" fmla="*/ 45 w 181"/>
                  <a:gd name="T75" fmla="*/ 119 h 239"/>
                  <a:gd name="T76" fmla="*/ 46 w 181"/>
                  <a:gd name="T77" fmla="*/ 102 h 239"/>
                  <a:gd name="T78" fmla="*/ 53 w 181"/>
                  <a:gd name="T79" fmla="*/ 74 h 239"/>
                  <a:gd name="T80" fmla="*/ 60 w 181"/>
                  <a:gd name="T81" fmla="*/ 64 h 239"/>
                  <a:gd name="T82" fmla="*/ 67 w 181"/>
                  <a:gd name="T83" fmla="*/ 55 h 239"/>
                  <a:gd name="T84" fmla="*/ 77 w 181"/>
                  <a:gd name="T85" fmla="*/ 48 h 239"/>
                  <a:gd name="T86" fmla="*/ 87 w 181"/>
                  <a:gd name="T87" fmla="*/ 44 h 239"/>
                  <a:gd name="T88" fmla="*/ 99 w 181"/>
                  <a:gd name="T89" fmla="*/ 43 h 239"/>
                  <a:gd name="T90" fmla="*/ 106 w 181"/>
                  <a:gd name="T91" fmla="*/ 43 h 239"/>
                  <a:gd name="T92" fmla="*/ 120 w 181"/>
                  <a:gd name="T93" fmla="*/ 47 h 239"/>
                  <a:gd name="T94" fmla="*/ 134 w 181"/>
                  <a:gd name="T95" fmla="*/ 54 h 239"/>
                  <a:gd name="T96" fmla="*/ 148 w 181"/>
                  <a:gd name="T97" fmla="*/ 64 h 239"/>
                  <a:gd name="T98" fmla="*/ 181 w 181"/>
                  <a:gd name="T99" fmla="*/ 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1" h="239">
                    <a:moveTo>
                      <a:pt x="181" y="39"/>
                    </a:moveTo>
                    <a:lnTo>
                      <a:pt x="181" y="39"/>
                    </a:lnTo>
                    <a:lnTo>
                      <a:pt x="173" y="30"/>
                    </a:lnTo>
                    <a:lnTo>
                      <a:pt x="164" y="22"/>
                    </a:lnTo>
                    <a:lnTo>
                      <a:pt x="155" y="16"/>
                    </a:lnTo>
                    <a:lnTo>
                      <a:pt x="145" y="10"/>
                    </a:lnTo>
                    <a:lnTo>
                      <a:pt x="135" y="6"/>
                    </a:lnTo>
                    <a:lnTo>
                      <a:pt x="124" y="3"/>
                    </a:lnTo>
                    <a:lnTo>
                      <a:pt x="112" y="1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90" y="1"/>
                    </a:lnTo>
                    <a:lnTo>
                      <a:pt x="80" y="2"/>
                    </a:lnTo>
                    <a:lnTo>
                      <a:pt x="70" y="5"/>
                    </a:lnTo>
                    <a:lnTo>
                      <a:pt x="61" y="8"/>
                    </a:lnTo>
                    <a:lnTo>
                      <a:pt x="52" y="13"/>
                    </a:lnTo>
                    <a:lnTo>
                      <a:pt x="44" y="18"/>
                    </a:lnTo>
                    <a:lnTo>
                      <a:pt x="36" y="25"/>
                    </a:lnTo>
                    <a:lnTo>
                      <a:pt x="29" y="32"/>
                    </a:lnTo>
                    <a:lnTo>
                      <a:pt x="23" y="40"/>
                    </a:lnTo>
                    <a:lnTo>
                      <a:pt x="17" y="49"/>
                    </a:lnTo>
                    <a:lnTo>
                      <a:pt x="12" y="59"/>
                    </a:lnTo>
                    <a:lnTo>
                      <a:pt x="8" y="70"/>
                    </a:lnTo>
                    <a:lnTo>
                      <a:pt x="4" y="81"/>
                    </a:lnTo>
                    <a:lnTo>
                      <a:pt x="2" y="93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33"/>
                    </a:lnTo>
                    <a:lnTo>
                      <a:pt x="2" y="146"/>
                    </a:lnTo>
                    <a:lnTo>
                      <a:pt x="4" y="158"/>
                    </a:lnTo>
                    <a:lnTo>
                      <a:pt x="7" y="169"/>
                    </a:lnTo>
                    <a:lnTo>
                      <a:pt x="11" y="179"/>
                    </a:lnTo>
                    <a:lnTo>
                      <a:pt x="16" y="189"/>
                    </a:lnTo>
                    <a:lnTo>
                      <a:pt x="22" y="198"/>
                    </a:lnTo>
                    <a:lnTo>
                      <a:pt x="28" y="206"/>
                    </a:lnTo>
                    <a:lnTo>
                      <a:pt x="35" y="214"/>
                    </a:lnTo>
                    <a:lnTo>
                      <a:pt x="43" y="220"/>
                    </a:lnTo>
                    <a:lnTo>
                      <a:pt x="51" y="226"/>
                    </a:lnTo>
                    <a:lnTo>
                      <a:pt x="60" y="230"/>
                    </a:lnTo>
                    <a:lnTo>
                      <a:pt x="69" y="234"/>
                    </a:lnTo>
                    <a:lnTo>
                      <a:pt x="78" y="237"/>
                    </a:lnTo>
                    <a:lnTo>
                      <a:pt x="88" y="238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3" y="238"/>
                    </a:lnTo>
                    <a:lnTo>
                      <a:pt x="126" y="235"/>
                    </a:lnTo>
                    <a:lnTo>
                      <a:pt x="138" y="231"/>
                    </a:lnTo>
                    <a:lnTo>
                      <a:pt x="149" y="226"/>
                    </a:lnTo>
                    <a:lnTo>
                      <a:pt x="158" y="220"/>
                    </a:lnTo>
                    <a:lnTo>
                      <a:pt x="166" y="212"/>
                    </a:lnTo>
                    <a:lnTo>
                      <a:pt x="174" y="204"/>
                    </a:lnTo>
                    <a:lnTo>
                      <a:pt x="181" y="196"/>
                    </a:lnTo>
                    <a:lnTo>
                      <a:pt x="152" y="168"/>
                    </a:lnTo>
                    <a:lnTo>
                      <a:pt x="152" y="168"/>
                    </a:lnTo>
                    <a:lnTo>
                      <a:pt x="139" y="180"/>
                    </a:lnTo>
                    <a:lnTo>
                      <a:pt x="133" y="185"/>
                    </a:lnTo>
                    <a:lnTo>
                      <a:pt x="127" y="189"/>
                    </a:lnTo>
                    <a:lnTo>
                      <a:pt x="121" y="192"/>
                    </a:lnTo>
                    <a:lnTo>
                      <a:pt x="115" y="194"/>
                    </a:lnTo>
                    <a:lnTo>
                      <a:pt x="108" y="196"/>
                    </a:lnTo>
                    <a:lnTo>
                      <a:pt x="100" y="196"/>
                    </a:lnTo>
                    <a:lnTo>
                      <a:pt x="100" y="196"/>
                    </a:lnTo>
                    <a:lnTo>
                      <a:pt x="94" y="196"/>
                    </a:lnTo>
                    <a:lnTo>
                      <a:pt x="87" y="195"/>
                    </a:lnTo>
                    <a:lnTo>
                      <a:pt x="82" y="193"/>
                    </a:lnTo>
                    <a:lnTo>
                      <a:pt x="76" y="190"/>
                    </a:lnTo>
                    <a:lnTo>
                      <a:pt x="71" y="187"/>
                    </a:lnTo>
                    <a:lnTo>
                      <a:pt x="67" y="184"/>
                    </a:lnTo>
                    <a:lnTo>
                      <a:pt x="63" y="179"/>
                    </a:lnTo>
                    <a:lnTo>
                      <a:pt x="59" y="174"/>
                    </a:lnTo>
                    <a:lnTo>
                      <a:pt x="56" y="169"/>
                    </a:lnTo>
                    <a:lnTo>
                      <a:pt x="53" y="163"/>
                    </a:lnTo>
                    <a:lnTo>
                      <a:pt x="49" y="150"/>
                    </a:lnTo>
                    <a:lnTo>
                      <a:pt x="46" y="135"/>
                    </a:lnTo>
                    <a:lnTo>
                      <a:pt x="45" y="119"/>
                    </a:lnTo>
                    <a:lnTo>
                      <a:pt x="45" y="119"/>
                    </a:lnTo>
                    <a:lnTo>
                      <a:pt x="46" y="102"/>
                    </a:lnTo>
                    <a:lnTo>
                      <a:pt x="49" y="87"/>
                    </a:lnTo>
                    <a:lnTo>
                      <a:pt x="53" y="74"/>
                    </a:lnTo>
                    <a:lnTo>
                      <a:pt x="56" y="69"/>
                    </a:lnTo>
                    <a:lnTo>
                      <a:pt x="60" y="64"/>
                    </a:lnTo>
                    <a:lnTo>
                      <a:pt x="63" y="59"/>
                    </a:lnTo>
                    <a:lnTo>
                      <a:pt x="67" y="55"/>
                    </a:lnTo>
                    <a:lnTo>
                      <a:pt x="72" y="51"/>
                    </a:lnTo>
                    <a:lnTo>
                      <a:pt x="77" y="48"/>
                    </a:lnTo>
                    <a:lnTo>
                      <a:pt x="82" y="46"/>
                    </a:lnTo>
                    <a:lnTo>
                      <a:pt x="87" y="44"/>
                    </a:lnTo>
                    <a:lnTo>
                      <a:pt x="93" y="43"/>
                    </a:lnTo>
                    <a:lnTo>
                      <a:pt x="99" y="43"/>
                    </a:lnTo>
                    <a:lnTo>
                      <a:pt x="99" y="43"/>
                    </a:lnTo>
                    <a:lnTo>
                      <a:pt x="106" y="43"/>
                    </a:lnTo>
                    <a:lnTo>
                      <a:pt x="113" y="45"/>
                    </a:lnTo>
                    <a:lnTo>
                      <a:pt x="120" y="47"/>
                    </a:lnTo>
                    <a:lnTo>
                      <a:pt x="127" y="50"/>
                    </a:lnTo>
                    <a:lnTo>
                      <a:pt x="134" y="54"/>
                    </a:lnTo>
                    <a:lnTo>
                      <a:pt x="141" y="59"/>
                    </a:lnTo>
                    <a:lnTo>
                      <a:pt x="148" y="64"/>
                    </a:lnTo>
                    <a:lnTo>
                      <a:pt x="155" y="71"/>
                    </a:lnTo>
                    <a:lnTo>
                      <a:pt x="181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Freeform 38"/>
              <p:cNvSpPr>
                <a:spLocks/>
              </p:cNvSpPr>
              <p:nvPr userDrawn="1"/>
            </p:nvSpPr>
            <p:spPr bwMode="auto">
              <a:xfrm>
                <a:off x="2816225" y="6150782"/>
                <a:ext cx="73025" cy="92075"/>
              </a:xfrm>
              <a:custGeom>
                <a:avLst/>
                <a:gdLst>
                  <a:gd name="T0" fmla="*/ 185 w 185"/>
                  <a:gd name="T1" fmla="*/ 39 h 229"/>
                  <a:gd name="T2" fmla="*/ 185 w 185"/>
                  <a:gd name="T3" fmla="*/ 0 h 229"/>
                  <a:gd name="T4" fmla="*/ 0 w 185"/>
                  <a:gd name="T5" fmla="*/ 0 h 229"/>
                  <a:gd name="T6" fmla="*/ 0 w 185"/>
                  <a:gd name="T7" fmla="*/ 39 h 229"/>
                  <a:gd name="T8" fmla="*/ 69 w 185"/>
                  <a:gd name="T9" fmla="*/ 39 h 229"/>
                  <a:gd name="T10" fmla="*/ 69 w 185"/>
                  <a:gd name="T11" fmla="*/ 229 h 229"/>
                  <a:gd name="T12" fmla="*/ 114 w 185"/>
                  <a:gd name="T13" fmla="*/ 229 h 229"/>
                  <a:gd name="T14" fmla="*/ 114 w 185"/>
                  <a:gd name="T15" fmla="*/ 39 h 229"/>
                  <a:gd name="T16" fmla="*/ 185 w 185"/>
                  <a:gd name="T17" fmla="*/ 3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229">
                    <a:moveTo>
                      <a:pt x="185" y="39"/>
                    </a:moveTo>
                    <a:lnTo>
                      <a:pt x="185" y="0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69" y="39"/>
                    </a:lnTo>
                    <a:lnTo>
                      <a:pt x="69" y="229"/>
                    </a:lnTo>
                    <a:lnTo>
                      <a:pt x="114" y="229"/>
                    </a:lnTo>
                    <a:lnTo>
                      <a:pt x="114" y="39"/>
                    </a:lnTo>
                    <a:lnTo>
                      <a:pt x="185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" name="Freeform 39"/>
              <p:cNvSpPr>
                <a:spLocks noEditPoints="1"/>
              </p:cNvSpPr>
              <p:nvPr userDrawn="1"/>
            </p:nvSpPr>
            <p:spPr bwMode="auto">
              <a:xfrm>
                <a:off x="2901950" y="6150782"/>
                <a:ext cx="74613" cy="92075"/>
              </a:xfrm>
              <a:custGeom>
                <a:avLst/>
                <a:gdLst>
                  <a:gd name="T0" fmla="*/ 45 w 184"/>
                  <a:gd name="T1" fmla="*/ 0 h 229"/>
                  <a:gd name="T2" fmla="*/ 0 w 184"/>
                  <a:gd name="T3" fmla="*/ 0 h 229"/>
                  <a:gd name="T4" fmla="*/ 0 w 184"/>
                  <a:gd name="T5" fmla="*/ 229 h 229"/>
                  <a:gd name="T6" fmla="*/ 106 w 184"/>
                  <a:gd name="T7" fmla="*/ 229 h 229"/>
                  <a:gd name="T8" fmla="*/ 106 w 184"/>
                  <a:gd name="T9" fmla="*/ 229 h 229"/>
                  <a:gd name="T10" fmla="*/ 114 w 184"/>
                  <a:gd name="T11" fmla="*/ 229 h 229"/>
                  <a:gd name="T12" fmla="*/ 122 w 184"/>
                  <a:gd name="T13" fmla="*/ 228 h 229"/>
                  <a:gd name="T14" fmla="*/ 130 w 184"/>
                  <a:gd name="T15" fmla="*/ 226 h 229"/>
                  <a:gd name="T16" fmla="*/ 137 w 184"/>
                  <a:gd name="T17" fmla="*/ 224 h 229"/>
                  <a:gd name="T18" fmla="*/ 144 w 184"/>
                  <a:gd name="T19" fmla="*/ 222 h 229"/>
                  <a:gd name="T20" fmla="*/ 151 w 184"/>
                  <a:gd name="T21" fmla="*/ 218 h 229"/>
                  <a:gd name="T22" fmla="*/ 157 w 184"/>
                  <a:gd name="T23" fmla="*/ 214 h 229"/>
                  <a:gd name="T24" fmla="*/ 162 w 184"/>
                  <a:gd name="T25" fmla="*/ 210 h 229"/>
                  <a:gd name="T26" fmla="*/ 167 w 184"/>
                  <a:gd name="T27" fmla="*/ 205 h 229"/>
                  <a:gd name="T28" fmla="*/ 172 w 184"/>
                  <a:gd name="T29" fmla="*/ 200 h 229"/>
                  <a:gd name="T30" fmla="*/ 175 w 184"/>
                  <a:gd name="T31" fmla="*/ 193 h 229"/>
                  <a:gd name="T32" fmla="*/ 178 w 184"/>
                  <a:gd name="T33" fmla="*/ 187 h 229"/>
                  <a:gd name="T34" fmla="*/ 181 w 184"/>
                  <a:gd name="T35" fmla="*/ 180 h 229"/>
                  <a:gd name="T36" fmla="*/ 183 w 184"/>
                  <a:gd name="T37" fmla="*/ 172 h 229"/>
                  <a:gd name="T38" fmla="*/ 184 w 184"/>
                  <a:gd name="T39" fmla="*/ 163 h 229"/>
                  <a:gd name="T40" fmla="*/ 184 w 184"/>
                  <a:gd name="T41" fmla="*/ 154 h 229"/>
                  <a:gd name="T42" fmla="*/ 184 w 184"/>
                  <a:gd name="T43" fmla="*/ 154 h 229"/>
                  <a:gd name="T44" fmla="*/ 184 w 184"/>
                  <a:gd name="T45" fmla="*/ 146 h 229"/>
                  <a:gd name="T46" fmla="*/ 183 w 184"/>
                  <a:gd name="T47" fmla="*/ 137 h 229"/>
                  <a:gd name="T48" fmla="*/ 181 w 184"/>
                  <a:gd name="T49" fmla="*/ 130 h 229"/>
                  <a:gd name="T50" fmla="*/ 178 w 184"/>
                  <a:gd name="T51" fmla="*/ 122 h 229"/>
                  <a:gd name="T52" fmla="*/ 175 w 184"/>
                  <a:gd name="T53" fmla="*/ 116 h 229"/>
                  <a:gd name="T54" fmla="*/ 172 w 184"/>
                  <a:gd name="T55" fmla="*/ 110 h 229"/>
                  <a:gd name="T56" fmla="*/ 167 w 184"/>
                  <a:gd name="T57" fmla="*/ 104 h 229"/>
                  <a:gd name="T58" fmla="*/ 163 w 184"/>
                  <a:gd name="T59" fmla="*/ 99 h 229"/>
                  <a:gd name="T60" fmla="*/ 157 w 184"/>
                  <a:gd name="T61" fmla="*/ 95 h 229"/>
                  <a:gd name="T62" fmla="*/ 151 w 184"/>
                  <a:gd name="T63" fmla="*/ 91 h 229"/>
                  <a:gd name="T64" fmla="*/ 145 w 184"/>
                  <a:gd name="T65" fmla="*/ 88 h 229"/>
                  <a:gd name="T66" fmla="*/ 139 w 184"/>
                  <a:gd name="T67" fmla="*/ 85 h 229"/>
                  <a:gd name="T68" fmla="*/ 132 w 184"/>
                  <a:gd name="T69" fmla="*/ 83 h 229"/>
                  <a:gd name="T70" fmla="*/ 124 w 184"/>
                  <a:gd name="T71" fmla="*/ 82 h 229"/>
                  <a:gd name="T72" fmla="*/ 116 w 184"/>
                  <a:gd name="T73" fmla="*/ 81 h 229"/>
                  <a:gd name="T74" fmla="*/ 108 w 184"/>
                  <a:gd name="T75" fmla="*/ 81 h 229"/>
                  <a:gd name="T76" fmla="*/ 45 w 184"/>
                  <a:gd name="T77" fmla="*/ 81 h 229"/>
                  <a:gd name="T78" fmla="*/ 45 w 184"/>
                  <a:gd name="T79" fmla="*/ 0 h 229"/>
                  <a:gd name="T80" fmla="*/ 45 w 184"/>
                  <a:gd name="T81" fmla="*/ 192 h 229"/>
                  <a:gd name="T82" fmla="*/ 45 w 184"/>
                  <a:gd name="T83" fmla="*/ 118 h 229"/>
                  <a:gd name="T84" fmla="*/ 102 w 184"/>
                  <a:gd name="T85" fmla="*/ 118 h 229"/>
                  <a:gd name="T86" fmla="*/ 102 w 184"/>
                  <a:gd name="T87" fmla="*/ 118 h 229"/>
                  <a:gd name="T88" fmla="*/ 110 w 184"/>
                  <a:gd name="T89" fmla="*/ 118 h 229"/>
                  <a:gd name="T90" fmla="*/ 118 w 184"/>
                  <a:gd name="T91" fmla="*/ 120 h 229"/>
                  <a:gd name="T92" fmla="*/ 124 w 184"/>
                  <a:gd name="T93" fmla="*/ 123 h 229"/>
                  <a:gd name="T94" fmla="*/ 129 w 184"/>
                  <a:gd name="T95" fmla="*/ 127 h 229"/>
                  <a:gd name="T96" fmla="*/ 134 w 184"/>
                  <a:gd name="T97" fmla="*/ 133 h 229"/>
                  <a:gd name="T98" fmla="*/ 137 w 184"/>
                  <a:gd name="T99" fmla="*/ 139 h 229"/>
                  <a:gd name="T100" fmla="*/ 139 w 184"/>
                  <a:gd name="T101" fmla="*/ 146 h 229"/>
                  <a:gd name="T102" fmla="*/ 139 w 184"/>
                  <a:gd name="T103" fmla="*/ 155 h 229"/>
                  <a:gd name="T104" fmla="*/ 139 w 184"/>
                  <a:gd name="T105" fmla="*/ 155 h 229"/>
                  <a:gd name="T106" fmla="*/ 139 w 184"/>
                  <a:gd name="T107" fmla="*/ 163 h 229"/>
                  <a:gd name="T108" fmla="*/ 137 w 184"/>
                  <a:gd name="T109" fmla="*/ 170 h 229"/>
                  <a:gd name="T110" fmla="*/ 134 w 184"/>
                  <a:gd name="T111" fmla="*/ 177 h 229"/>
                  <a:gd name="T112" fmla="*/ 130 w 184"/>
                  <a:gd name="T113" fmla="*/ 182 h 229"/>
                  <a:gd name="T114" fmla="*/ 125 w 184"/>
                  <a:gd name="T115" fmla="*/ 186 h 229"/>
                  <a:gd name="T116" fmla="*/ 119 w 184"/>
                  <a:gd name="T117" fmla="*/ 189 h 229"/>
                  <a:gd name="T118" fmla="*/ 111 w 184"/>
                  <a:gd name="T119" fmla="*/ 191 h 229"/>
                  <a:gd name="T120" fmla="*/ 102 w 184"/>
                  <a:gd name="T121" fmla="*/ 192 h 229"/>
                  <a:gd name="T122" fmla="*/ 45 w 184"/>
                  <a:gd name="T123" fmla="*/ 19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4" h="229">
                    <a:moveTo>
                      <a:pt x="45" y="0"/>
                    </a:moveTo>
                    <a:lnTo>
                      <a:pt x="0" y="0"/>
                    </a:lnTo>
                    <a:lnTo>
                      <a:pt x="0" y="229"/>
                    </a:lnTo>
                    <a:lnTo>
                      <a:pt x="106" y="229"/>
                    </a:lnTo>
                    <a:lnTo>
                      <a:pt x="106" y="229"/>
                    </a:lnTo>
                    <a:lnTo>
                      <a:pt x="114" y="229"/>
                    </a:lnTo>
                    <a:lnTo>
                      <a:pt x="122" y="228"/>
                    </a:lnTo>
                    <a:lnTo>
                      <a:pt x="130" y="226"/>
                    </a:lnTo>
                    <a:lnTo>
                      <a:pt x="137" y="224"/>
                    </a:lnTo>
                    <a:lnTo>
                      <a:pt x="144" y="222"/>
                    </a:lnTo>
                    <a:lnTo>
                      <a:pt x="151" y="218"/>
                    </a:lnTo>
                    <a:lnTo>
                      <a:pt x="157" y="214"/>
                    </a:lnTo>
                    <a:lnTo>
                      <a:pt x="162" y="210"/>
                    </a:lnTo>
                    <a:lnTo>
                      <a:pt x="167" y="205"/>
                    </a:lnTo>
                    <a:lnTo>
                      <a:pt x="172" y="200"/>
                    </a:lnTo>
                    <a:lnTo>
                      <a:pt x="175" y="193"/>
                    </a:lnTo>
                    <a:lnTo>
                      <a:pt x="178" y="187"/>
                    </a:lnTo>
                    <a:lnTo>
                      <a:pt x="181" y="180"/>
                    </a:lnTo>
                    <a:lnTo>
                      <a:pt x="183" y="172"/>
                    </a:lnTo>
                    <a:lnTo>
                      <a:pt x="184" y="163"/>
                    </a:lnTo>
                    <a:lnTo>
                      <a:pt x="184" y="154"/>
                    </a:lnTo>
                    <a:lnTo>
                      <a:pt x="184" y="154"/>
                    </a:lnTo>
                    <a:lnTo>
                      <a:pt x="184" y="146"/>
                    </a:lnTo>
                    <a:lnTo>
                      <a:pt x="183" y="137"/>
                    </a:lnTo>
                    <a:lnTo>
                      <a:pt x="181" y="130"/>
                    </a:lnTo>
                    <a:lnTo>
                      <a:pt x="178" y="122"/>
                    </a:lnTo>
                    <a:lnTo>
                      <a:pt x="175" y="116"/>
                    </a:lnTo>
                    <a:lnTo>
                      <a:pt x="172" y="110"/>
                    </a:lnTo>
                    <a:lnTo>
                      <a:pt x="167" y="104"/>
                    </a:lnTo>
                    <a:lnTo>
                      <a:pt x="163" y="99"/>
                    </a:lnTo>
                    <a:lnTo>
                      <a:pt x="157" y="95"/>
                    </a:lnTo>
                    <a:lnTo>
                      <a:pt x="151" y="91"/>
                    </a:lnTo>
                    <a:lnTo>
                      <a:pt x="145" y="88"/>
                    </a:lnTo>
                    <a:lnTo>
                      <a:pt x="139" y="85"/>
                    </a:lnTo>
                    <a:lnTo>
                      <a:pt x="132" y="83"/>
                    </a:lnTo>
                    <a:lnTo>
                      <a:pt x="124" y="82"/>
                    </a:lnTo>
                    <a:lnTo>
                      <a:pt x="116" y="81"/>
                    </a:lnTo>
                    <a:lnTo>
                      <a:pt x="108" y="81"/>
                    </a:lnTo>
                    <a:lnTo>
                      <a:pt x="45" y="81"/>
                    </a:lnTo>
                    <a:lnTo>
                      <a:pt x="45" y="0"/>
                    </a:lnTo>
                    <a:close/>
                    <a:moveTo>
                      <a:pt x="45" y="192"/>
                    </a:moveTo>
                    <a:lnTo>
                      <a:pt x="45" y="11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10" y="118"/>
                    </a:lnTo>
                    <a:lnTo>
                      <a:pt x="118" y="120"/>
                    </a:lnTo>
                    <a:lnTo>
                      <a:pt x="124" y="123"/>
                    </a:lnTo>
                    <a:lnTo>
                      <a:pt x="129" y="127"/>
                    </a:lnTo>
                    <a:lnTo>
                      <a:pt x="134" y="133"/>
                    </a:lnTo>
                    <a:lnTo>
                      <a:pt x="137" y="139"/>
                    </a:lnTo>
                    <a:lnTo>
                      <a:pt x="139" y="146"/>
                    </a:lnTo>
                    <a:lnTo>
                      <a:pt x="139" y="155"/>
                    </a:lnTo>
                    <a:lnTo>
                      <a:pt x="139" y="155"/>
                    </a:lnTo>
                    <a:lnTo>
                      <a:pt x="139" y="163"/>
                    </a:lnTo>
                    <a:lnTo>
                      <a:pt x="137" y="170"/>
                    </a:lnTo>
                    <a:lnTo>
                      <a:pt x="134" y="177"/>
                    </a:lnTo>
                    <a:lnTo>
                      <a:pt x="130" y="182"/>
                    </a:lnTo>
                    <a:lnTo>
                      <a:pt x="125" y="186"/>
                    </a:lnTo>
                    <a:lnTo>
                      <a:pt x="119" y="189"/>
                    </a:lnTo>
                    <a:lnTo>
                      <a:pt x="111" y="191"/>
                    </a:lnTo>
                    <a:lnTo>
                      <a:pt x="102" y="192"/>
                    </a:lnTo>
                    <a:lnTo>
                      <a:pt x="45" y="192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" name="Freeform 40"/>
              <p:cNvSpPr>
                <a:spLocks noEditPoints="1"/>
              </p:cNvSpPr>
              <p:nvPr userDrawn="1"/>
            </p:nvSpPr>
            <p:spPr bwMode="auto">
              <a:xfrm>
                <a:off x="3033712" y="6149194"/>
                <a:ext cx="80963" cy="95250"/>
              </a:xfrm>
              <a:custGeom>
                <a:avLst/>
                <a:gdLst>
                  <a:gd name="T0" fmla="*/ 205 w 205"/>
                  <a:gd name="T1" fmla="*/ 105 h 239"/>
                  <a:gd name="T2" fmla="*/ 198 w 205"/>
                  <a:gd name="T3" fmla="*/ 70 h 239"/>
                  <a:gd name="T4" fmla="*/ 183 w 205"/>
                  <a:gd name="T5" fmla="*/ 41 h 239"/>
                  <a:gd name="T6" fmla="*/ 161 w 205"/>
                  <a:gd name="T7" fmla="*/ 19 h 239"/>
                  <a:gd name="T8" fmla="*/ 135 w 205"/>
                  <a:gd name="T9" fmla="*/ 5 h 239"/>
                  <a:gd name="T10" fmla="*/ 103 w 205"/>
                  <a:gd name="T11" fmla="*/ 0 h 239"/>
                  <a:gd name="T12" fmla="*/ 81 w 205"/>
                  <a:gd name="T13" fmla="*/ 2 h 239"/>
                  <a:gd name="T14" fmla="*/ 53 w 205"/>
                  <a:gd name="T15" fmla="*/ 13 h 239"/>
                  <a:gd name="T16" fmla="*/ 30 w 205"/>
                  <a:gd name="T17" fmla="*/ 32 h 239"/>
                  <a:gd name="T18" fmla="*/ 12 w 205"/>
                  <a:gd name="T19" fmla="*/ 59 h 239"/>
                  <a:gd name="T20" fmla="*/ 2 w 205"/>
                  <a:gd name="T21" fmla="*/ 93 h 239"/>
                  <a:gd name="T22" fmla="*/ 0 w 205"/>
                  <a:gd name="T23" fmla="*/ 120 h 239"/>
                  <a:gd name="T24" fmla="*/ 5 w 205"/>
                  <a:gd name="T25" fmla="*/ 157 h 239"/>
                  <a:gd name="T26" fmla="*/ 17 w 205"/>
                  <a:gd name="T27" fmla="*/ 189 h 239"/>
                  <a:gd name="T28" fmla="*/ 36 w 205"/>
                  <a:gd name="T29" fmla="*/ 214 h 239"/>
                  <a:gd name="T30" fmla="*/ 61 w 205"/>
                  <a:gd name="T31" fmla="*/ 230 h 239"/>
                  <a:gd name="T32" fmla="*/ 90 w 205"/>
                  <a:gd name="T33" fmla="*/ 238 h 239"/>
                  <a:gd name="T34" fmla="*/ 113 w 205"/>
                  <a:gd name="T35" fmla="*/ 238 h 239"/>
                  <a:gd name="T36" fmla="*/ 143 w 205"/>
                  <a:gd name="T37" fmla="*/ 231 h 239"/>
                  <a:gd name="T38" fmla="*/ 169 w 205"/>
                  <a:gd name="T39" fmla="*/ 214 h 239"/>
                  <a:gd name="T40" fmla="*/ 188 w 205"/>
                  <a:gd name="T41" fmla="*/ 190 h 239"/>
                  <a:gd name="T42" fmla="*/ 201 w 205"/>
                  <a:gd name="T43" fmla="*/ 158 h 239"/>
                  <a:gd name="T44" fmla="*/ 205 w 205"/>
                  <a:gd name="T45" fmla="*/ 119 h 239"/>
                  <a:gd name="T46" fmla="*/ 160 w 205"/>
                  <a:gd name="T47" fmla="*/ 120 h 239"/>
                  <a:gd name="T48" fmla="*/ 151 w 205"/>
                  <a:gd name="T49" fmla="*/ 162 h 239"/>
                  <a:gd name="T50" fmla="*/ 137 w 205"/>
                  <a:gd name="T51" fmla="*/ 183 h 239"/>
                  <a:gd name="T52" fmla="*/ 122 w 205"/>
                  <a:gd name="T53" fmla="*/ 193 h 239"/>
                  <a:gd name="T54" fmla="*/ 104 w 205"/>
                  <a:gd name="T55" fmla="*/ 196 h 239"/>
                  <a:gd name="T56" fmla="*/ 91 w 205"/>
                  <a:gd name="T57" fmla="*/ 195 h 239"/>
                  <a:gd name="T58" fmla="*/ 75 w 205"/>
                  <a:gd name="T59" fmla="*/ 188 h 239"/>
                  <a:gd name="T60" fmla="*/ 62 w 205"/>
                  <a:gd name="T61" fmla="*/ 176 h 239"/>
                  <a:gd name="T62" fmla="*/ 52 w 205"/>
                  <a:gd name="T63" fmla="*/ 159 h 239"/>
                  <a:gd name="T64" fmla="*/ 46 w 205"/>
                  <a:gd name="T65" fmla="*/ 119 h 239"/>
                  <a:gd name="T66" fmla="*/ 50 w 205"/>
                  <a:gd name="T67" fmla="*/ 88 h 239"/>
                  <a:gd name="T68" fmla="*/ 60 w 205"/>
                  <a:gd name="T69" fmla="*/ 64 h 239"/>
                  <a:gd name="T70" fmla="*/ 73 w 205"/>
                  <a:gd name="T71" fmla="*/ 51 h 239"/>
                  <a:gd name="T72" fmla="*/ 89 w 205"/>
                  <a:gd name="T73" fmla="*/ 44 h 239"/>
                  <a:gd name="T74" fmla="*/ 101 w 205"/>
                  <a:gd name="T75" fmla="*/ 43 h 239"/>
                  <a:gd name="T76" fmla="*/ 120 w 205"/>
                  <a:gd name="T77" fmla="*/ 46 h 239"/>
                  <a:gd name="T78" fmla="*/ 136 w 205"/>
                  <a:gd name="T79" fmla="*/ 55 h 239"/>
                  <a:gd name="T80" fmla="*/ 148 w 205"/>
                  <a:gd name="T81" fmla="*/ 69 h 239"/>
                  <a:gd name="T82" fmla="*/ 156 w 205"/>
                  <a:gd name="T83" fmla="*/ 88 h 239"/>
                  <a:gd name="T84" fmla="*/ 160 w 205"/>
                  <a:gd name="T85" fmla="*/ 12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5" h="239">
                    <a:moveTo>
                      <a:pt x="205" y="119"/>
                    </a:moveTo>
                    <a:lnTo>
                      <a:pt x="205" y="119"/>
                    </a:lnTo>
                    <a:lnTo>
                      <a:pt x="205" y="105"/>
                    </a:lnTo>
                    <a:lnTo>
                      <a:pt x="203" y="93"/>
                    </a:lnTo>
                    <a:lnTo>
                      <a:pt x="201" y="81"/>
                    </a:lnTo>
                    <a:lnTo>
                      <a:pt x="198" y="70"/>
                    </a:lnTo>
                    <a:lnTo>
                      <a:pt x="194" y="59"/>
                    </a:lnTo>
                    <a:lnTo>
                      <a:pt x="189" y="50"/>
                    </a:lnTo>
                    <a:lnTo>
                      <a:pt x="183" y="41"/>
                    </a:lnTo>
                    <a:lnTo>
                      <a:pt x="176" y="33"/>
                    </a:lnTo>
                    <a:lnTo>
                      <a:pt x="169" y="25"/>
                    </a:lnTo>
                    <a:lnTo>
                      <a:pt x="161" y="19"/>
                    </a:lnTo>
                    <a:lnTo>
                      <a:pt x="153" y="13"/>
                    </a:lnTo>
                    <a:lnTo>
                      <a:pt x="144" y="9"/>
                    </a:lnTo>
                    <a:lnTo>
                      <a:pt x="135" y="5"/>
                    </a:lnTo>
                    <a:lnTo>
                      <a:pt x="125" y="3"/>
                    </a:lnTo>
                    <a:lnTo>
                      <a:pt x="114" y="1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92" y="1"/>
                    </a:lnTo>
                    <a:lnTo>
                      <a:pt x="81" y="2"/>
                    </a:lnTo>
                    <a:lnTo>
                      <a:pt x="72" y="5"/>
                    </a:lnTo>
                    <a:lnTo>
                      <a:pt x="62" y="8"/>
                    </a:lnTo>
                    <a:lnTo>
                      <a:pt x="53" y="13"/>
                    </a:lnTo>
                    <a:lnTo>
                      <a:pt x="45" y="18"/>
                    </a:lnTo>
                    <a:lnTo>
                      <a:pt x="37" y="25"/>
                    </a:lnTo>
                    <a:lnTo>
                      <a:pt x="30" y="32"/>
                    </a:lnTo>
                    <a:lnTo>
                      <a:pt x="23" y="40"/>
                    </a:lnTo>
                    <a:lnTo>
                      <a:pt x="17" y="49"/>
                    </a:lnTo>
                    <a:lnTo>
                      <a:pt x="12" y="59"/>
                    </a:lnTo>
                    <a:lnTo>
                      <a:pt x="8" y="70"/>
                    </a:lnTo>
                    <a:lnTo>
                      <a:pt x="5" y="81"/>
                    </a:lnTo>
                    <a:lnTo>
                      <a:pt x="2" y="93"/>
                    </a:lnTo>
                    <a:lnTo>
                      <a:pt x="1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" y="133"/>
                    </a:lnTo>
                    <a:lnTo>
                      <a:pt x="2" y="145"/>
                    </a:lnTo>
                    <a:lnTo>
                      <a:pt x="5" y="157"/>
                    </a:lnTo>
                    <a:lnTo>
                      <a:pt x="8" y="169"/>
                    </a:lnTo>
                    <a:lnTo>
                      <a:pt x="12" y="179"/>
                    </a:lnTo>
                    <a:lnTo>
                      <a:pt x="17" y="189"/>
                    </a:lnTo>
                    <a:lnTo>
                      <a:pt x="23" y="198"/>
                    </a:lnTo>
                    <a:lnTo>
                      <a:pt x="29" y="206"/>
                    </a:lnTo>
                    <a:lnTo>
                      <a:pt x="36" y="214"/>
                    </a:lnTo>
                    <a:lnTo>
                      <a:pt x="44" y="220"/>
                    </a:lnTo>
                    <a:lnTo>
                      <a:pt x="52" y="226"/>
                    </a:lnTo>
                    <a:lnTo>
                      <a:pt x="61" y="230"/>
                    </a:lnTo>
                    <a:lnTo>
                      <a:pt x="70" y="234"/>
                    </a:lnTo>
                    <a:lnTo>
                      <a:pt x="80" y="237"/>
                    </a:lnTo>
                    <a:lnTo>
                      <a:pt x="90" y="238"/>
                    </a:lnTo>
                    <a:lnTo>
                      <a:pt x="101" y="239"/>
                    </a:lnTo>
                    <a:lnTo>
                      <a:pt x="101" y="239"/>
                    </a:lnTo>
                    <a:lnTo>
                      <a:pt x="113" y="238"/>
                    </a:lnTo>
                    <a:lnTo>
                      <a:pt x="123" y="237"/>
                    </a:lnTo>
                    <a:lnTo>
                      <a:pt x="133" y="234"/>
                    </a:lnTo>
                    <a:lnTo>
                      <a:pt x="143" y="231"/>
                    </a:lnTo>
                    <a:lnTo>
                      <a:pt x="152" y="226"/>
                    </a:lnTo>
                    <a:lnTo>
                      <a:pt x="161" y="221"/>
                    </a:lnTo>
                    <a:lnTo>
                      <a:pt x="169" y="214"/>
                    </a:lnTo>
                    <a:lnTo>
                      <a:pt x="176" y="207"/>
                    </a:lnTo>
                    <a:lnTo>
                      <a:pt x="182" y="199"/>
                    </a:lnTo>
                    <a:lnTo>
                      <a:pt x="188" y="190"/>
                    </a:lnTo>
                    <a:lnTo>
                      <a:pt x="193" y="180"/>
                    </a:lnTo>
                    <a:lnTo>
                      <a:pt x="198" y="169"/>
                    </a:lnTo>
                    <a:lnTo>
                      <a:pt x="201" y="158"/>
                    </a:lnTo>
                    <a:lnTo>
                      <a:pt x="203" y="145"/>
                    </a:lnTo>
                    <a:lnTo>
                      <a:pt x="205" y="132"/>
                    </a:lnTo>
                    <a:lnTo>
                      <a:pt x="205" y="119"/>
                    </a:lnTo>
                    <a:lnTo>
                      <a:pt x="205" y="119"/>
                    </a:lnTo>
                    <a:close/>
                    <a:moveTo>
                      <a:pt x="160" y="120"/>
                    </a:moveTo>
                    <a:lnTo>
                      <a:pt x="160" y="120"/>
                    </a:lnTo>
                    <a:lnTo>
                      <a:pt x="159" y="135"/>
                    </a:lnTo>
                    <a:lnTo>
                      <a:pt x="156" y="149"/>
                    </a:lnTo>
                    <a:lnTo>
                      <a:pt x="151" y="162"/>
                    </a:lnTo>
                    <a:lnTo>
                      <a:pt x="145" y="174"/>
                    </a:lnTo>
                    <a:lnTo>
                      <a:pt x="141" y="179"/>
                    </a:lnTo>
                    <a:lnTo>
                      <a:pt x="137" y="183"/>
                    </a:lnTo>
                    <a:lnTo>
                      <a:pt x="132" y="187"/>
                    </a:lnTo>
                    <a:lnTo>
                      <a:pt x="127" y="190"/>
                    </a:lnTo>
                    <a:lnTo>
                      <a:pt x="122" y="193"/>
                    </a:lnTo>
                    <a:lnTo>
                      <a:pt x="116" y="195"/>
                    </a:lnTo>
                    <a:lnTo>
                      <a:pt x="110" y="196"/>
                    </a:lnTo>
                    <a:lnTo>
                      <a:pt x="104" y="196"/>
                    </a:lnTo>
                    <a:lnTo>
                      <a:pt x="104" y="196"/>
                    </a:lnTo>
                    <a:lnTo>
                      <a:pt x="97" y="196"/>
                    </a:lnTo>
                    <a:lnTo>
                      <a:pt x="91" y="195"/>
                    </a:lnTo>
                    <a:lnTo>
                      <a:pt x="85" y="193"/>
                    </a:lnTo>
                    <a:lnTo>
                      <a:pt x="80" y="191"/>
                    </a:lnTo>
                    <a:lnTo>
                      <a:pt x="75" y="188"/>
                    </a:lnTo>
                    <a:lnTo>
                      <a:pt x="70" y="185"/>
                    </a:lnTo>
                    <a:lnTo>
                      <a:pt x="65" y="181"/>
                    </a:lnTo>
                    <a:lnTo>
                      <a:pt x="62" y="176"/>
                    </a:lnTo>
                    <a:lnTo>
                      <a:pt x="58" y="171"/>
                    </a:lnTo>
                    <a:lnTo>
                      <a:pt x="55" y="165"/>
                    </a:lnTo>
                    <a:lnTo>
                      <a:pt x="52" y="159"/>
                    </a:lnTo>
                    <a:lnTo>
                      <a:pt x="50" y="152"/>
                    </a:lnTo>
                    <a:lnTo>
                      <a:pt x="47" y="136"/>
                    </a:lnTo>
                    <a:lnTo>
                      <a:pt x="46" y="119"/>
                    </a:lnTo>
                    <a:lnTo>
                      <a:pt x="46" y="119"/>
                    </a:lnTo>
                    <a:lnTo>
                      <a:pt x="47" y="102"/>
                    </a:lnTo>
                    <a:lnTo>
                      <a:pt x="50" y="88"/>
                    </a:lnTo>
                    <a:lnTo>
                      <a:pt x="54" y="75"/>
                    </a:lnTo>
                    <a:lnTo>
                      <a:pt x="57" y="69"/>
                    </a:lnTo>
                    <a:lnTo>
                      <a:pt x="60" y="64"/>
                    </a:lnTo>
                    <a:lnTo>
                      <a:pt x="64" y="59"/>
                    </a:lnTo>
                    <a:lnTo>
                      <a:pt x="68" y="55"/>
                    </a:lnTo>
                    <a:lnTo>
                      <a:pt x="73" y="51"/>
                    </a:lnTo>
                    <a:lnTo>
                      <a:pt x="78" y="48"/>
                    </a:lnTo>
                    <a:lnTo>
                      <a:pt x="83" y="46"/>
                    </a:lnTo>
                    <a:lnTo>
                      <a:pt x="89" y="44"/>
                    </a:lnTo>
                    <a:lnTo>
                      <a:pt x="94" y="43"/>
                    </a:lnTo>
                    <a:lnTo>
                      <a:pt x="101" y="43"/>
                    </a:lnTo>
                    <a:lnTo>
                      <a:pt x="101" y="43"/>
                    </a:lnTo>
                    <a:lnTo>
                      <a:pt x="108" y="43"/>
                    </a:lnTo>
                    <a:lnTo>
                      <a:pt x="115" y="44"/>
                    </a:lnTo>
                    <a:lnTo>
                      <a:pt x="120" y="46"/>
                    </a:lnTo>
                    <a:lnTo>
                      <a:pt x="126" y="49"/>
                    </a:lnTo>
                    <a:lnTo>
                      <a:pt x="131" y="51"/>
                    </a:lnTo>
                    <a:lnTo>
                      <a:pt x="136" y="55"/>
                    </a:lnTo>
                    <a:lnTo>
                      <a:pt x="140" y="59"/>
                    </a:lnTo>
                    <a:lnTo>
                      <a:pt x="144" y="64"/>
                    </a:lnTo>
                    <a:lnTo>
                      <a:pt x="148" y="69"/>
                    </a:lnTo>
                    <a:lnTo>
                      <a:pt x="151" y="75"/>
                    </a:lnTo>
                    <a:lnTo>
                      <a:pt x="154" y="81"/>
                    </a:lnTo>
                    <a:lnTo>
                      <a:pt x="156" y="88"/>
                    </a:lnTo>
                    <a:lnTo>
                      <a:pt x="159" y="103"/>
                    </a:lnTo>
                    <a:lnTo>
                      <a:pt x="160" y="120"/>
                    </a:lnTo>
                    <a:lnTo>
                      <a:pt x="160" y="12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" name="Freeform 41"/>
              <p:cNvSpPr>
                <a:spLocks/>
              </p:cNvSpPr>
              <p:nvPr userDrawn="1"/>
            </p:nvSpPr>
            <p:spPr bwMode="auto">
              <a:xfrm>
                <a:off x="3124200" y="6150782"/>
                <a:ext cx="73025" cy="92075"/>
              </a:xfrm>
              <a:custGeom>
                <a:avLst/>
                <a:gdLst>
                  <a:gd name="T0" fmla="*/ 184 w 184"/>
                  <a:gd name="T1" fmla="*/ 39 h 229"/>
                  <a:gd name="T2" fmla="*/ 184 w 184"/>
                  <a:gd name="T3" fmla="*/ 0 h 229"/>
                  <a:gd name="T4" fmla="*/ 0 w 184"/>
                  <a:gd name="T5" fmla="*/ 0 h 229"/>
                  <a:gd name="T6" fmla="*/ 0 w 184"/>
                  <a:gd name="T7" fmla="*/ 39 h 229"/>
                  <a:gd name="T8" fmla="*/ 69 w 184"/>
                  <a:gd name="T9" fmla="*/ 39 h 229"/>
                  <a:gd name="T10" fmla="*/ 69 w 184"/>
                  <a:gd name="T11" fmla="*/ 229 h 229"/>
                  <a:gd name="T12" fmla="*/ 114 w 184"/>
                  <a:gd name="T13" fmla="*/ 229 h 229"/>
                  <a:gd name="T14" fmla="*/ 114 w 184"/>
                  <a:gd name="T15" fmla="*/ 39 h 229"/>
                  <a:gd name="T16" fmla="*/ 184 w 184"/>
                  <a:gd name="T17" fmla="*/ 3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229">
                    <a:moveTo>
                      <a:pt x="184" y="39"/>
                    </a:moveTo>
                    <a:lnTo>
                      <a:pt x="184" y="0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69" y="39"/>
                    </a:lnTo>
                    <a:lnTo>
                      <a:pt x="69" y="229"/>
                    </a:lnTo>
                    <a:lnTo>
                      <a:pt x="114" y="229"/>
                    </a:lnTo>
                    <a:lnTo>
                      <a:pt x="114" y="39"/>
                    </a:lnTo>
                    <a:lnTo>
                      <a:pt x="184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" name="Freeform 42"/>
              <p:cNvSpPr>
                <a:spLocks noEditPoints="1"/>
              </p:cNvSpPr>
              <p:nvPr userDrawn="1"/>
            </p:nvSpPr>
            <p:spPr bwMode="auto">
              <a:xfrm>
                <a:off x="3209925" y="6150782"/>
                <a:ext cx="73025" cy="92075"/>
              </a:xfrm>
              <a:custGeom>
                <a:avLst/>
                <a:gdLst>
                  <a:gd name="T0" fmla="*/ 0 w 185"/>
                  <a:gd name="T1" fmla="*/ 229 h 229"/>
                  <a:gd name="T2" fmla="*/ 105 w 185"/>
                  <a:gd name="T3" fmla="*/ 229 h 229"/>
                  <a:gd name="T4" fmla="*/ 131 w 185"/>
                  <a:gd name="T5" fmla="*/ 227 h 229"/>
                  <a:gd name="T6" fmla="*/ 146 w 185"/>
                  <a:gd name="T7" fmla="*/ 222 h 229"/>
                  <a:gd name="T8" fmla="*/ 159 w 185"/>
                  <a:gd name="T9" fmla="*/ 215 h 229"/>
                  <a:gd name="T10" fmla="*/ 169 w 185"/>
                  <a:gd name="T11" fmla="*/ 207 h 229"/>
                  <a:gd name="T12" fmla="*/ 177 w 185"/>
                  <a:gd name="T13" fmla="*/ 196 h 229"/>
                  <a:gd name="T14" fmla="*/ 182 w 185"/>
                  <a:gd name="T15" fmla="*/ 182 h 229"/>
                  <a:gd name="T16" fmla="*/ 184 w 185"/>
                  <a:gd name="T17" fmla="*/ 167 h 229"/>
                  <a:gd name="T18" fmla="*/ 185 w 185"/>
                  <a:gd name="T19" fmla="*/ 159 h 229"/>
                  <a:gd name="T20" fmla="*/ 181 w 185"/>
                  <a:gd name="T21" fmla="*/ 138 h 229"/>
                  <a:gd name="T22" fmla="*/ 173 w 185"/>
                  <a:gd name="T23" fmla="*/ 122 h 229"/>
                  <a:gd name="T24" fmla="*/ 161 w 185"/>
                  <a:gd name="T25" fmla="*/ 112 h 229"/>
                  <a:gd name="T26" fmla="*/ 147 w 185"/>
                  <a:gd name="T27" fmla="*/ 106 h 229"/>
                  <a:gd name="T28" fmla="*/ 153 w 185"/>
                  <a:gd name="T29" fmla="*/ 102 h 229"/>
                  <a:gd name="T30" fmla="*/ 165 w 185"/>
                  <a:gd name="T31" fmla="*/ 94 h 229"/>
                  <a:gd name="T32" fmla="*/ 173 w 185"/>
                  <a:gd name="T33" fmla="*/ 82 h 229"/>
                  <a:gd name="T34" fmla="*/ 177 w 185"/>
                  <a:gd name="T35" fmla="*/ 68 h 229"/>
                  <a:gd name="T36" fmla="*/ 178 w 185"/>
                  <a:gd name="T37" fmla="*/ 60 h 229"/>
                  <a:gd name="T38" fmla="*/ 177 w 185"/>
                  <a:gd name="T39" fmla="*/ 46 h 229"/>
                  <a:gd name="T40" fmla="*/ 173 w 185"/>
                  <a:gd name="T41" fmla="*/ 34 h 229"/>
                  <a:gd name="T42" fmla="*/ 167 w 185"/>
                  <a:gd name="T43" fmla="*/ 24 h 229"/>
                  <a:gd name="T44" fmla="*/ 160 w 185"/>
                  <a:gd name="T45" fmla="*/ 15 h 229"/>
                  <a:gd name="T46" fmla="*/ 149 w 185"/>
                  <a:gd name="T47" fmla="*/ 9 h 229"/>
                  <a:gd name="T48" fmla="*/ 125 w 185"/>
                  <a:gd name="T49" fmla="*/ 1 h 229"/>
                  <a:gd name="T50" fmla="*/ 0 w 185"/>
                  <a:gd name="T51" fmla="*/ 0 h 229"/>
                  <a:gd name="T52" fmla="*/ 44 w 185"/>
                  <a:gd name="T53" fmla="*/ 37 h 229"/>
                  <a:gd name="T54" fmla="*/ 104 w 185"/>
                  <a:gd name="T55" fmla="*/ 37 h 229"/>
                  <a:gd name="T56" fmla="*/ 117 w 185"/>
                  <a:gd name="T57" fmla="*/ 39 h 229"/>
                  <a:gd name="T58" fmla="*/ 125 w 185"/>
                  <a:gd name="T59" fmla="*/ 45 h 229"/>
                  <a:gd name="T60" fmla="*/ 130 w 185"/>
                  <a:gd name="T61" fmla="*/ 53 h 229"/>
                  <a:gd name="T62" fmla="*/ 132 w 185"/>
                  <a:gd name="T63" fmla="*/ 64 h 229"/>
                  <a:gd name="T64" fmla="*/ 131 w 185"/>
                  <a:gd name="T65" fmla="*/ 69 h 229"/>
                  <a:gd name="T66" fmla="*/ 128 w 185"/>
                  <a:gd name="T67" fmla="*/ 78 h 229"/>
                  <a:gd name="T68" fmla="*/ 121 w 185"/>
                  <a:gd name="T69" fmla="*/ 85 h 229"/>
                  <a:gd name="T70" fmla="*/ 111 w 185"/>
                  <a:gd name="T71" fmla="*/ 89 h 229"/>
                  <a:gd name="T72" fmla="*/ 44 w 185"/>
                  <a:gd name="T73" fmla="*/ 90 h 229"/>
                  <a:gd name="T74" fmla="*/ 44 w 185"/>
                  <a:gd name="T75" fmla="*/ 127 h 229"/>
                  <a:gd name="T76" fmla="*/ 104 w 185"/>
                  <a:gd name="T77" fmla="*/ 127 h 229"/>
                  <a:gd name="T78" fmla="*/ 119 w 185"/>
                  <a:gd name="T79" fmla="*/ 129 h 229"/>
                  <a:gd name="T80" fmla="*/ 130 w 185"/>
                  <a:gd name="T81" fmla="*/ 136 h 229"/>
                  <a:gd name="T82" fmla="*/ 137 w 185"/>
                  <a:gd name="T83" fmla="*/ 146 h 229"/>
                  <a:gd name="T84" fmla="*/ 139 w 185"/>
                  <a:gd name="T85" fmla="*/ 160 h 229"/>
                  <a:gd name="T86" fmla="*/ 138 w 185"/>
                  <a:gd name="T87" fmla="*/ 167 h 229"/>
                  <a:gd name="T88" fmla="*/ 134 w 185"/>
                  <a:gd name="T89" fmla="*/ 178 h 229"/>
                  <a:gd name="T90" fmla="*/ 126 w 185"/>
                  <a:gd name="T91" fmla="*/ 187 h 229"/>
                  <a:gd name="T92" fmla="*/ 112 w 185"/>
                  <a:gd name="T93" fmla="*/ 191 h 229"/>
                  <a:gd name="T94" fmla="*/ 44 w 185"/>
                  <a:gd name="T95" fmla="*/ 19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5" h="229">
                    <a:moveTo>
                      <a:pt x="0" y="0"/>
                    </a:moveTo>
                    <a:lnTo>
                      <a:pt x="0" y="229"/>
                    </a:lnTo>
                    <a:lnTo>
                      <a:pt x="105" y="229"/>
                    </a:lnTo>
                    <a:lnTo>
                      <a:pt x="105" y="229"/>
                    </a:lnTo>
                    <a:lnTo>
                      <a:pt x="123" y="228"/>
                    </a:lnTo>
                    <a:lnTo>
                      <a:pt x="131" y="227"/>
                    </a:lnTo>
                    <a:lnTo>
                      <a:pt x="139" y="225"/>
                    </a:lnTo>
                    <a:lnTo>
                      <a:pt x="146" y="222"/>
                    </a:lnTo>
                    <a:lnTo>
                      <a:pt x="152" y="219"/>
                    </a:lnTo>
                    <a:lnTo>
                      <a:pt x="159" y="215"/>
                    </a:lnTo>
                    <a:lnTo>
                      <a:pt x="164" y="211"/>
                    </a:lnTo>
                    <a:lnTo>
                      <a:pt x="169" y="207"/>
                    </a:lnTo>
                    <a:lnTo>
                      <a:pt x="173" y="201"/>
                    </a:lnTo>
                    <a:lnTo>
                      <a:pt x="177" y="196"/>
                    </a:lnTo>
                    <a:lnTo>
                      <a:pt x="180" y="189"/>
                    </a:lnTo>
                    <a:lnTo>
                      <a:pt x="182" y="182"/>
                    </a:lnTo>
                    <a:lnTo>
                      <a:pt x="183" y="175"/>
                    </a:lnTo>
                    <a:lnTo>
                      <a:pt x="184" y="167"/>
                    </a:lnTo>
                    <a:lnTo>
                      <a:pt x="185" y="159"/>
                    </a:lnTo>
                    <a:lnTo>
                      <a:pt x="185" y="159"/>
                    </a:lnTo>
                    <a:lnTo>
                      <a:pt x="184" y="148"/>
                    </a:lnTo>
                    <a:lnTo>
                      <a:pt x="181" y="138"/>
                    </a:lnTo>
                    <a:lnTo>
                      <a:pt x="178" y="129"/>
                    </a:lnTo>
                    <a:lnTo>
                      <a:pt x="173" y="122"/>
                    </a:lnTo>
                    <a:lnTo>
                      <a:pt x="167" y="116"/>
                    </a:lnTo>
                    <a:lnTo>
                      <a:pt x="161" y="112"/>
                    </a:lnTo>
                    <a:lnTo>
                      <a:pt x="153" y="108"/>
                    </a:lnTo>
                    <a:lnTo>
                      <a:pt x="147" y="106"/>
                    </a:lnTo>
                    <a:lnTo>
                      <a:pt x="147" y="106"/>
                    </a:lnTo>
                    <a:lnTo>
                      <a:pt x="153" y="102"/>
                    </a:lnTo>
                    <a:lnTo>
                      <a:pt x="160" y="98"/>
                    </a:lnTo>
                    <a:lnTo>
                      <a:pt x="165" y="94"/>
                    </a:lnTo>
                    <a:lnTo>
                      <a:pt x="169" y="88"/>
                    </a:lnTo>
                    <a:lnTo>
                      <a:pt x="173" y="82"/>
                    </a:lnTo>
                    <a:lnTo>
                      <a:pt x="175" y="76"/>
                    </a:lnTo>
                    <a:lnTo>
                      <a:pt x="177" y="68"/>
                    </a:lnTo>
                    <a:lnTo>
                      <a:pt x="178" y="60"/>
                    </a:lnTo>
                    <a:lnTo>
                      <a:pt x="178" y="60"/>
                    </a:lnTo>
                    <a:lnTo>
                      <a:pt x="177" y="53"/>
                    </a:lnTo>
                    <a:lnTo>
                      <a:pt x="177" y="46"/>
                    </a:lnTo>
                    <a:lnTo>
                      <a:pt x="175" y="40"/>
                    </a:lnTo>
                    <a:lnTo>
                      <a:pt x="173" y="34"/>
                    </a:lnTo>
                    <a:lnTo>
                      <a:pt x="171" y="29"/>
                    </a:lnTo>
                    <a:lnTo>
                      <a:pt x="167" y="24"/>
                    </a:lnTo>
                    <a:lnTo>
                      <a:pt x="164" y="19"/>
                    </a:lnTo>
                    <a:lnTo>
                      <a:pt x="160" y="15"/>
                    </a:lnTo>
                    <a:lnTo>
                      <a:pt x="154" y="12"/>
                    </a:lnTo>
                    <a:lnTo>
                      <a:pt x="149" y="9"/>
                    </a:lnTo>
                    <a:lnTo>
                      <a:pt x="138" y="4"/>
                    </a:lnTo>
                    <a:lnTo>
                      <a:pt x="125" y="1"/>
                    </a:lnTo>
                    <a:lnTo>
                      <a:pt x="111" y="0"/>
                    </a:lnTo>
                    <a:lnTo>
                      <a:pt x="0" y="0"/>
                    </a:lnTo>
                    <a:close/>
                    <a:moveTo>
                      <a:pt x="44" y="90"/>
                    </a:moveTo>
                    <a:lnTo>
                      <a:pt x="44" y="37"/>
                    </a:lnTo>
                    <a:lnTo>
                      <a:pt x="104" y="37"/>
                    </a:lnTo>
                    <a:lnTo>
                      <a:pt x="104" y="37"/>
                    </a:lnTo>
                    <a:lnTo>
                      <a:pt x="111" y="38"/>
                    </a:lnTo>
                    <a:lnTo>
                      <a:pt x="117" y="39"/>
                    </a:lnTo>
                    <a:lnTo>
                      <a:pt x="122" y="42"/>
                    </a:lnTo>
                    <a:lnTo>
                      <a:pt x="125" y="45"/>
                    </a:lnTo>
                    <a:lnTo>
                      <a:pt x="128" y="49"/>
                    </a:lnTo>
                    <a:lnTo>
                      <a:pt x="130" y="53"/>
                    </a:lnTo>
                    <a:lnTo>
                      <a:pt x="132" y="58"/>
                    </a:lnTo>
                    <a:lnTo>
                      <a:pt x="132" y="64"/>
                    </a:lnTo>
                    <a:lnTo>
                      <a:pt x="132" y="64"/>
                    </a:lnTo>
                    <a:lnTo>
                      <a:pt x="131" y="69"/>
                    </a:lnTo>
                    <a:lnTo>
                      <a:pt x="130" y="74"/>
                    </a:lnTo>
                    <a:lnTo>
                      <a:pt x="128" y="78"/>
                    </a:lnTo>
                    <a:lnTo>
                      <a:pt x="125" y="82"/>
                    </a:lnTo>
                    <a:lnTo>
                      <a:pt x="121" y="85"/>
                    </a:lnTo>
                    <a:lnTo>
                      <a:pt x="116" y="88"/>
                    </a:lnTo>
                    <a:lnTo>
                      <a:pt x="111" y="89"/>
                    </a:lnTo>
                    <a:lnTo>
                      <a:pt x="104" y="90"/>
                    </a:lnTo>
                    <a:lnTo>
                      <a:pt x="44" y="90"/>
                    </a:lnTo>
                    <a:close/>
                    <a:moveTo>
                      <a:pt x="44" y="192"/>
                    </a:moveTo>
                    <a:lnTo>
                      <a:pt x="44" y="127"/>
                    </a:lnTo>
                    <a:lnTo>
                      <a:pt x="104" y="127"/>
                    </a:lnTo>
                    <a:lnTo>
                      <a:pt x="104" y="127"/>
                    </a:lnTo>
                    <a:lnTo>
                      <a:pt x="112" y="128"/>
                    </a:lnTo>
                    <a:lnTo>
                      <a:pt x="119" y="129"/>
                    </a:lnTo>
                    <a:lnTo>
                      <a:pt x="125" y="132"/>
                    </a:lnTo>
                    <a:lnTo>
                      <a:pt x="130" y="136"/>
                    </a:lnTo>
                    <a:lnTo>
                      <a:pt x="134" y="141"/>
                    </a:lnTo>
                    <a:lnTo>
                      <a:pt x="137" y="146"/>
                    </a:lnTo>
                    <a:lnTo>
                      <a:pt x="138" y="153"/>
                    </a:lnTo>
                    <a:lnTo>
                      <a:pt x="139" y="160"/>
                    </a:lnTo>
                    <a:lnTo>
                      <a:pt x="139" y="160"/>
                    </a:lnTo>
                    <a:lnTo>
                      <a:pt x="138" y="167"/>
                    </a:lnTo>
                    <a:lnTo>
                      <a:pt x="137" y="173"/>
                    </a:lnTo>
                    <a:lnTo>
                      <a:pt x="134" y="178"/>
                    </a:lnTo>
                    <a:lnTo>
                      <a:pt x="131" y="183"/>
                    </a:lnTo>
                    <a:lnTo>
                      <a:pt x="126" y="187"/>
                    </a:lnTo>
                    <a:lnTo>
                      <a:pt x="120" y="190"/>
                    </a:lnTo>
                    <a:lnTo>
                      <a:pt x="112" y="191"/>
                    </a:lnTo>
                    <a:lnTo>
                      <a:pt x="103" y="192"/>
                    </a:lnTo>
                    <a:lnTo>
                      <a:pt x="44" y="192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" name="Freeform 43"/>
              <p:cNvSpPr>
                <a:spLocks noEditPoints="1"/>
              </p:cNvSpPr>
              <p:nvPr userDrawn="1"/>
            </p:nvSpPr>
            <p:spPr bwMode="auto">
              <a:xfrm>
                <a:off x="3295650" y="6149194"/>
                <a:ext cx="79375" cy="95250"/>
              </a:xfrm>
              <a:custGeom>
                <a:avLst/>
                <a:gdLst>
                  <a:gd name="T0" fmla="*/ 197 w 197"/>
                  <a:gd name="T1" fmla="*/ 115 h 239"/>
                  <a:gd name="T2" fmla="*/ 195 w 197"/>
                  <a:gd name="T3" fmla="*/ 92 h 239"/>
                  <a:gd name="T4" fmla="*/ 191 w 197"/>
                  <a:gd name="T5" fmla="*/ 71 h 239"/>
                  <a:gd name="T6" fmla="*/ 183 w 197"/>
                  <a:gd name="T7" fmla="*/ 52 h 239"/>
                  <a:gd name="T8" fmla="*/ 173 w 197"/>
                  <a:gd name="T9" fmla="*/ 34 h 239"/>
                  <a:gd name="T10" fmla="*/ 159 w 197"/>
                  <a:gd name="T11" fmla="*/ 20 h 239"/>
                  <a:gd name="T12" fmla="*/ 143 w 197"/>
                  <a:gd name="T13" fmla="*/ 10 h 239"/>
                  <a:gd name="T14" fmla="*/ 123 w 197"/>
                  <a:gd name="T15" fmla="*/ 3 h 239"/>
                  <a:gd name="T16" fmla="*/ 100 w 197"/>
                  <a:gd name="T17" fmla="*/ 0 h 239"/>
                  <a:gd name="T18" fmla="*/ 89 w 197"/>
                  <a:gd name="T19" fmla="*/ 1 h 239"/>
                  <a:gd name="T20" fmla="*/ 69 w 197"/>
                  <a:gd name="T21" fmla="*/ 5 h 239"/>
                  <a:gd name="T22" fmla="*/ 51 w 197"/>
                  <a:gd name="T23" fmla="*/ 12 h 239"/>
                  <a:gd name="T24" fmla="*/ 35 w 197"/>
                  <a:gd name="T25" fmla="*/ 24 h 239"/>
                  <a:gd name="T26" fmla="*/ 22 w 197"/>
                  <a:gd name="T27" fmla="*/ 39 h 239"/>
                  <a:gd name="T28" fmla="*/ 11 w 197"/>
                  <a:gd name="T29" fmla="*/ 58 h 239"/>
                  <a:gd name="T30" fmla="*/ 4 w 197"/>
                  <a:gd name="T31" fmla="*/ 80 h 239"/>
                  <a:gd name="T32" fmla="*/ 0 w 197"/>
                  <a:gd name="T33" fmla="*/ 106 h 239"/>
                  <a:gd name="T34" fmla="*/ 0 w 197"/>
                  <a:gd name="T35" fmla="*/ 120 h 239"/>
                  <a:gd name="T36" fmla="*/ 2 w 197"/>
                  <a:gd name="T37" fmla="*/ 148 h 239"/>
                  <a:gd name="T38" fmla="*/ 9 w 197"/>
                  <a:gd name="T39" fmla="*/ 172 h 239"/>
                  <a:gd name="T40" fmla="*/ 18 w 197"/>
                  <a:gd name="T41" fmla="*/ 193 h 239"/>
                  <a:gd name="T42" fmla="*/ 30 w 197"/>
                  <a:gd name="T43" fmla="*/ 209 h 239"/>
                  <a:gd name="T44" fmla="*/ 36 w 197"/>
                  <a:gd name="T45" fmla="*/ 215 h 239"/>
                  <a:gd name="T46" fmla="*/ 51 w 197"/>
                  <a:gd name="T47" fmla="*/ 226 h 239"/>
                  <a:gd name="T48" fmla="*/ 68 w 197"/>
                  <a:gd name="T49" fmla="*/ 234 h 239"/>
                  <a:gd name="T50" fmla="*/ 88 w 197"/>
                  <a:gd name="T51" fmla="*/ 238 h 239"/>
                  <a:gd name="T52" fmla="*/ 99 w 197"/>
                  <a:gd name="T53" fmla="*/ 239 h 239"/>
                  <a:gd name="T54" fmla="*/ 124 w 197"/>
                  <a:gd name="T55" fmla="*/ 237 h 239"/>
                  <a:gd name="T56" fmla="*/ 145 w 197"/>
                  <a:gd name="T57" fmla="*/ 231 h 239"/>
                  <a:gd name="T58" fmla="*/ 153 w 197"/>
                  <a:gd name="T59" fmla="*/ 227 h 239"/>
                  <a:gd name="T60" fmla="*/ 170 w 197"/>
                  <a:gd name="T61" fmla="*/ 216 h 239"/>
                  <a:gd name="T62" fmla="*/ 151 w 197"/>
                  <a:gd name="T63" fmla="*/ 180 h 239"/>
                  <a:gd name="T64" fmla="*/ 139 w 197"/>
                  <a:gd name="T65" fmla="*/ 188 h 239"/>
                  <a:gd name="T66" fmla="*/ 128 w 197"/>
                  <a:gd name="T67" fmla="*/ 193 h 239"/>
                  <a:gd name="T68" fmla="*/ 116 w 197"/>
                  <a:gd name="T69" fmla="*/ 197 h 239"/>
                  <a:gd name="T70" fmla="*/ 101 w 197"/>
                  <a:gd name="T71" fmla="*/ 198 h 239"/>
                  <a:gd name="T72" fmla="*/ 91 w 197"/>
                  <a:gd name="T73" fmla="*/ 197 h 239"/>
                  <a:gd name="T74" fmla="*/ 72 w 197"/>
                  <a:gd name="T75" fmla="*/ 190 h 239"/>
                  <a:gd name="T76" fmla="*/ 57 w 197"/>
                  <a:gd name="T77" fmla="*/ 175 h 239"/>
                  <a:gd name="T78" fmla="*/ 47 w 197"/>
                  <a:gd name="T79" fmla="*/ 151 h 239"/>
                  <a:gd name="T80" fmla="*/ 195 w 197"/>
                  <a:gd name="T81" fmla="*/ 136 h 239"/>
                  <a:gd name="T82" fmla="*/ 196 w 197"/>
                  <a:gd name="T83" fmla="*/ 127 h 239"/>
                  <a:gd name="T84" fmla="*/ 197 w 197"/>
                  <a:gd name="T85" fmla="*/ 115 h 239"/>
                  <a:gd name="T86" fmla="*/ 45 w 197"/>
                  <a:gd name="T87" fmla="*/ 98 h 239"/>
                  <a:gd name="T88" fmla="*/ 50 w 197"/>
                  <a:gd name="T89" fmla="*/ 74 h 239"/>
                  <a:gd name="T90" fmla="*/ 61 w 197"/>
                  <a:gd name="T91" fmla="*/ 56 h 239"/>
                  <a:gd name="T92" fmla="*/ 76 w 197"/>
                  <a:gd name="T93" fmla="*/ 45 h 239"/>
                  <a:gd name="T94" fmla="*/ 97 w 197"/>
                  <a:gd name="T95" fmla="*/ 41 h 239"/>
                  <a:gd name="T96" fmla="*/ 104 w 197"/>
                  <a:gd name="T97" fmla="*/ 41 h 239"/>
                  <a:gd name="T98" fmla="*/ 116 w 197"/>
                  <a:gd name="T99" fmla="*/ 44 h 239"/>
                  <a:gd name="T100" fmla="*/ 126 w 197"/>
                  <a:gd name="T101" fmla="*/ 48 h 239"/>
                  <a:gd name="T102" fmla="*/ 137 w 197"/>
                  <a:gd name="T103" fmla="*/ 58 h 239"/>
                  <a:gd name="T104" fmla="*/ 147 w 197"/>
                  <a:gd name="T105" fmla="*/ 76 h 239"/>
                  <a:gd name="T106" fmla="*/ 151 w 197"/>
                  <a:gd name="T107" fmla="*/ 9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7" h="239">
                    <a:moveTo>
                      <a:pt x="197" y="115"/>
                    </a:moveTo>
                    <a:lnTo>
                      <a:pt x="197" y="115"/>
                    </a:lnTo>
                    <a:lnTo>
                      <a:pt x="196" y="104"/>
                    </a:lnTo>
                    <a:lnTo>
                      <a:pt x="195" y="92"/>
                    </a:lnTo>
                    <a:lnTo>
                      <a:pt x="193" y="81"/>
                    </a:lnTo>
                    <a:lnTo>
                      <a:pt x="191" y="71"/>
                    </a:lnTo>
                    <a:lnTo>
                      <a:pt x="187" y="61"/>
                    </a:lnTo>
                    <a:lnTo>
                      <a:pt x="183" y="52"/>
                    </a:lnTo>
                    <a:lnTo>
                      <a:pt x="178" y="43"/>
                    </a:lnTo>
                    <a:lnTo>
                      <a:pt x="173" y="34"/>
                    </a:lnTo>
                    <a:lnTo>
                      <a:pt x="166" y="27"/>
                    </a:lnTo>
                    <a:lnTo>
                      <a:pt x="159" y="20"/>
                    </a:lnTo>
                    <a:lnTo>
                      <a:pt x="151" y="14"/>
                    </a:lnTo>
                    <a:lnTo>
                      <a:pt x="143" y="10"/>
                    </a:lnTo>
                    <a:lnTo>
                      <a:pt x="133" y="6"/>
                    </a:lnTo>
                    <a:lnTo>
                      <a:pt x="123" y="3"/>
                    </a:lnTo>
                    <a:lnTo>
                      <a:pt x="112" y="1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9" y="1"/>
                    </a:lnTo>
                    <a:lnTo>
                      <a:pt x="79" y="2"/>
                    </a:lnTo>
                    <a:lnTo>
                      <a:pt x="69" y="5"/>
                    </a:lnTo>
                    <a:lnTo>
                      <a:pt x="60" y="8"/>
                    </a:lnTo>
                    <a:lnTo>
                      <a:pt x="51" y="12"/>
                    </a:lnTo>
                    <a:lnTo>
                      <a:pt x="42" y="18"/>
                    </a:lnTo>
                    <a:lnTo>
                      <a:pt x="35" y="24"/>
                    </a:lnTo>
                    <a:lnTo>
                      <a:pt x="28" y="31"/>
                    </a:lnTo>
                    <a:lnTo>
                      <a:pt x="22" y="39"/>
                    </a:lnTo>
                    <a:lnTo>
                      <a:pt x="16" y="48"/>
                    </a:lnTo>
                    <a:lnTo>
                      <a:pt x="11" y="58"/>
                    </a:lnTo>
                    <a:lnTo>
                      <a:pt x="7" y="68"/>
                    </a:lnTo>
                    <a:lnTo>
                      <a:pt x="4" y="80"/>
                    </a:lnTo>
                    <a:lnTo>
                      <a:pt x="2" y="92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34"/>
                    </a:lnTo>
                    <a:lnTo>
                      <a:pt x="2" y="148"/>
                    </a:lnTo>
                    <a:lnTo>
                      <a:pt x="5" y="160"/>
                    </a:lnTo>
                    <a:lnTo>
                      <a:pt x="9" y="172"/>
                    </a:lnTo>
                    <a:lnTo>
                      <a:pt x="13" y="183"/>
                    </a:lnTo>
                    <a:lnTo>
                      <a:pt x="18" y="193"/>
                    </a:lnTo>
                    <a:lnTo>
                      <a:pt x="24" y="201"/>
                    </a:lnTo>
                    <a:lnTo>
                      <a:pt x="30" y="209"/>
                    </a:lnTo>
                    <a:lnTo>
                      <a:pt x="30" y="209"/>
                    </a:lnTo>
                    <a:lnTo>
                      <a:pt x="36" y="215"/>
                    </a:lnTo>
                    <a:lnTo>
                      <a:pt x="43" y="220"/>
                    </a:lnTo>
                    <a:lnTo>
                      <a:pt x="51" y="226"/>
                    </a:lnTo>
                    <a:lnTo>
                      <a:pt x="59" y="230"/>
                    </a:lnTo>
                    <a:lnTo>
                      <a:pt x="68" y="234"/>
                    </a:lnTo>
                    <a:lnTo>
                      <a:pt x="77" y="236"/>
                    </a:lnTo>
                    <a:lnTo>
                      <a:pt x="88" y="238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2" y="238"/>
                    </a:lnTo>
                    <a:lnTo>
                      <a:pt x="124" y="237"/>
                    </a:lnTo>
                    <a:lnTo>
                      <a:pt x="135" y="234"/>
                    </a:lnTo>
                    <a:lnTo>
                      <a:pt x="145" y="231"/>
                    </a:lnTo>
                    <a:lnTo>
                      <a:pt x="145" y="231"/>
                    </a:lnTo>
                    <a:lnTo>
                      <a:pt x="153" y="227"/>
                    </a:lnTo>
                    <a:lnTo>
                      <a:pt x="162" y="222"/>
                    </a:lnTo>
                    <a:lnTo>
                      <a:pt x="170" y="216"/>
                    </a:lnTo>
                    <a:lnTo>
                      <a:pt x="178" y="209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39" y="188"/>
                    </a:lnTo>
                    <a:lnTo>
                      <a:pt x="128" y="193"/>
                    </a:lnTo>
                    <a:lnTo>
                      <a:pt x="128" y="193"/>
                    </a:lnTo>
                    <a:lnTo>
                      <a:pt x="122" y="195"/>
                    </a:lnTo>
                    <a:lnTo>
                      <a:pt x="116" y="197"/>
                    </a:lnTo>
                    <a:lnTo>
                      <a:pt x="109" y="198"/>
                    </a:lnTo>
                    <a:lnTo>
                      <a:pt x="101" y="198"/>
                    </a:lnTo>
                    <a:lnTo>
                      <a:pt x="101" y="198"/>
                    </a:lnTo>
                    <a:lnTo>
                      <a:pt x="91" y="197"/>
                    </a:lnTo>
                    <a:lnTo>
                      <a:pt x="81" y="195"/>
                    </a:lnTo>
                    <a:lnTo>
                      <a:pt x="72" y="190"/>
                    </a:lnTo>
                    <a:lnTo>
                      <a:pt x="64" y="183"/>
                    </a:lnTo>
                    <a:lnTo>
                      <a:pt x="57" y="175"/>
                    </a:lnTo>
                    <a:lnTo>
                      <a:pt x="51" y="164"/>
                    </a:lnTo>
                    <a:lnTo>
                      <a:pt x="47" y="151"/>
                    </a:lnTo>
                    <a:lnTo>
                      <a:pt x="44" y="136"/>
                    </a:lnTo>
                    <a:lnTo>
                      <a:pt x="195" y="136"/>
                    </a:lnTo>
                    <a:lnTo>
                      <a:pt x="195" y="136"/>
                    </a:lnTo>
                    <a:lnTo>
                      <a:pt x="196" y="127"/>
                    </a:lnTo>
                    <a:lnTo>
                      <a:pt x="197" y="115"/>
                    </a:lnTo>
                    <a:lnTo>
                      <a:pt x="197" y="115"/>
                    </a:lnTo>
                    <a:close/>
                    <a:moveTo>
                      <a:pt x="45" y="98"/>
                    </a:moveTo>
                    <a:lnTo>
                      <a:pt x="45" y="98"/>
                    </a:lnTo>
                    <a:lnTo>
                      <a:pt x="47" y="85"/>
                    </a:lnTo>
                    <a:lnTo>
                      <a:pt x="50" y="74"/>
                    </a:lnTo>
                    <a:lnTo>
                      <a:pt x="55" y="64"/>
                    </a:lnTo>
                    <a:lnTo>
                      <a:pt x="61" y="56"/>
                    </a:lnTo>
                    <a:lnTo>
                      <a:pt x="68" y="49"/>
                    </a:lnTo>
                    <a:lnTo>
                      <a:pt x="76" y="45"/>
                    </a:lnTo>
                    <a:lnTo>
                      <a:pt x="86" y="42"/>
                    </a:lnTo>
                    <a:lnTo>
                      <a:pt x="97" y="41"/>
                    </a:lnTo>
                    <a:lnTo>
                      <a:pt x="97" y="41"/>
                    </a:lnTo>
                    <a:lnTo>
                      <a:pt x="104" y="41"/>
                    </a:lnTo>
                    <a:lnTo>
                      <a:pt x="110" y="42"/>
                    </a:lnTo>
                    <a:lnTo>
                      <a:pt x="116" y="44"/>
                    </a:lnTo>
                    <a:lnTo>
                      <a:pt x="121" y="45"/>
                    </a:lnTo>
                    <a:lnTo>
                      <a:pt x="126" y="48"/>
                    </a:lnTo>
                    <a:lnTo>
                      <a:pt x="130" y="51"/>
                    </a:lnTo>
                    <a:lnTo>
                      <a:pt x="137" y="58"/>
                    </a:lnTo>
                    <a:lnTo>
                      <a:pt x="143" y="66"/>
                    </a:lnTo>
                    <a:lnTo>
                      <a:pt x="147" y="76"/>
                    </a:lnTo>
                    <a:lnTo>
                      <a:pt x="150" y="87"/>
                    </a:lnTo>
                    <a:lnTo>
                      <a:pt x="151" y="98"/>
                    </a:lnTo>
                    <a:lnTo>
                      <a:pt x="45" y="98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" name="Freeform 44"/>
              <p:cNvSpPr>
                <a:spLocks/>
              </p:cNvSpPr>
              <p:nvPr userDrawn="1"/>
            </p:nvSpPr>
            <p:spPr bwMode="auto">
              <a:xfrm>
                <a:off x="3382962" y="6150782"/>
                <a:ext cx="73025" cy="92075"/>
              </a:xfrm>
              <a:custGeom>
                <a:avLst/>
                <a:gdLst>
                  <a:gd name="T0" fmla="*/ 184 w 184"/>
                  <a:gd name="T1" fmla="*/ 39 h 229"/>
                  <a:gd name="T2" fmla="*/ 184 w 184"/>
                  <a:gd name="T3" fmla="*/ 0 h 229"/>
                  <a:gd name="T4" fmla="*/ 0 w 184"/>
                  <a:gd name="T5" fmla="*/ 0 h 229"/>
                  <a:gd name="T6" fmla="*/ 0 w 184"/>
                  <a:gd name="T7" fmla="*/ 39 h 229"/>
                  <a:gd name="T8" fmla="*/ 70 w 184"/>
                  <a:gd name="T9" fmla="*/ 39 h 229"/>
                  <a:gd name="T10" fmla="*/ 70 w 184"/>
                  <a:gd name="T11" fmla="*/ 229 h 229"/>
                  <a:gd name="T12" fmla="*/ 114 w 184"/>
                  <a:gd name="T13" fmla="*/ 229 h 229"/>
                  <a:gd name="T14" fmla="*/ 114 w 184"/>
                  <a:gd name="T15" fmla="*/ 39 h 229"/>
                  <a:gd name="T16" fmla="*/ 184 w 184"/>
                  <a:gd name="T17" fmla="*/ 3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229">
                    <a:moveTo>
                      <a:pt x="184" y="39"/>
                    </a:moveTo>
                    <a:lnTo>
                      <a:pt x="184" y="0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70" y="39"/>
                    </a:lnTo>
                    <a:lnTo>
                      <a:pt x="70" y="229"/>
                    </a:lnTo>
                    <a:lnTo>
                      <a:pt x="114" y="229"/>
                    </a:lnTo>
                    <a:lnTo>
                      <a:pt x="114" y="39"/>
                    </a:lnTo>
                    <a:lnTo>
                      <a:pt x="184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" name="Freeform 45"/>
              <p:cNvSpPr>
                <a:spLocks/>
              </p:cNvSpPr>
              <p:nvPr userDrawn="1"/>
            </p:nvSpPr>
            <p:spPr bwMode="auto">
              <a:xfrm>
                <a:off x="3470275" y="6217457"/>
                <a:ext cx="26988" cy="26988"/>
              </a:xfrm>
              <a:custGeom>
                <a:avLst/>
                <a:gdLst>
                  <a:gd name="T0" fmla="*/ 69 w 69"/>
                  <a:gd name="T1" fmla="*/ 34 h 69"/>
                  <a:gd name="T2" fmla="*/ 69 w 69"/>
                  <a:gd name="T3" fmla="*/ 34 h 69"/>
                  <a:gd name="T4" fmla="*/ 69 w 69"/>
                  <a:gd name="T5" fmla="*/ 27 h 69"/>
                  <a:gd name="T6" fmla="*/ 67 w 69"/>
                  <a:gd name="T7" fmla="*/ 21 h 69"/>
                  <a:gd name="T8" fmla="*/ 63 w 69"/>
                  <a:gd name="T9" fmla="*/ 15 h 69"/>
                  <a:gd name="T10" fmla="*/ 59 w 69"/>
                  <a:gd name="T11" fmla="*/ 10 h 69"/>
                  <a:gd name="T12" fmla="*/ 54 w 69"/>
                  <a:gd name="T13" fmla="*/ 5 h 69"/>
                  <a:gd name="T14" fmla="*/ 48 w 69"/>
                  <a:gd name="T15" fmla="*/ 2 h 69"/>
                  <a:gd name="T16" fmla="*/ 42 w 69"/>
                  <a:gd name="T17" fmla="*/ 0 h 69"/>
                  <a:gd name="T18" fmla="*/ 35 w 69"/>
                  <a:gd name="T19" fmla="*/ 0 h 69"/>
                  <a:gd name="T20" fmla="*/ 35 w 69"/>
                  <a:gd name="T21" fmla="*/ 0 h 69"/>
                  <a:gd name="T22" fmla="*/ 28 w 69"/>
                  <a:gd name="T23" fmla="*/ 0 h 69"/>
                  <a:gd name="T24" fmla="*/ 21 w 69"/>
                  <a:gd name="T25" fmla="*/ 2 h 69"/>
                  <a:gd name="T26" fmla="*/ 15 w 69"/>
                  <a:gd name="T27" fmla="*/ 5 h 69"/>
                  <a:gd name="T28" fmla="*/ 10 w 69"/>
                  <a:gd name="T29" fmla="*/ 10 h 69"/>
                  <a:gd name="T30" fmla="*/ 6 w 69"/>
                  <a:gd name="T31" fmla="*/ 15 h 69"/>
                  <a:gd name="T32" fmla="*/ 3 w 69"/>
                  <a:gd name="T33" fmla="*/ 21 h 69"/>
                  <a:gd name="T34" fmla="*/ 1 w 69"/>
                  <a:gd name="T35" fmla="*/ 27 h 69"/>
                  <a:gd name="T36" fmla="*/ 0 w 69"/>
                  <a:gd name="T37" fmla="*/ 34 h 69"/>
                  <a:gd name="T38" fmla="*/ 0 w 69"/>
                  <a:gd name="T39" fmla="*/ 34 h 69"/>
                  <a:gd name="T40" fmla="*/ 1 w 69"/>
                  <a:gd name="T41" fmla="*/ 42 h 69"/>
                  <a:gd name="T42" fmla="*/ 3 w 69"/>
                  <a:gd name="T43" fmla="*/ 48 h 69"/>
                  <a:gd name="T44" fmla="*/ 6 w 69"/>
                  <a:gd name="T45" fmla="*/ 54 h 69"/>
                  <a:gd name="T46" fmla="*/ 10 w 69"/>
                  <a:gd name="T47" fmla="*/ 59 h 69"/>
                  <a:gd name="T48" fmla="*/ 15 w 69"/>
                  <a:gd name="T49" fmla="*/ 63 h 69"/>
                  <a:gd name="T50" fmla="*/ 21 w 69"/>
                  <a:gd name="T51" fmla="*/ 66 h 69"/>
                  <a:gd name="T52" fmla="*/ 28 w 69"/>
                  <a:gd name="T53" fmla="*/ 68 h 69"/>
                  <a:gd name="T54" fmla="*/ 35 w 69"/>
                  <a:gd name="T55" fmla="*/ 69 h 69"/>
                  <a:gd name="T56" fmla="*/ 35 w 69"/>
                  <a:gd name="T57" fmla="*/ 69 h 69"/>
                  <a:gd name="T58" fmla="*/ 42 w 69"/>
                  <a:gd name="T59" fmla="*/ 68 h 69"/>
                  <a:gd name="T60" fmla="*/ 48 w 69"/>
                  <a:gd name="T61" fmla="*/ 66 h 69"/>
                  <a:gd name="T62" fmla="*/ 54 w 69"/>
                  <a:gd name="T63" fmla="*/ 63 h 69"/>
                  <a:gd name="T64" fmla="*/ 59 w 69"/>
                  <a:gd name="T65" fmla="*/ 59 h 69"/>
                  <a:gd name="T66" fmla="*/ 63 w 69"/>
                  <a:gd name="T67" fmla="*/ 54 h 69"/>
                  <a:gd name="T68" fmla="*/ 67 w 69"/>
                  <a:gd name="T69" fmla="*/ 48 h 69"/>
                  <a:gd name="T70" fmla="*/ 69 w 69"/>
                  <a:gd name="T71" fmla="*/ 42 h 69"/>
                  <a:gd name="T72" fmla="*/ 69 w 69"/>
                  <a:gd name="T73" fmla="*/ 34 h 69"/>
                  <a:gd name="T74" fmla="*/ 69 w 69"/>
                  <a:gd name="T75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9" h="69">
                    <a:moveTo>
                      <a:pt x="69" y="34"/>
                    </a:moveTo>
                    <a:lnTo>
                      <a:pt x="69" y="34"/>
                    </a:lnTo>
                    <a:lnTo>
                      <a:pt x="69" y="27"/>
                    </a:lnTo>
                    <a:lnTo>
                      <a:pt x="67" y="21"/>
                    </a:lnTo>
                    <a:lnTo>
                      <a:pt x="63" y="15"/>
                    </a:lnTo>
                    <a:lnTo>
                      <a:pt x="59" y="10"/>
                    </a:lnTo>
                    <a:lnTo>
                      <a:pt x="54" y="5"/>
                    </a:lnTo>
                    <a:lnTo>
                      <a:pt x="48" y="2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5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3" y="21"/>
                    </a:lnTo>
                    <a:lnTo>
                      <a:pt x="1" y="27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1" y="42"/>
                    </a:lnTo>
                    <a:lnTo>
                      <a:pt x="3" y="48"/>
                    </a:lnTo>
                    <a:lnTo>
                      <a:pt x="6" y="54"/>
                    </a:lnTo>
                    <a:lnTo>
                      <a:pt x="10" y="59"/>
                    </a:lnTo>
                    <a:lnTo>
                      <a:pt x="15" y="63"/>
                    </a:lnTo>
                    <a:lnTo>
                      <a:pt x="21" y="66"/>
                    </a:lnTo>
                    <a:lnTo>
                      <a:pt x="28" y="68"/>
                    </a:lnTo>
                    <a:lnTo>
                      <a:pt x="35" y="69"/>
                    </a:lnTo>
                    <a:lnTo>
                      <a:pt x="35" y="69"/>
                    </a:lnTo>
                    <a:lnTo>
                      <a:pt x="42" y="68"/>
                    </a:lnTo>
                    <a:lnTo>
                      <a:pt x="48" y="66"/>
                    </a:lnTo>
                    <a:lnTo>
                      <a:pt x="54" y="63"/>
                    </a:lnTo>
                    <a:lnTo>
                      <a:pt x="59" y="59"/>
                    </a:lnTo>
                    <a:lnTo>
                      <a:pt x="63" y="54"/>
                    </a:lnTo>
                    <a:lnTo>
                      <a:pt x="67" y="48"/>
                    </a:lnTo>
                    <a:lnTo>
                      <a:pt x="69" y="42"/>
                    </a:lnTo>
                    <a:lnTo>
                      <a:pt x="69" y="34"/>
                    </a:lnTo>
                    <a:lnTo>
                      <a:pt x="69" y="34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" name="Freeform 46"/>
              <p:cNvSpPr>
                <a:spLocks noEditPoints="1"/>
              </p:cNvSpPr>
              <p:nvPr userDrawn="1"/>
            </p:nvSpPr>
            <p:spPr bwMode="auto">
              <a:xfrm>
                <a:off x="617537" y="6331757"/>
                <a:ext cx="90488" cy="122238"/>
              </a:xfrm>
              <a:custGeom>
                <a:avLst/>
                <a:gdLst>
                  <a:gd name="T0" fmla="*/ 227 w 227"/>
                  <a:gd name="T1" fmla="*/ 96 h 307"/>
                  <a:gd name="T2" fmla="*/ 225 w 227"/>
                  <a:gd name="T3" fmla="*/ 74 h 307"/>
                  <a:gd name="T4" fmla="*/ 219 w 227"/>
                  <a:gd name="T5" fmla="*/ 54 h 307"/>
                  <a:gd name="T6" fmla="*/ 210 w 227"/>
                  <a:gd name="T7" fmla="*/ 38 h 307"/>
                  <a:gd name="T8" fmla="*/ 198 w 227"/>
                  <a:gd name="T9" fmla="*/ 24 h 307"/>
                  <a:gd name="T10" fmla="*/ 183 w 227"/>
                  <a:gd name="T11" fmla="*/ 14 h 307"/>
                  <a:gd name="T12" fmla="*/ 167 w 227"/>
                  <a:gd name="T13" fmla="*/ 6 h 307"/>
                  <a:gd name="T14" fmla="*/ 148 w 227"/>
                  <a:gd name="T15" fmla="*/ 2 h 307"/>
                  <a:gd name="T16" fmla="*/ 128 w 227"/>
                  <a:gd name="T17" fmla="*/ 0 h 307"/>
                  <a:gd name="T18" fmla="*/ 0 w 227"/>
                  <a:gd name="T19" fmla="*/ 307 h 307"/>
                  <a:gd name="T20" fmla="*/ 45 w 227"/>
                  <a:gd name="T21" fmla="*/ 192 h 307"/>
                  <a:gd name="T22" fmla="*/ 125 w 227"/>
                  <a:gd name="T23" fmla="*/ 192 h 307"/>
                  <a:gd name="T24" fmla="*/ 146 w 227"/>
                  <a:gd name="T25" fmla="*/ 190 h 307"/>
                  <a:gd name="T26" fmla="*/ 165 w 227"/>
                  <a:gd name="T27" fmla="*/ 186 h 307"/>
                  <a:gd name="T28" fmla="*/ 183 w 227"/>
                  <a:gd name="T29" fmla="*/ 178 h 307"/>
                  <a:gd name="T30" fmla="*/ 197 w 227"/>
                  <a:gd name="T31" fmla="*/ 167 h 307"/>
                  <a:gd name="T32" fmla="*/ 210 w 227"/>
                  <a:gd name="T33" fmla="*/ 154 h 307"/>
                  <a:gd name="T34" fmla="*/ 219 w 227"/>
                  <a:gd name="T35" fmla="*/ 137 h 307"/>
                  <a:gd name="T36" fmla="*/ 225 w 227"/>
                  <a:gd name="T37" fmla="*/ 118 h 307"/>
                  <a:gd name="T38" fmla="*/ 227 w 227"/>
                  <a:gd name="T39" fmla="*/ 96 h 307"/>
                  <a:gd name="T40" fmla="*/ 179 w 227"/>
                  <a:gd name="T41" fmla="*/ 96 h 307"/>
                  <a:gd name="T42" fmla="*/ 178 w 227"/>
                  <a:gd name="T43" fmla="*/ 108 h 307"/>
                  <a:gd name="T44" fmla="*/ 172 w 227"/>
                  <a:gd name="T45" fmla="*/ 127 h 307"/>
                  <a:gd name="T46" fmla="*/ 159 w 227"/>
                  <a:gd name="T47" fmla="*/ 141 h 307"/>
                  <a:gd name="T48" fmla="*/ 139 w 227"/>
                  <a:gd name="T49" fmla="*/ 148 h 307"/>
                  <a:gd name="T50" fmla="*/ 45 w 227"/>
                  <a:gd name="T51" fmla="*/ 149 h 307"/>
                  <a:gd name="T52" fmla="*/ 127 w 227"/>
                  <a:gd name="T53" fmla="*/ 43 h 307"/>
                  <a:gd name="T54" fmla="*/ 138 w 227"/>
                  <a:gd name="T55" fmla="*/ 44 h 307"/>
                  <a:gd name="T56" fmla="*/ 157 w 227"/>
                  <a:gd name="T57" fmla="*/ 51 h 307"/>
                  <a:gd name="T58" fmla="*/ 171 w 227"/>
                  <a:gd name="T59" fmla="*/ 65 h 307"/>
                  <a:gd name="T60" fmla="*/ 178 w 227"/>
                  <a:gd name="T61" fmla="*/ 84 h 307"/>
                  <a:gd name="T62" fmla="*/ 179 w 227"/>
                  <a:gd name="T63" fmla="*/ 96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7" h="307">
                    <a:moveTo>
                      <a:pt x="227" y="96"/>
                    </a:moveTo>
                    <a:lnTo>
                      <a:pt x="227" y="96"/>
                    </a:lnTo>
                    <a:lnTo>
                      <a:pt x="226" y="84"/>
                    </a:lnTo>
                    <a:lnTo>
                      <a:pt x="225" y="74"/>
                    </a:lnTo>
                    <a:lnTo>
                      <a:pt x="222" y="64"/>
                    </a:lnTo>
                    <a:lnTo>
                      <a:pt x="219" y="54"/>
                    </a:lnTo>
                    <a:lnTo>
                      <a:pt x="215" y="46"/>
                    </a:lnTo>
                    <a:lnTo>
                      <a:pt x="210" y="38"/>
                    </a:lnTo>
                    <a:lnTo>
                      <a:pt x="204" y="31"/>
                    </a:lnTo>
                    <a:lnTo>
                      <a:pt x="198" y="24"/>
                    </a:lnTo>
                    <a:lnTo>
                      <a:pt x="191" y="19"/>
                    </a:lnTo>
                    <a:lnTo>
                      <a:pt x="183" y="14"/>
                    </a:lnTo>
                    <a:lnTo>
                      <a:pt x="175" y="10"/>
                    </a:lnTo>
                    <a:lnTo>
                      <a:pt x="167" y="6"/>
                    </a:lnTo>
                    <a:lnTo>
                      <a:pt x="158" y="4"/>
                    </a:lnTo>
                    <a:lnTo>
                      <a:pt x="148" y="2"/>
                    </a:lnTo>
                    <a:lnTo>
                      <a:pt x="138" y="1"/>
                    </a:lnTo>
                    <a:lnTo>
                      <a:pt x="128" y="0"/>
                    </a:lnTo>
                    <a:lnTo>
                      <a:pt x="0" y="0"/>
                    </a:lnTo>
                    <a:lnTo>
                      <a:pt x="0" y="307"/>
                    </a:lnTo>
                    <a:lnTo>
                      <a:pt x="45" y="307"/>
                    </a:lnTo>
                    <a:lnTo>
                      <a:pt x="45" y="192"/>
                    </a:lnTo>
                    <a:lnTo>
                      <a:pt x="125" y="192"/>
                    </a:lnTo>
                    <a:lnTo>
                      <a:pt x="125" y="192"/>
                    </a:lnTo>
                    <a:lnTo>
                      <a:pt x="135" y="191"/>
                    </a:lnTo>
                    <a:lnTo>
                      <a:pt x="146" y="190"/>
                    </a:lnTo>
                    <a:lnTo>
                      <a:pt x="156" y="188"/>
                    </a:lnTo>
                    <a:lnTo>
                      <a:pt x="165" y="186"/>
                    </a:lnTo>
                    <a:lnTo>
                      <a:pt x="174" y="182"/>
                    </a:lnTo>
                    <a:lnTo>
                      <a:pt x="183" y="178"/>
                    </a:lnTo>
                    <a:lnTo>
                      <a:pt x="190" y="173"/>
                    </a:lnTo>
                    <a:lnTo>
                      <a:pt x="197" y="167"/>
                    </a:lnTo>
                    <a:lnTo>
                      <a:pt x="204" y="161"/>
                    </a:lnTo>
                    <a:lnTo>
                      <a:pt x="210" y="154"/>
                    </a:lnTo>
                    <a:lnTo>
                      <a:pt x="215" y="146"/>
                    </a:lnTo>
                    <a:lnTo>
                      <a:pt x="219" y="137"/>
                    </a:lnTo>
                    <a:lnTo>
                      <a:pt x="222" y="128"/>
                    </a:lnTo>
                    <a:lnTo>
                      <a:pt x="225" y="118"/>
                    </a:lnTo>
                    <a:lnTo>
                      <a:pt x="226" y="107"/>
                    </a:lnTo>
                    <a:lnTo>
                      <a:pt x="227" y="96"/>
                    </a:lnTo>
                    <a:lnTo>
                      <a:pt x="227" y="96"/>
                    </a:lnTo>
                    <a:close/>
                    <a:moveTo>
                      <a:pt x="179" y="96"/>
                    </a:moveTo>
                    <a:lnTo>
                      <a:pt x="179" y="96"/>
                    </a:lnTo>
                    <a:lnTo>
                      <a:pt x="178" y="108"/>
                    </a:lnTo>
                    <a:lnTo>
                      <a:pt x="176" y="118"/>
                    </a:lnTo>
                    <a:lnTo>
                      <a:pt x="172" y="127"/>
                    </a:lnTo>
                    <a:lnTo>
                      <a:pt x="166" y="135"/>
                    </a:lnTo>
                    <a:lnTo>
                      <a:pt x="159" y="141"/>
                    </a:lnTo>
                    <a:lnTo>
                      <a:pt x="150" y="145"/>
                    </a:lnTo>
                    <a:lnTo>
                      <a:pt x="139" y="148"/>
                    </a:lnTo>
                    <a:lnTo>
                      <a:pt x="127" y="149"/>
                    </a:lnTo>
                    <a:lnTo>
                      <a:pt x="45" y="149"/>
                    </a:lnTo>
                    <a:lnTo>
                      <a:pt x="45" y="43"/>
                    </a:lnTo>
                    <a:lnTo>
                      <a:pt x="127" y="43"/>
                    </a:lnTo>
                    <a:lnTo>
                      <a:pt x="127" y="43"/>
                    </a:lnTo>
                    <a:lnTo>
                      <a:pt x="138" y="44"/>
                    </a:lnTo>
                    <a:lnTo>
                      <a:pt x="148" y="47"/>
                    </a:lnTo>
                    <a:lnTo>
                      <a:pt x="157" y="51"/>
                    </a:lnTo>
                    <a:lnTo>
                      <a:pt x="165" y="57"/>
                    </a:lnTo>
                    <a:lnTo>
                      <a:pt x="171" y="65"/>
                    </a:lnTo>
                    <a:lnTo>
                      <a:pt x="175" y="73"/>
                    </a:lnTo>
                    <a:lnTo>
                      <a:pt x="178" y="84"/>
                    </a:lnTo>
                    <a:lnTo>
                      <a:pt x="179" y="96"/>
                    </a:lnTo>
                    <a:lnTo>
                      <a:pt x="179" y="96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" name="Freeform 47"/>
              <p:cNvSpPr>
                <a:spLocks noEditPoints="1"/>
              </p:cNvSpPr>
              <p:nvPr userDrawn="1"/>
            </p:nvSpPr>
            <p:spPr bwMode="auto">
              <a:xfrm>
                <a:off x="720725" y="6360332"/>
                <a:ext cx="77788" cy="95250"/>
              </a:xfrm>
              <a:custGeom>
                <a:avLst/>
                <a:gdLst>
                  <a:gd name="T0" fmla="*/ 196 w 196"/>
                  <a:gd name="T1" fmla="*/ 114 h 239"/>
                  <a:gd name="T2" fmla="*/ 195 w 196"/>
                  <a:gd name="T3" fmla="*/ 92 h 239"/>
                  <a:gd name="T4" fmla="*/ 191 w 196"/>
                  <a:gd name="T5" fmla="*/ 70 h 239"/>
                  <a:gd name="T6" fmla="*/ 183 w 196"/>
                  <a:gd name="T7" fmla="*/ 51 h 239"/>
                  <a:gd name="T8" fmla="*/ 173 w 196"/>
                  <a:gd name="T9" fmla="*/ 34 h 239"/>
                  <a:gd name="T10" fmla="*/ 159 w 196"/>
                  <a:gd name="T11" fmla="*/ 20 h 239"/>
                  <a:gd name="T12" fmla="*/ 143 w 196"/>
                  <a:gd name="T13" fmla="*/ 9 h 239"/>
                  <a:gd name="T14" fmla="*/ 123 w 196"/>
                  <a:gd name="T15" fmla="*/ 2 h 239"/>
                  <a:gd name="T16" fmla="*/ 100 w 196"/>
                  <a:gd name="T17" fmla="*/ 0 h 239"/>
                  <a:gd name="T18" fmla="*/ 89 w 196"/>
                  <a:gd name="T19" fmla="*/ 0 h 239"/>
                  <a:gd name="T20" fmla="*/ 69 w 196"/>
                  <a:gd name="T21" fmla="*/ 4 h 239"/>
                  <a:gd name="T22" fmla="*/ 51 w 196"/>
                  <a:gd name="T23" fmla="*/ 12 h 239"/>
                  <a:gd name="T24" fmla="*/ 35 w 196"/>
                  <a:gd name="T25" fmla="*/ 23 h 239"/>
                  <a:gd name="T26" fmla="*/ 21 w 196"/>
                  <a:gd name="T27" fmla="*/ 38 h 239"/>
                  <a:gd name="T28" fmla="*/ 11 w 196"/>
                  <a:gd name="T29" fmla="*/ 57 h 239"/>
                  <a:gd name="T30" fmla="*/ 4 w 196"/>
                  <a:gd name="T31" fmla="*/ 79 h 239"/>
                  <a:gd name="T32" fmla="*/ 0 w 196"/>
                  <a:gd name="T33" fmla="*/ 105 h 239"/>
                  <a:gd name="T34" fmla="*/ 0 w 196"/>
                  <a:gd name="T35" fmla="*/ 119 h 239"/>
                  <a:gd name="T36" fmla="*/ 2 w 196"/>
                  <a:gd name="T37" fmla="*/ 147 h 239"/>
                  <a:gd name="T38" fmla="*/ 9 w 196"/>
                  <a:gd name="T39" fmla="*/ 173 h 239"/>
                  <a:gd name="T40" fmla="*/ 18 w 196"/>
                  <a:gd name="T41" fmla="*/ 193 h 239"/>
                  <a:gd name="T42" fmla="*/ 30 w 196"/>
                  <a:gd name="T43" fmla="*/ 209 h 239"/>
                  <a:gd name="T44" fmla="*/ 36 w 196"/>
                  <a:gd name="T45" fmla="*/ 215 h 239"/>
                  <a:gd name="T46" fmla="*/ 51 w 196"/>
                  <a:gd name="T47" fmla="*/ 226 h 239"/>
                  <a:gd name="T48" fmla="*/ 68 w 196"/>
                  <a:gd name="T49" fmla="*/ 234 h 239"/>
                  <a:gd name="T50" fmla="*/ 88 w 196"/>
                  <a:gd name="T51" fmla="*/ 239 h 239"/>
                  <a:gd name="T52" fmla="*/ 99 w 196"/>
                  <a:gd name="T53" fmla="*/ 239 h 239"/>
                  <a:gd name="T54" fmla="*/ 124 w 196"/>
                  <a:gd name="T55" fmla="*/ 237 h 239"/>
                  <a:gd name="T56" fmla="*/ 145 w 196"/>
                  <a:gd name="T57" fmla="*/ 231 h 239"/>
                  <a:gd name="T58" fmla="*/ 153 w 196"/>
                  <a:gd name="T59" fmla="*/ 227 h 239"/>
                  <a:gd name="T60" fmla="*/ 169 w 196"/>
                  <a:gd name="T61" fmla="*/ 217 h 239"/>
                  <a:gd name="T62" fmla="*/ 151 w 196"/>
                  <a:gd name="T63" fmla="*/ 180 h 239"/>
                  <a:gd name="T64" fmla="*/ 139 w 196"/>
                  <a:gd name="T65" fmla="*/ 188 h 239"/>
                  <a:gd name="T66" fmla="*/ 128 w 196"/>
                  <a:gd name="T67" fmla="*/ 194 h 239"/>
                  <a:gd name="T68" fmla="*/ 116 w 196"/>
                  <a:gd name="T69" fmla="*/ 197 h 239"/>
                  <a:gd name="T70" fmla="*/ 101 w 196"/>
                  <a:gd name="T71" fmla="*/ 199 h 239"/>
                  <a:gd name="T72" fmla="*/ 91 w 196"/>
                  <a:gd name="T73" fmla="*/ 198 h 239"/>
                  <a:gd name="T74" fmla="*/ 72 w 196"/>
                  <a:gd name="T75" fmla="*/ 191 h 239"/>
                  <a:gd name="T76" fmla="*/ 57 w 196"/>
                  <a:gd name="T77" fmla="*/ 175 h 239"/>
                  <a:gd name="T78" fmla="*/ 47 w 196"/>
                  <a:gd name="T79" fmla="*/ 151 h 239"/>
                  <a:gd name="T80" fmla="*/ 195 w 196"/>
                  <a:gd name="T81" fmla="*/ 135 h 239"/>
                  <a:gd name="T82" fmla="*/ 196 w 196"/>
                  <a:gd name="T83" fmla="*/ 126 h 239"/>
                  <a:gd name="T84" fmla="*/ 196 w 196"/>
                  <a:gd name="T85" fmla="*/ 114 h 239"/>
                  <a:gd name="T86" fmla="*/ 45 w 196"/>
                  <a:gd name="T87" fmla="*/ 98 h 239"/>
                  <a:gd name="T88" fmla="*/ 50 w 196"/>
                  <a:gd name="T89" fmla="*/ 73 h 239"/>
                  <a:gd name="T90" fmla="*/ 61 w 196"/>
                  <a:gd name="T91" fmla="*/ 55 h 239"/>
                  <a:gd name="T92" fmla="*/ 76 w 196"/>
                  <a:gd name="T93" fmla="*/ 44 h 239"/>
                  <a:gd name="T94" fmla="*/ 97 w 196"/>
                  <a:gd name="T95" fmla="*/ 40 h 239"/>
                  <a:gd name="T96" fmla="*/ 104 w 196"/>
                  <a:gd name="T97" fmla="*/ 41 h 239"/>
                  <a:gd name="T98" fmla="*/ 116 w 196"/>
                  <a:gd name="T99" fmla="*/ 43 h 239"/>
                  <a:gd name="T100" fmla="*/ 126 w 196"/>
                  <a:gd name="T101" fmla="*/ 47 h 239"/>
                  <a:gd name="T102" fmla="*/ 137 w 196"/>
                  <a:gd name="T103" fmla="*/ 57 h 239"/>
                  <a:gd name="T104" fmla="*/ 147 w 196"/>
                  <a:gd name="T105" fmla="*/ 76 h 239"/>
                  <a:gd name="T106" fmla="*/ 151 w 196"/>
                  <a:gd name="T107" fmla="*/ 9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6" h="239">
                    <a:moveTo>
                      <a:pt x="196" y="114"/>
                    </a:moveTo>
                    <a:lnTo>
                      <a:pt x="196" y="114"/>
                    </a:lnTo>
                    <a:lnTo>
                      <a:pt x="196" y="103"/>
                    </a:lnTo>
                    <a:lnTo>
                      <a:pt x="195" y="92"/>
                    </a:lnTo>
                    <a:lnTo>
                      <a:pt x="193" y="81"/>
                    </a:lnTo>
                    <a:lnTo>
                      <a:pt x="191" y="70"/>
                    </a:lnTo>
                    <a:lnTo>
                      <a:pt x="187" y="60"/>
                    </a:lnTo>
                    <a:lnTo>
                      <a:pt x="183" y="51"/>
                    </a:lnTo>
                    <a:lnTo>
                      <a:pt x="178" y="42"/>
                    </a:lnTo>
                    <a:lnTo>
                      <a:pt x="173" y="34"/>
                    </a:lnTo>
                    <a:lnTo>
                      <a:pt x="166" y="26"/>
                    </a:lnTo>
                    <a:lnTo>
                      <a:pt x="159" y="20"/>
                    </a:lnTo>
                    <a:lnTo>
                      <a:pt x="151" y="14"/>
                    </a:lnTo>
                    <a:lnTo>
                      <a:pt x="143" y="9"/>
                    </a:lnTo>
                    <a:lnTo>
                      <a:pt x="133" y="5"/>
                    </a:lnTo>
                    <a:lnTo>
                      <a:pt x="123" y="2"/>
                    </a:lnTo>
                    <a:lnTo>
                      <a:pt x="112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9" y="0"/>
                    </a:lnTo>
                    <a:lnTo>
                      <a:pt x="79" y="2"/>
                    </a:lnTo>
                    <a:lnTo>
                      <a:pt x="69" y="4"/>
                    </a:lnTo>
                    <a:lnTo>
                      <a:pt x="59" y="8"/>
                    </a:lnTo>
                    <a:lnTo>
                      <a:pt x="51" y="12"/>
                    </a:lnTo>
                    <a:lnTo>
                      <a:pt x="42" y="17"/>
                    </a:lnTo>
                    <a:lnTo>
                      <a:pt x="35" y="23"/>
                    </a:lnTo>
                    <a:lnTo>
                      <a:pt x="28" y="30"/>
                    </a:lnTo>
                    <a:lnTo>
                      <a:pt x="21" y="38"/>
                    </a:lnTo>
                    <a:lnTo>
                      <a:pt x="16" y="47"/>
                    </a:lnTo>
                    <a:lnTo>
                      <a:pt x="11" y="57"/>
                    </a:lnTo>
                    <a:lnTo>
                      <a:pt x="7" y="68"/>
                    </a:lnTo>
                    <a:lnTo>
                      <a:pt x="4" y="79"/>
                    </a:lnTo>
                    <a:lnTo>
                      <a:pt x="2" y="92"/>
                    </a:lnTo>
                    <a:lnTo>
                      <a:pt x="0" y="105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34"/>
                    </a:lnTo>
                    <a:lnTo>
                      <a:pt x="2" y="147"/>
                    </a:lnTo>
                    <a:lnTo>
                      <a:pt x="5" y="161"/>
                    </a:lnTo>
                    <a:lnTo>
                      <a:pt x="9" y="173"/>
                    </a:lnTo>
                    <a:lnTo>
                      <a:pt x="13" y="184"/>
                    </a:lnTo>
                    <a:lnTo>
                      <a:pt x="18" y="193"/>
                    </a:lnTo>
                    <a:lnTo>
                      <a:pt x="24" y="202"/>
                    </a:lnTo>
                    <a:lnTo>
                      <a:pt x="30" y="209"/>
                    </a:lnTo>
                    <a:lnTo>
                      <a:pt x="30" y="209"/>
                    </a:lnTo>
                    <a:lnTo>
                      <a:pt x="36" y="215"/>
                    </a:lnTo>
                    <a:lnTo>
                      <a:pt x="43" y="221"/>
                    </a:lnTo>
                    <a:lnTo>
                      <a:pt x="51" y="226"/>
                    </a:lnTo>
                    <a:lnTo>
                      <a:pt x="59" y="230"/>
                    </a:lnTo>
                    <a:lnTo>
                      <a:pt x="68" y="234"/>
                    </a:lnTo>
                    <a:lnTo>
                      <a:pt x="77" y="237"/>
                    </a:lnTo>
                    <a:lnTo>
                      <a:pt x="88" y="239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2" y="239"/>
                    </a:lnTo>
                    <a:lnTo>
                      <a:pt x="124" y="237"/>
                    </a:lnTo>
                    <a:lnTo>
                      <a:pt x="135" y="235"/>
                    </a:lnTo>
                    <a:lnTo>
                      <a:pt x="145" y="231"/>
                    </a:lnTo>
                    <a:lnTo>
                      <a:pt x="145" y="231"/>
                    </a:lnTo>
                    <a:lnTo>
                      <a:pt x="153" y="227"/>
                    </a:lnTo>
                    <a:lnTo>
                      <a:pt x="161" y="222"/>
                    </a:lnTo>
                    <a:lnTo>
                      <a:pt x="169" y="217"/>
                    </a:lnTo>
                    <a:lnTo>
                      <a:pt x="178" y="209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39" y="188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2" y="196"/>
                    </a:lnTo>
                    <a:lnTo>
                      <a:pt x="116" y="197"/>
                    </a:lnTo>
                    <a:lnTo>
                      <a:pt x="109" y="198"/>
                    </a:lnTo>
                    <a:lnTo>
                      <a:pt x="101" y="199"/>
                    </a:lnTo>
                    <a:lnTo>
                      <a:pt x="101" y="199"/>
                    </a:lnTo>
                    <a:lnTo>
                      <a:pt x="91" y="198"/>
                    </a:lnTo>
                    <a:lnTo>
                      <a:pt x="81" y="195"/>
                    </a:lnTo>
                    <a:lnTo>
                      <a:pt x="72" y="191"/>
                    </a:lnTo>
                    <a:lnTo>
                      <a:pt x="64" y="184"/>
                    </a:lnTo>
                    <a:lnTo>
                      <a:pt x="57" y="175"/>
                    </a:lnTo>
                    <a:lnTo>
                      <a:pt x="51" y="164"/>
                    </a:lnTo>
                    <a:lnTo>
                      <a:pt x="47" y="151"/>
                    </a:lnTo>
                    <a:lnTo>
                      <a:pt x="44" y="135"/>
                    </a:lnTo>
                    <a:lnTo>
                      <a:pt x="195" y="135"/>
                    </a:lnTo>
                    <a:lnTo>
                      <a:pt x="195" y="135"/>
                    </a:lnTo>
                    <a:lnTo>
                      <a:pt x="196" y="126"/>
                    </a:lnTo>
                    <a:lnTo>
                      <a:pt x="196" y="114"/>
                    </a:lnTo>
                    <a:lnTo>
                      <a:pt x="196" y="114"/>
                    </a:lnTo>
                    <a:close/>
                    <a:moveTo>
                      <a:pt x="45" y="98"/>
                    </a:moveTo>
                    <a:lnTo>
                      <a:pt x="45" y="98"/>
                    </a:lnTo>
                    <a:lnTo>
                      <a:pt x="47" y="85"/>
                    </a:lnTo>
                    <a:lnTo>
                      <a:pt x="50" y="73"/>
                    </a:lnTo>
                    <a:lnTo>
                      <a:pt x="55" y="64"/>
                    </a:lnTo>
                    <a:lnTo>
                      <a:pt x="61" y="55"/>
                    </a:lnTo>
                    <a:lnTo>
                      <a:pt x="68" y="49"/>
                    </a:lnTo>
                    <a:lnTo>
                      <a:pt x="76" y="44"/>
                    </a:lnTo>
                    <a:lnTo>
                      <a:pt x="86" y="41"/>
                    </a:lnTo>
                    <a:lnTo>
                      <a:pt x="97" y="40"/>
                    </a:lnTo>
                    <a:lnTo>
                      <a:pt x="97" y="40"/>
                    </a:lnTo>
                    <a:lnTo>
                      <a:pt x="104" y="41"/>
                    </a:lnTo>
                    <a:lnTo>
                      <a:pt x="110" y="42"/>
                    </a:lnTo>
                    <a:lnTo>
                      <a:pt x="116" y="43"/>
                    </a:lnTo>
                    <a:lnTo>
                      <a:pt x="121" y="45"/>
                    </a:lnTo>
                    <a:lnTo>
                      <a:pt x="126" y="47"/>
                    </a:lnTo>
                    <a:lnTo>
                      <a:pt x="130" y="50"/>
                    </a:lnTo>
                    <a:lnTo>
                      <a:pt x="137" y="57"/>
                    </a:lnTo>
                    <a:lnTo>
                      <a:pt x="143" y="66"/>
                    </a:lnTo>
                    <a:lnTo>
                      <a:pt x="147" y="76"/>
                    </a:lnTo>
                    <a:lnTo>
                      <a:pt x="150" y="86"/>
                    </a:lnTo>
                    <a:lnTo>
                      <a:pt x="151" y="98"/>
                    </a:lnTo>
                    <a:lnTo>
                      <a:pt x="45" y="98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9" name="Freeform 48"/>
              <p:cNvSpPr>
                <a:spLocks/>
              </p:cNvSpPr>
              <p:nvPr userDrawn="1"/>
            </p:nvSpPr>
            <p:spPr bwMode="auto">
              <a:xfrm>
                <a:off x="817562" y="6363507"/>
                <a:ext cx="115888" cy="90488"/>
              </a:xfrm>
              <a:custGeom>
                <a:avLst/>
                <a:gdLst>
                  <a:gd name="T0" fmla="*/ 294 w 294"/>
                  <a:gd name="T1" fmla="*/ 0 h 230"/>
                  <a:gd name="T2" fmla="*/ 249 w 294"/>
                  <a:gd name="T3" fmla="*/ 0 h 230"/>
                  <a:gd name="T4" fmla="*/ 249 w 294"/>
                  <a:gd name="T5" fmla="*/ 190 h 230"/>
                  <a:gd name="T6" fmla="*/ 169 w 294"/>
                  <a:gd name="T7" fmla="*/ 190 h 230"/>
                  <a:gd name="T8" fmla="*/ 169 w 294"/>
                  <a:gd name="T9" fmla="*/ 0 h 230"/>
                  <a:gd name="T10" fmla="*/ 124 w 294"/>
                  <a:gd name="T11" fmla="*/ 0 h 230"/>
                  <a:gd name="T12" fmla="*/ 124 w 294"/>
                  <a:gd name="T13" fmla="*/ 190 h 230"/>
                  <a:gd name="T14" fmla="*/ 45 w 294"/>
                  <a:gd name="T15" fmla="*/ 190 h 230"/>
                  <a:gd name="T16" fmla="*/ 45 w 294"/>
                  <a:gd name="T17" fmla="*/ 0 h 230"/>
                  <a:gd name="T18" fmla="*/ 0 w 294"/>
                  <a:gd name="T19" fmla="*/ 0 h 230"/>
                  <a:gd name="T20" fmla="*/ 0 w 294"/>
                  <a:gd name="T21" fmla="*/ 230 h 230"/>
                  <a:gd name="T22" fmla="*/ 294 w 294"/>
                  <a:gd name="T23" fmla="*/ 230 h 230"/>
                  <a:gd name="T24" fmla="*/ 294 w 294"/>
                  <a:gd name="T25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4" h="230">
                    <a:moveTo>
                      <a:pt x="294" y="0"/>
                    </a:moveTo>
                    <a:lnTo>
                      <a:pt x="249" y="0"/>
                    </a:lnTo>
                    <a:lnTo>
                      <a:pt x="249" y="190"/>
                    </a:lnTo>
                    <a:lnTo>
                      <a:pt x="169" y="190"/>
                    </a:lnTo>
                    <a:lnTo>
                      <a:pt x="169" y="0"/>
                    </a:lnTo>
                    <a:lnTo>
                      <a:pt x="124" y="0"/>
                    </a:lnTo>
                    <a:lnTo>
                      <a:pt x="124" y="190"/>
                    </a:lnTo>
                    <a:lnTo>
                      <a:pt x="45" y="190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230"/>
                    </a:lnTo>
                    <a:lnTo>
                      <a:pt x="294" y="230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" name="Freeform 49"/>
              <p:cNvSpPr>
                <a:spLocks noEditPoints="1"/>
              </p:cNvSpPr>
              <p:nvPr userDrawn="1"/>
            </p:nvSpPr>
            <p:spPr bwMode="auto">
              <a:xfrm>
                <a:off x="952500" y="6360332"/>
                <a:ext cx="74613" cy="95250"/>
              </a:xfrm>
              <a:custGeom>
                <a:avLst/>
                <a:gdLst>
                  <a:gd name="T0" fmla="*/ 186 w 186"/>
                  <a:gd name="T1" fmla="*/ 77 h 239"/>
                  <a:gd name="T2" fmla="*/ 185 w 186"/>
                  <a:gd name="T3" fmla="*/ 67 h 239"/>
                  <a:gd name="T4" fmla="*/ 182 w 186"/>
                  <a:gd name="T5" fmla="*/ 50 h 239"/>
                  <a:gd name="T6" fmla="*/ 176 w 186"/>
                  <a:gd name="T7" fmla="*/ 36 h 239"/>
                  <a:gd name="T8" fmla="*/ 167 w 186"/>
                  <a:gd name="T9" fmla="*/ 24 h 239"/>
                  <a:gd name="T10" fmla="*/ 156 w 186"/>
                  <a:gd name="T11" fmla="*/ 14 h 239"/>
                  <a:gd name="T12" fmla="*/ 142 w 186"/>
                  <a:gd name="T13" fmla="*/ 7 h 239"/>
                  <a:gd name="T14" fmla="*/ 127 w 186"/>
                  <a:gd name="T15" fmla="*/ 2 h 239"/>
                  <a:gd name="T16" fmla="*/ 109 w 186"/>
                  <a:gd name="T17" fmla="*/ 0 h 239"/>
                  <a:gd name="T18" fmla="*/ 100 w 186"/>
                  <a:gd name="T19" fmla="*/ 0 h 239"/>
                  <a:gd name="T20" fmla="*/ 77 w 186"/>
                  <a:gd name="T21" fmla="*/ 1 h 239"/>
                  <a:gd name="T22" fmla="*/ 57 w 186"/>
                  <a:gd name="T23" fmla="*/ 5 h 239"/>
                  <a:gd name="T24" fmla="*/ 38 w 186"/>
                  <a:gd name="T25" fmla="*/ 11 h 239"/>
                  <a:gd name="T26" fmla="*/ 21 w 186"/>
                  <a:gd name="T27" fmla="*/ 20 h 239"/>
                  <a:gd name="T28" fmla="*/ 39 w 186"/>
                  <a:gd name="T29" fmla="*/ 54 h 239"/>
                  <a:gd name="T30" fmla="*/ 66 w 186"/>
                  <a:gd name="T31" fmla="*/ 43 h 239"/>
                  <a:gd name="T32" fmla="*/ 98 w 186"/>
                  <a:gd name="T33" fmla="*/ 40 h 239"/>
                  <a:gd name="T34" fmla="*/ 108 w 186"/>
                  <a:gd name="T35" fmla="*/ 41 h 239"/>
                  <a:gd name="T36" fmla="*/ 124 w 186"/>
                  <a:gd name="T37" fmla="*/ 46 h 239"/>
                  <a:gd name="T38" fmla="*/ 135 w 186"/>
                  <a:gd name="T39" fmla="*/ 56 h 239"/>
                  <a:gd name="T40" fmla="*/ 141 w 186"/>
                  <a:gd name="T41" fmla="*/ 70 h 239"/>
                  <a:gd name="T42" fmla="*/ 142 w 186"/>
                  <a:gd name="T43" fmla="*/ 96 h 239"/>
                  <a:gd name="T44" fmla="*/ 132 w 186"/>
                  <a:gd name="T45" fmla="*/ 92 h 239"/>
                  <a:gd name="T46" fmla="*/ 107 w 186"/>
                  <a:gd name="T47" fmla="*/ 88 h 239"/>
                  <a:gd name="T48" fmla="*/ 91 w 186"/>
                  <a:gd name="T49" fmla="*/ 87 h 239"/>
                  <a:gd name="T50" fmla="*/ 63 w 186"/>
                  <a:gd name="T51" fmla="*/ 89 h 239"/>
                  <a:gd name="T52" fmla="*/ 47 w 186"/>
                  <a:gd name="T53" fmla="*/ 94 h 239"/>
                  <a:gd name="T54" fmla="*/ 32 w 186"/>
                  <a:gd name="T55" fmla="*/ 101 h 239"/>
                  <a:gd name="T56" fmla="*/ 20 w 186"/>
                  <a:gd name="T57" fmla="*/ 110 h 239"/>
                  <a:gd name="T58" fmla="*/ 10 w 186"/>
                  <a:gd name="T59" fmla="*/ 121 h 239"/>
                  <a:gd name="T60" fmla="*/ 3 w 186"/>
                  <a:gd name="T61" fmla="*/ 135 h 239"/>
                  <a:gd name="T62" fmla="*/ 0 w 186"/>
                  <a:gd name="T63" fmla="*/ 153 h 239"/>
                  <a:gd name="T64" fmla="*/ 0 w 186"/>
                  <a:gd name="T65" fmla="*/ 162 h 239"/>
                  <a:gd name="T66" fmla="*/ 1 w 186"/>
                  <a:gd name="T67" fmla="*/ 182 h 239"/>
                  <a:gd name="T68" fmla="*/ 7 w 186"/>
                  <a:gd name="T69" fmla="*/ 198 h 239"/>
                  <a:gd name="T70" fmla="*/ 15 w 186"/>
                  <a:gd name="T71" fmla="*/ 211 h 239"/>
                  <a:gd name="T72" fmla="*/ 25 w 186"/>
                  <a:gd name="T73" fmla="*/ 222 h 239"/>
                  <a:gd name="T74" fmla="*/ 37 w 186"/>
                  <a:gd name="T75" fmla="*/ 230 h 239"/>
                  <a:gd name="T76" fmla="*/ 51 w 186"/>
                  <a:gd name="T77" fmla="*/ 235 h 239"/>
                  <a:gd name="T78" fmla="*/ 79 w 186"/>
                  <a:gd name="T79" fmla="*/ 239 h 239"/>
                  <a:gd name="T80" fmla="*/ 90 w 186"/>
                  <a:gd name="T81" fmla="*/ 239 h 239"/>
                  <a:gd name="T82" fmla="*/ 108 w 186"/>
                  <a:gd name="T83" fmla="*/ 234 h 239"/>
                  <a:gd name="T84" fmla="*/ 115 w 186"/>
                  <a:gd name="T85" fmla="*/ 231 h 239"/>
                  <a:gd name="T86" fmla="*/ 134 w 186"/>
                  <a:gd name="T87" fmla="*/ 219 h 239"/>
                  <a:gd name="T88" fmla="*/ 142 w 186"/>
                  <a:gd name="T89" fmla="*/ 235 h 239"/>
                  <a:gd name="T90" fmla="*/ 142 w 186"/>
                  <a:gd name="T91" fmla="*/ 170 h 239"/>
                  <a:gd name="T92" fmla="*/ 137 w 186"/>
                  <a:gd name="T93" fmla="*/ 175 h 239"/>
                  <a:gd name="T94" fmla="*/ 126 w 186"/>
                  <a:gd name="T95" fmla="*/ 185 h 239"/>
                  <a:gd name="T96" fmla="*/ 112 w 186"/>
                  <a:gd name="T97" fmla="*/ 193 h 239"/>
                  <a:gd name="T98" fmla="*/ 95 w 186"/>
                  <a:gd name="T99" fmla="*/ 198 h 239"/>
                  <a:gd name="T100" fmla="*/ 86 w 186"/>
                  <a:gd name="T101" fmla="*/ 199 h 239"/>
                  <a:gd name="T102" fmla="*/ 68 w 186"/>
                  <a:gd name="T103" fmla="*/ 196 h 239"/>
                  <a:gd name="T104" fmla="*/ 55 w 186"/>
                  <a:gd name="T105" fmla="*/ 190 h 239"/>
                  <a:gd name="T106" fmla="*/ 50 w 186"/>
                  <a:gd name="T107" fmla="*/ 185 h 239"/>
                  <a:gd name="T108" fmla="*/ 43 w 186"/>
                  <a:gd name="T109" fmla="*/ 170 h 239"/>
                  <a:gd name="T110" fmla="*/ 42 w 186"/>
                  <a:gd name="T111" fmla="*/ 161 h 239"/>
                  <a:gd name="T112" fmla="*/ 45 w 186"/>
                  <a:gd name="T113" fmla="*/ 146 h 239"/>
                  <a:gd name="T114" fmla="*/ 55 w 186"/>
                  <a:gd name="T115" fmla="*/ 135 h 239"/>
                  <a:gd name="T116" fmla="*/ 70 w 186"/>
                  <a:gd name="T117" fmla="*/ 128 h 239"/>
                  <a:gd name="T118" fmla="*/ 89 w 186"/>
                  <a:gd name="T119" fmla="*/ 126 h 239"/>
                  <a:gd name="T120" fmla="*/ 106 w 186"/>
                  <a:gd name="T121" fmla="*/ 126 h 239"/>
                  <a:gd name="T122" fmla="*/ 119 w 186"/>
                  <a:gd name="T123" fmla="*/ 128 h 239"/>
                  <a:gd name="T124" fmla="*/ 142 w 186"/>
                  <a:gd name="T125" fmla="*/ 13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6" h="239">
                    <a:moveTo>
                      <a:pt x="186" y="235"/>
                    </a:moveTo>
                    <a:lnTo>
                      <a:pt x="186" y="77"/>
                    </a:lnTo>
                    <a:lnTo>
                      <a:pt x="186" y="77"/>
                    </a:lnTo>
                    <a:lnTo>
                      <a:pt x="185" y="67"/>
                    </a:lnTo>
                    <a:lnTo>
                      <a:pt x="184" y="58"/>
                    </a:lnTo>
                    <a:lnTo>
                      <a:pt x="182" y="50"/>
                    </a:lnTo>
                    <a:lnTo>
                      <a:pt x="179" y="43"/>
                    </a:lnTo>
                    <a:lnTo>
                      <a:pt x="176" y="36"/>
                    </a:lnTo>
                    <a:lnTo>
                      <a:pt x="172" y="29"/>
                    </a:lnTo>
                    <a:lnTo>
                      <a:pt x="167" y="24"/>
                    </a:lnTo>
                    <a:lnTo>
                      <a:pt x="162" y="19"/>
                    </a:lnTo>
                    <a:lnTo>
                      <a:pt x="156" y="14"/>
                    </a:lnTo>
                    <a:lnTo>
                      <a:pt x="149" y="10"/>
                    </a:lnTo>
                    <a:lnTo>
                      <a:pt x="142" y="7"/>
                    </a:lnTo>
                    <a:lnTo>
                      <a:pt x="135" y="5"/>
                    </a:lnTo>
                    <a:lnTo>
                      <a:pt x="127" y="2"/>
                    </a:lnTo>
                    <a:lnTo>
                      <a:pt x="118" y="1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7" y="1"/>
                    </a:lnTo>
                    <a:lnTo>
                      <a:pt x="67" y="3"/>
                    </a:lnTo>
                    <a:lnTo>
                      <a:pt x="57" y="5"/>
                    </a:lnTo>
                    <a:lnTo>
                      <a:pt x="47" y="8"/>
                    </a:lnTo>
                    <a:lnTo>
                      <a:pt x="38" y="11"/>
                    </a:lnTo>
                    <a:lnTo>
                      <a:pt x="30" y="16"/>
                    </a:lnTo>
                    <a:lnTo>
                      <a:pt x="21" y="20"/>
                    </a:lnTo>
                    <a:lnTo>
                      <a:pt x="39" y="54"/>
                    </a:lnTo>
                    <a:lnTo>
                      <a:pt x="39" y="54"/>
                    </a:lnTo>
                    <a:lnTo>
                      <a:pt x="52" y="48"/>
                    </a:lnTo>
                    <a:lnTo>
                      <a:pt x="66" y="43"/>
                    </a:lnTo>
                    <a:lnTo>
                      <a:pt x="82" y="41"/>
                    </a:lnTo>
                    <a:lnTo>
                      <a:pt x="98" y="40"/>
                    </a:lnTo>
                    <a:lnTo>
                      <a:pt x="98" y="40"/>
                    </a:lnTo>
                    <a:lnTo>
                      <a:pt x="108" y="41"/>
                    </a:lnTo>
                    <a:lnTo>
                      <a:pt x="117" y="43"/>
                    </a:lnTo>
                    <a:lnTo>
                      <a:pt x="124" y="46"/>
                    </a:lnTo>
                    <a:lnTo>
                      <a:pt x="131" y="50"/>
                    </a:lnTo>
                    <a:lnTo>
                      <a:pt x="135" y="56"/>
                    </a:lnTo>
                    <a:lnTo>
                      <a:pt x="139" y="62"/>
                    </a:lnTo>
                    <a:lnTo>
                      <a:pt x="141" y="70"/>
                    </a:lnTo>
                    <a:lnTo>
                      <a:pt x="142" y="79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32" y="92"/>
                    </a:lnTo>
                    <a:lnTo>
                      <a:pt x="121" y="89"/>
                    </a:lnTo>
                    <a:lnTo>
                      <a:pt x="107" y="88"/>
                    </a:lnTo>
                    <a:lnTo>
                      <a:pt x="91" y="87"/>
                    </a:lnTo>
                    <a:lnTo>
                      <a:pt x="91" y="87"/>
                    </a:lnTo>
                    <a:lnTo>
                      <a:pt x="72" y="88"/>
                    </a:lnTo>
                    <a:lnTo>
                      <a:pt x="63" y="89"/>
                    </a:lnTo>
                    <a:lnTo>
                      <a:pt x="55" y="91"/>
                    </a:lnTo>
                    <a:lnTo>
                      <a:pt x="47" y="94"/>
                    </a:lnTo>
                    <a:lnTo>
                      <a:pt x="39" y="97"/>
                    </a:lnTo>
                    <a:lnTo>
                      <a:pt x="32" y="101"/>
                    </a:lnTo>
                    <a:lnTo>
                      <a:pt x="26" y="105"/>
                    </a:lnTo>
                    <a:lnTo>
                      <a:pt x="20" y="110"/>
                    </a:lnTo>
                    <a:lnTo>
                      <a:pt x="15" y="115"/>
                    </a:lnTo>
                    <a:lnTo>
                      <a:pt x="10" y="121"/>
                    </a:lnTo>
                    <a:lnTo>
                      <a:pt x="6" y="128"/>
                    </a:lnTo>
                    <a:lnTo>
                      <a:pt x="3" y="135"/>
                    </a:lnTo>
                    <a:lnTo>
                      <a:pt x="1" y="143"/>
                    </a:lnTo>
                    <a:lnTo>
                      <a:pt x="0" y="15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72"/>
                    </a:lnTo>
                    <a:lnTo>
                      <a:pt x="1" y="182"/>
                    </a:lnTo>
                    <a:lnTo>
                      <a:pt x="4" y="190"/>
                    </a:lnTo>
                    <a:lnTo>
                      <a:pt x="7" y="198"/>
                    </a:lnTo>
                    <a:lnTo>
                      <a:pt x="10" y="205"/>
                    </a:lnTo>
                    <a:lnTo>
                      <a:pt x="15" y="211"/>
                    </a:lnTo>
                    <a:lnTo>
                      <a:pt x="20" y="217"/>
                    </a:lnTo>
                    <a:lnTo>
                      <a:pt x="25" y="222"/>
                    </a:lnTo>
                    <a:lnTo>
                      <a:pt x="31" y="226"/>
                    </a:lnTo>
                    <a:lnTo>
                      <a:pt x="37" y="230"/>
                    </a:lnTo>
                    <a:lnTo>
                      <a:pt x="44" y="233"/>
                    </a:lnTo>
                    <a:lnTo>
                      <a:pt x="51" y="235"/>
                    </a:lnTo>
                    <a:lnTo>
                      <a:pt x="65" y="238"/>
                    </a:lnTo>
                    <a:lnTo>
                      <a:pt x="79" y="239"/>
                    </a:lnTo>
                    <a:lnTo>
                      <a:pt x="79" y="239"/>
                    </a:lnTo>
                    <a:lnTo>
                      <a:pt x="90" y="239"/>
                    </a:lnTo>
                    <a:lnTo>
                      <a:pt x="100" y="237"/>
                    </a:lnTo>
                    <a:lnTo>
                      <a:pt x="108" y="234"/>
                    </a:lnTo>
                    <a:lnTo>
                      <a:pt x="115" y="231"/>
                    </a:lnTo>
                    <a:lnTo>
                      <a:pt x="115" y="231"/>
                    </a:lnTo>
                    <a:lnTo>
                      <a:pt x="127" y="224"/>
                    </a:lnTo>
                    <a:lnTo>
                      <a:pt x="134" y="219"/>
                    </a:lnTo>
                    <a:lnTo>
                      <a:pt x="142" y="212"/>
                    </a:lnTo>
                    <a:lnTo>
                      <a:pt x="142" y="235"/>
                    </a:lnTo>
                    <a:lnTo>
                      <a:pt x="186" y="235"/>
                    </a:lnTo>
                    <a:close/>
                    <a:moveTo>
                      <a:pt x="142" y="170"/>
                    </a:moveTo>
                    <a:lnTo>
                      <a:pt x="142" y="170"/>
                    </a:lnTo>
                    <a:lnTo>
                      <a:pt x="137" y="175"/>
                    </a:lnTo>
                    <a:lnTo>
                      <a:pt x="132" y="180"/>
                    </a:lnTo>
                    <a:lnTo>
                      <a:pt x="126" y="185"/>
                    </a:lnTo>
                    <a:lnTo>
                      <a:pt x="119" y="190"/>
                    </a:lnTo>
                    <a:lnTo>
                      <a:pt x="112" y="193"/>
                    </a:lnTo>
                    <a:lnTo>
                      <a:pt x="104" y="196"/>
                    </a:lnTo>
                    <a:lnTo>
                      <a:pt x="95" y="198"/>
                    </a:lnTo>
                    <a:lnTo>
                      <a:pt x="86" y="199"/>
                    </a:lnTo>
                    <a:lnTo>
                      <a:pt x="86" y="199"/>
                    </a:lnTo>
                    <a:lnTo>
                      <a:pt x="76" y="198"/>
                    </a:lnTo>
                    <a:lnTo>
                      <a:pt x="68" y="196"/>
                    </a:lnTo>
                    <a:lnTo>
                      <a:pt x="61" y="194"/>
                    </a:lnTo>
                    <a:lnTo>
                      <a:pt x="55" y="190"/>
                    </a:lnTo>
                    <a:lnTo>
                      <a:pt x="55" y="190"/>
                    </a:lnTo>
                    <a:lnTo>
                      <a:pt x="50" y="185"/>
                    </a:lnTo>
                    <a:lnTo>
                      <a:pt x="46" y="178"/>
                    </a:lnTo>
                    <a:lnTo>
                      <a:pt x="43" y="170"/>
                    </a:lnTo>
                    <a:lnTo>
                      <a:pt x="42" y="161"/>
                    </a:lnTo>
                    <a:lnTo>
                      <a:pt x="42" y="161"/>
                    </a:lnTo>
                    <a:lnTo>
                      <a:pt x="43" y="153"/>
                    </a:lnTo>
                    <a:lnTo>
                      <a:pt x="45" y="146"/>
                    </a:lnTo>
                    <a:lnTo>
                      <a:pt x="49" y="140"/>
                    </a:lnTo>
                    <a:lnTo>
                      <a:pt x="55" y="135"/>
                    </a:lnTo>
                    <a:lnTo>
                      <a:pt x="62" y="131"/>
                    </a:lnTo>
                    <a:lnTo>
                      <a:pt x="70" y="128"/>
                    </a:lnTo>
                    <a:lnTo>
                      <a:pt x="79" y="126"/>
                    </a:lnTo>
                    <a:lnTo>
                      <a:pt x="89" y="126"/>
                    </a:lnTo>
                    <a:lnTo>
                      <a:pt x="89" y="126"/>
                    </a:lnTo>
                    <a:lnTo>
                      <a:pt x="106" y="126"/>
                    </a:lnTo>
                    <a:lnTo>
                      <a:pt x="119" y="128"/>
                    </a:lnTo>
                    <a:lnTo>
                      <a:pt x="119" y="128"/>
                    </a:lnTo>
                    <a:lnTo>
                      <a:pt x="130" y="131"/>
                    </a:lnTo>
                    <a:lnTo>
                      <a:pt x="142" y="136"/>
                    </a:lnTo>
                    <a:lnTo>
                      <a:pt x="142" y="17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" name="Freeform 50"/>
              <p:cNvSpPr>
                <a:spLocks noEditPoints="1"/>
              </p:cNvSpPr>
              <p:nvPr userDrawn="1"/>
            </p:nvSpPr>
            <p:spPr bwMode="auto">
              <a:xfrm>
                <a:off x="1041400" y="6363507"/>
                <a:ext cx="76200" cy="90488"/>
              </a:xfrm>
              <a:custGeom>
                <a:avLst/>
                <a:gdLst>
                  <a:gd name="T0" fmla="*/ 0 w 195"/>
                  <a:gd name="T1" fmla="*/ 230 h 230"/>
                  <a:gd name="T2" fmla="*/ 50 w 195"/>
                  <a:gd name="T3" fmla="*/ 230 h 230"/>
                  <a:gd name="T4" fmla="*/ 101 w 195"/>
                  <a:gd name="T5" fmla="*/ 138 h 230"/>
                  <a:gd name="T6" fmla="*/ 151 w 195"/>
                  <a:gd name="T7" fmla="*/ 138 h 230"/>
                  <a:gd name="T8" fmla="*/ 151 w 195"/>
                  <a:gd name="T9" fmla="*/ 230 h 230"/>
                  <a:gd name="T10" fmla="*/ 195 w 195"/>
                  <a:gd name="T11" fmla="*/ 230 h 230"/>
                  <a:gd name="T12" fmla="*/ 195 w 195"/>
                  <a:gd name="T13" fmla="*/ 0 h 230"/>
                  <a:gd name="T14" fmla="*/ 82 w 195"/>
                  <a:gd name="T15" fmla="*/ 0 h 230"/>
                  <a:gd name="T16" fmla="*/ 82 w 195"/>
                  <a:gd name="T17" fmla="*/ 0 h 230"/>
                  <a:gd name="T18" fmla="*/ 67 w 195"/>
                  <a:gd name="T19" fmla="*/ 1 h 230"/>
                  <a:gd name="T20" fmla="*/ 60 w 195"/>
                  <a:gd name="T21" fmla="*/ 2 h 230"/>
                  <a:gd name="T22" fmla="*/ 53 w 195"/>
                  <a:gd name="T23" fmla="*/ 4 h 230"/>
                  <a:gd name="T24" fmla="*/ 47 w 195"/>
                  <a:gd name="T25" fmla="*/ 6 h 230"/>
                  <a:gd name="T26" fmla="*/ 41 w 195"/>
                  <a:gd name="T27" fmla="*/ 9 h 230"/>
                  <a:gd name="T28" fmla="*/ 36 w 195"/>
                  <a:gd name="T29" fmla="*/ 13 h 230"/>
                  <a:gd name="T30" fmla="*/ 31 w 195"/>
                  <a:gd name="T31" fmla="*/ 17 h 230"/>
                  <a:gd name="T32" fmla="*/ 26 w 195"/>
                  <a:gd name="T33" fmla="*/ 21 h 230"/>
                  <a:gd name="T34" fmla="*/ 22 w 195"/>
                  <a:gd name="T35" fmla="*/ 27 h 230"/>
                  <a:gd name="T36" fmla="*/ 19 w 195"/>
                  <a:gd name="T37" fmla="*/ 32 h 230"/>
                  <a:gd name="T38" fmla="*/ 16 w 195"/>
                  <a:gd name="T39" fmla="*/ 38 h 230"/>
                  <a:gd name="T40" fmla="*/ 14 w 195"/>
                  <a:gd name="T41" fmla="*/ 45 h 230"/>
                  <a:gd name="T42" fmla="*/ 12 w 195"/>
                  <a:gd name="T43" fmla="*/ 52 h 230"/>
                  <a:gd name="T44" fmla="*/ 11 w 195"/>
                  <a:gd name="T45" fmla="*/ 60 h 230"/>
                  <a:gd name="T46" fmla="*/ 10 w 195"/>
                  <a:gd name="T47" fmla="*/ 69 h 230"/>
                  <a:gd name="T48" fmla="*/ 10 w 195"/>
                  <a:gd name="T49" fmla="*/ 69 h 230"/>
                  <a:gd name="T50" fmla="*/ 11 w 195"/>
                  <a:gd name="T51" fmla="*/ 82 h 230"/>
                  <a:gd name="T52" fmla="*/ 14 w 195"/>
                  <a:gd name="T53" fmla="*/ 93 h 230"/>
                  <a:gd name="T54" fmla="*/ 18 w 195"/>
                  <a:gd name="T55" fmla="*/ 103 h 230"/>
                  <a:gd name="T56" fmla="*/ 23 w 195"/>
                  <a:gd name="T57" fmla="*/ 112 h 230"/>
                  <a:gd name="T58" fmla="*/ 30 w 195"/>
                  <a:gd name="T59" fmla="*/ 119 h 230"/>
                  <a:gd name="T60" fmla="*/ 38 w 195"/>
                  <a:gd name="T61" fmla="*/ 125 h 230"/>
                  <a:gd name="T62" fmla="*/ 47 w 195"/>
                  <a:gd name="T63" fmla="*/ 129 h 230"/>
                  <a:gd name="T64" fmla="*/ 58 w 195"/>
                  <a:gd name="T65" fmla="*/ 132 h 230"/>
                  <a:gd name="T66" fmla="*/ 0 w 195"/>
                  <a:gd name="T67" fmla="*/ 230 h 230"/>
                  <a:gd name="T68" fmla="*/ 151 w 195"/>
                  <a:gd name="T69" fmla="*/ 37 h 230"/>
                  <a:gd name="T70" fmla="*/ 151 w 195"/>
                  <a:gd name="T71" fmla="*/ 101 h 230"/>
                  <a:gd name="T72" fmla="*/ 87 w 195"/>
                  <a:gd name="T73" fmla="*/ 101 h 230"/>
                  <a:gd name="T74" fmla="*/ 87 w 195"/>
                  <a:gd name="T75" fmla="*/ 101 h 230"/>
                  <a:gd name="T76" fmla="*/ 80 w 195"/>
                  <a:gd name="T77" fmla="*/ 100 h 230"/>
                  <a:gd name="T78" fmla="*/ 73 w 195"/>
                  <a:gd name="T79" fmla="*/ 99 h 230"/>
                  <a:gd name="T80" fmla="*/ 68 w 195"/>
                  <a:gd name="T81" fmla="*/ 96 h 230"/>
                  <a:gd name="T82" fmla="*/ 63 w 195"/>
                  <a:gd name="T83" fmla="*/ 92 h 230"/>
                  <a:gd name="T84" fmla="*/ 60 w 195"/>
                  <a:gd name="T85" fmla="*/ 88 h 230"/>
                  <a:gd name="T86" fmla="*/ 57 w 195"/>
                  <a:gd name="T87" fmla="*/ 82 h 230"/>
                  <a:gd name="T88" fmla="*/ 56 w 195"/>
                  <a:gd name="T89" fmla="*/ 76 h 230"/>
                  <a:gd name="T90" fmla="*/ 55 w 195"/>
                  <a:gd name="T91" fmla="*/ 69 h 230"/>
                  <a:gd name="T92" fmla="*/ 55 w 195"/>
                  <a:gd name="T93" fmla="*/ 69 h 230"/>
                  <a:gd name="T94" fmla="*/ 56 w 195"/>
                  <a:gd name="T95" fmla="*/ 62 h 230"/>
                  <a:gd name="T96" fmla="*/ 58 w 195"/>
                  <a:gd name="T97" fmla="*/ 55 h 230"/>
                  <a:gd name="T98" fmla="*/ 60 w 195"/>
                  <a:gd name="T99" fmla="*/ 50 h 230"/>
                  <a:gd name="T100" fmla="*/ 64 w 195"/>
                  <a:gd name="T101" fmla="*/ 45 h 230"/>
                  <a:gd name="T102" fmla="*/ 69 w 195"/>
                  <a:gd name="T103" fmla="*/ 41 h 230"/>
                  <a:gd name="T104" fmla="*/ 74 w 195"/>
                  <a:gd name="T105" fmla="*/ 39 h 230"/>
                  <a:gd name="T106" fmla="*/ 80 w 195"/>
                  <a:gd name="T107" fmla="*/ 37 h 230"/>
                  <a:gd name="T108" fmla="*/ 87 w 195"/>
                  <a:gd name="T109" fmla="*/ 37 h 230"/>
                  <a:gd name="T110" fmla="*/ 151 w 195"/>
                  <a:gd name="T111" fmla="*/ 37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5" h="230">
                    <a:moveTo>
                      <a:pt x="0" y="230"/>
                    </a:moveTo>
                    <a:lnTo>
                      <a:pt x="50" y="230"/>
                    </a:lnTo>
                    <a:lnTo>
                      <a:pt x="101" y="138"/>
                    </a:lnTo>
                    <a:lnTo>
                      <a:pt x="151" y="138"/>
                    </a:lnTo>
                    <a:lnTo>
                      <a:pt x="151" y="230"/>
                    </a:lnTo>
                    <a:lnTo>
                      <a:pt x="195" y="230"/>
                    </a:lnTo>
                    <a:lnTo>
                      <a:pt x="195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7" y="1"/>
                    </a:lnTo>
                    <a:lnTo>
                      <a:pt x="60" y="2"/>
                    </a:lnTo>
                    <a:lnTo>
                      <a:pt x="53" y="4"/>
                    </a:lnTo>
                    <a:lnTo>
                      <a:pt x="47" y="6"/>
                    </a:lnTo>
                    <a:lnTo>
                      <a:pt x="41" y="9"/>
                    </a:lnTo>
                    <a:lnTo>
                      <a:pt x="36" y="13"/>
                    </a:lnTo>
                    <a:lnTo>
                      <a:pt x="31" y="17"/>
                    </a:lnTo>
                    <a:lnTo>
                      <a:pt x="26" y="21"/>
                    </a:lnTo>
                    <a:lnTo>
                      <a:pt x="22" y="27"/>
                    </a:lnTo>
                    <a:lnTo>
                      <a:pt x="19" y="32"/>
                    </a:lnTo>
                    <a:lnTo>
                      <a:pt x="16" y="38"/>
                    </a:lnTo>
                    <a:lnTo>
                      <a:pt x="14" y="45"/>
                    </a:lnTo>
                    <a:lnTo>
                      <a:pt x="12" y="52"/>
                    </a:lnTo>
                    <a:lnTo>
                      <a:pt x="11" y="60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1" y="82"/>
                    </a:lnTo>
                    <a:lnTo>
                      <a:pt x="14" y="93"/>
                    </a:lnTo>
                    <a:lnTo>
                      <a:pt x="18" y="103"/>
                    </a:lnTo>
                    <a:lnTo>
                      <a:pt x="23" y="112"/>
                    </a:lnTo>
                    <a:lnTo>
                      <a:pt x="30" y="119"/>
                    </a:lnTo>
                    <a:lnTo>
                      <a:pt x="38" y="125"/>
                    </a:lnTo>
                    <a:lnTo>
                      <a:pt x="47" y="129"/>
                    </a:lnTo>
                    <a:lnTo>
                      <a:pt x="58" y="132"/>
                    </a:lnTo>
                    <a:lnTo>
                      <a:pt x="0" y="230"/>
                    </a:lnTo>
                    <a:close/>
                    <a:moveTo>
                      <a:pt x="151" y="37"/>
                    </a:moveTo>
                    <a:lnTo>
                      <a:pt x="151" y="101"/>
                    </a:lnTo>
                    <a:lnTo>
                      <a:pt x="87" y="101"/>
                    </a:lnTo>
                    <a:lnTo>
                      <a:pt x="87" y="101"/>
                    </a:lnTo>
                    <a:lnTo>
                      <a:pt x="80" y="100"/>
                    </a:lnTo>
                    <a:lnTo>
                      <a:pt x="73" y="99"/>
                    </a:lnTo>
                    <a:lnTo>
                      <a:pt x="68" y="96"/>
                    </a:lnTo>
                    <a:lnTo>
                      <a:pt x="63" y="92"/>
                    </a:lnTo>
                    <a:lnTo>
                      <a:pt x="60" y="88"/>
                    </a:lnTo>
                    <a:lnTo>
                      <a:pt x="57" y="82"/>
                    </a:lnTo>
                    <a:lnTo>
                      <a:pt x="56" y="76"/>
                    </a:lnTo>
                    <a:lnTo>
                      <a:pt x="55" y="69"/>
                    </a:lnTo>
                    <a:lnTo>
                      <a:pt x="55" y="69"/>
                    </a:lnTo>
                    <a:lnTo>
                      <a:pt x="56" y="62"/>
                    </a:lnTo>
                    <a:lnTo>
                      <a:pt x="58" y="55"/>
                    </a:lnTo>
                    <a:lnTo>
                      <a:pt x="60" y="50"/>
                    </a:lnTo>
                    <a:lnTo>
                      <a:pt x="64" y="45"/>
                    </a:lnTo>
                    <a:lnTo>
                      <a:pt x="69" y="41"/>
                    </a:lnTo>
                    <a:lnTo>
                      <a:pt x="74" y="39"/>
                    </a:lnTo>
                    <a:lnTo>
                      <a:pt x="80" y="37"/>
                    </a:lnTo>
                    <a:lnTo>
                      <a:pt x="87" y="37"/>
                    </a:lnTo>
                    <a:lnTo>
                      <a:pt x="151" y="37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" name="Freeform 51"/>
              <p:cNvSpPr>
                <a:spLocks/>
              </p:cNvSpPr>
              <p:nvPr userDrawn="1"/>
            </p:nvSpPr>
            <p:spPr bwMode="auto">
              <a:xfrm>
                <a:off x="1181100" y="6360332"/>
                <a:ext cx="71438" cy="95250"/>
              </a:xfrm>
              <a:custGeom>
                <a:avLst/>
                <a:gdLst>
                  <a:gd name="T0" fmla="*/ 181 w 181"/>
                  <a:gd name="T1" fmla="*/ 39 h 239"/>
                  <a:gd name="T2" fmla="*/ 164 w 181"/>
                  <a:gd name="T3" fmla="*/ 22 h 239"/>
                  <a:gd name="T4" fmla="*/ 145 w 181"/>
                  <a:gd name="T5" fmla="*/ 10 h 239"/>
                  <a:gd name="T6" fmla="*/ 124 w 181"/>
                  <a:gd name="T7" fmla="*/ 2 h 239"/>
                  <a:gd name="T8" fmla="*/ 100 w 181"/>
                  <a:gd name="T9" fmla="*/ 0 h 239"/>
                  <a:gd name="T10" fmla="*/ 90 w 181"/>
                  <a:gd name="T11" fmla="*/ 0 h 239"/>
                  <a:gd name="T12" fmla="*/ 70 w 181"/>
                  <a:gd name="T13" fmla="*/ 4 h 239"/>
                  <a:gd name="T14" fmla="*/ 52 w 181"/>
                  <a:gd name="T15" fmla="*/ 12 h 239"/>
                  <a:gd name="T16" fmla="*/ 36 w 181"/>
                  <a:gd name="T17" fmla="*/ 24 h 239"/>
                  <a:gd name="T18" fmla="*/ 23 w 181"/>
                  <a:gd name="T19" fmla="*/ 39 h 239"/>
                  <a:gd name="T20" fmla="*/ 12 w 181"/>
                  <a:gd name="T21" fmla="*/ 58 h 239"/>
                  <a:gd name="T22" fmla="*/ 4 w 181"/>
                  <a:gd name="T23" fmla="*/ 80 h 239"/>
                  <a:gd name="T24" fmla="*/ 0 w 181"/>
                  <a:gd name="T25" fmla="*/ 106 h 239"/>
                  <a:gd name="T26" fmla="*/ 0 w 181"/>
                  <a:gd name="T27" fmla="*/ 120 h 239"/>
                  <a:gd name="T28" fmla="*/ 2 w 181"/>
                  <a:gd name="T29" fmla="*/ 145 h 239"/>
                  <a:gd name="T30" fmla="*/ 8 w 181"/>
                  <a:gd name="T31" fmla="*/ 169 h 239"/>
                  <a:gd name="T32" fmla="*/ 17 w 181"/>
                  <a:gd name="T33" fmla="*/ 190 h 239"/>
                  <a:gd name="T34" fmla="*/ 29 w 181"/>
                  <a:gd name="T35" fmla="*/ 207 h 239"/>
                  <a:gd name="T36" fmla="*/ 43 w 181"/>
                  <a:gd name="T37" fmla="*/ 221 h 239"/>
                  <a:gd name="T38" fmla="*/ 60 w 181"/>
                  <a:gd name="T39" fmla="*/ 231 h 239"/>
                  <a:gd name="T40" fmla="*/ 79 w 181"/>
                  <a:gd name="T41" fmla="*/ 237 h 239"/>
                  <a:gd name="T42" fmla="*/ 99 w 181"/>
                  <a:gd name="T43" fmla="*/ 239 h 239"/>
                  <a:gd name="T44" fmla="*/ 114 w 181"/>
                  <a:gd name="T45" fmla="*/ 238 h 239"/>
                  <a:gd name="T46" fmla="*/ 138 w 181"/>
                  <a:gd name="T47" fmla="*/ 232 h 239"/>
                  <a:gd name="T48" fmla="*/ 158 w 181"/>
                  <a:gd name="T49" fmla="*/ 220 h 239"/>
                  <a:gd name="T50" fmla="*/ 174 w 181"/>
                  <a:gd name="T51" fmla="*/ 205 h 239"/>
                  <a:gd name="T52" fmla="*/ 152 w 181"/>
                  <a:gd name="T53" fmla="*/ 168 h 239"/>
                  <a:gd name="T54" fmla="*/ 139 w 181"/>
                  <a:gd name="T55" fmla="*/ 181 h 239"/>
                  <a:gd name="T56" fmla="*/ 127 w 181"/>
                  <a:gd name="T57" fmla="*/ 189 h 239"/>
                  <a:gd name="T58" fmla="*/ 115 w 181"/>
                  <a:gd name="T59" fmla="*/ 195 h 239"/>
                  <a:gd name="T60" fmla="*/ 100 w 181"/>
                  <a:gd name="T61" fmla="*/ 197 h 239"/>
                  <a:gd name="T62" fmla="*/ 94 w 181"/>
                  <a:gd name="T63" fmla="*/ 196 h 239"/>
                  <a:gd name="T64" fmla="*/ 82 w 181"/>
                  <a:gd name="T65" fmla="*/ 193 h 239"/>
                  <a:gd name="T66" fmla="*/ 72 w 181"/>
                  <a:gd name="T67" fmla="*/ 188 h 239"/>
                  <a:gd name="T68" fmla="*/ 63 w 181"/>
                  <a:gd name="T69" fmla="*/ 180 h 239"/>
                  <a:gd name="T70" fmla="*/ 56 w 181"/>
                  <a:gd name="T71" fmla="*/ 169 h 239"/>
                  <a:gd name="T72" fmla="*/ 49 w 181"/>
                  <a:gd name="T73" fmla="*/ 150 h 239"/>
                  <a:gd name="T74" fmla="*/ 45 w 181"/>
                  <a:gd name="T75" fmla="*/ 118 h 239"/>
                  <a:gd name="T76" fmla="*/ 46 w 181"/>
                  <a:gd name="T77" fmla="*/ 102 h 239"/>
                  <a:gd name="T78" fmla="*/ 54 w 181"/>
                  <a:gd name="T79" fmla="*/ 74 h 239"/>
                  <a:gd name="T80" fmla="*/ 60 w 181"/>
                  <a:gd name="T81" fmla="*/ 63 h 239"/>
                  <a:gd name="T82" fmla="*/ 68 w 181"/>
                  <a:gd name="T83" fmla="*/ 54 h 239"/>
                  <a:gd name="T84" fmla="*/ 77 w 181"/>
                  <a:gd name="T85" fmla="*/ 48 h 239"/>
                  <a:gd name="T86" fmla="*/ 87 w 181"/>
                  <a:gd name="T87" fmla="*/ 44 h 239"/>
                  <a:gd name="T88" fmla="*/ 99 w 181"/>
                  <a:gd name="T89" fmla="*/ 43 h 239"/>
                  <a:gd name="T90" fmla="*/ 106 w 181"/>
                  <a:gd name="T91" fmla="*/ 43 h 239"/>
                  <a:gd name="T92" fmla="*/ 121 w 181"/>
                  <a:gd name="T93" fmla="*/ 46 h 239"/>
                  <a:gd name="T94" fmla="*/ 134 w 181"/>
                  <a:gd name="T95" fmla="*/ 53 h 239"/>
                  <a:gd name="T96" fmla="*/ 148 w 181"/>
                  <a:gd name="T97" fmla="*/ 64 h 239"/>
                  <a:gd name="T98" fmla="*/ 181 w 181"/>
                  <a:gd name="T99" fmla="*/ 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1" h="239">
                    <a:moveTo>
                      <a:pt x="181" y="39"/>
                    </a:moveTo>
                    <a:lnTo>
                      <a:pt x="181" y="39"/>
                    </a:lnTo>
                    <a:lnTo>
                      <a:pt x="173" y="30"/>
                    </a:lnTo>
                    <a:lnTo>
                      <a:pt x="164" y="22"/>
                    </a:lnTo>
                    <a:lnTo>
                      <a:pt x="155" y="15"/>
                    </a:lnTo>
                    <a:lnTo>
                      <a:pt x="145" y="10"/>
                    </a:lnTo>
                    <a:lnTo>
                      <a:pt x="135" y="5"/>
                    </a:lnTo>
                    <a:lnTo>
                      <a:pt x="124" y="2"/>
                    </a:lnTo>
                    <a:lnTo>
                      <a:pt x="112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90" y="0"/>
                    </a:lnTo>
                    <a:lnTo>
                      <a:pt x="80" y="2"/>
                    </a:lnTo>
                    <a:lnTo>
                      <a:pt x="70" y="4"/>
                    </a:lnTo>
                    <a:lnTo>
                      <a:pt x="61" y="8"/>
                    </a:lnTo>
                    <a:lnTo>
                      <a:pt x="52" y="12"/>
                    </a:lnTo>
                    <a:lnTo>
                      <a:pt x="44" y="18"/>
                    </a:lnTo>
                    <a:lnTo>
                      <a:pt x="36" y="24"/>
                    </a:lnTo>
                    <a:lnTo>
                      <a:pt x="29" y="31"/>
                    </a:lnTo>
                    <a:lnTo>
                      <a:pt x="23" y="39"/>
                    </a:lnTo>
                    <a:lnTo>
                      <a:pt x="17" y="48"/>
                    </a:lnTo>
                    <a:lnTo>
                      <a:pt x="12" y="58"/>
                    </a:lnTo>
                    <a:lnTo>
                      <a:pt x="8" y="69"/>
                    </a:lnTo>
                    <a:lnTo>
                      <a:pt x="4" y="80"/>
                    </a:lnTo>
                    <a:lnTo>
                      <a:pt x="2" y="93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33"/>
                    </a:lnTo>
                    <a:lnTo>
                      <a:pt x="2" y="145"/>
                    </a:lnTo>
                    <a:lnTo>
                      <a:pt x="4" y="158"/>
                    </a:lnTo>
                    <a:lnTo>
                      <a:pt x="8" y="169"/>
                    </a:lnTo>
                    <a:lnTo>
                      <a:pt x="12" y="180"/>
                    </a:lnTo>
                    <a:lnTo>
                      <a:pt x="17" y="190"/>
                    </a:lnTo>
                    <a:lnTo>
                      <a:pt x="22" y="199"/>
                    </a:lnTo>
                    <a:lnTo>
                      <a:pt x="29" y="207"/>
                    </a:lnTo>
                    <a:lnTo>
                      <a:pt x="35" y="214"/>
                    </a:lnTo>
                    <a:lnTo>
                      <a:pt x="43" y="221"/>
                    </a:lnTo>
                    <a:lnTo>
                      <a:pt x="51" y="226"/>
                    </a:lnTo>
                    <a:lnTo>
                      <a:pt x="60" y="231"/>
                    </a:lnTo>
                    <a:lnTo>
                      <a:pt x="69" y="234"/>
                    </a:lnTo>
                    <a:lnTo>
                      <a:pt x="79" y="237"/>
                    </a:lnTo>
                    <a:lnTo>
                      <a:pt x="89" y="239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4" y="238"/>
                    </a:lnTo>
                    <a:lnTo>
                      <a:pt x="127" y="236"/>
                    </a:lnTo>
                    <a:lnTo>
                      <a:pt x="138" y="232"/>
                    </a:lnTo>
                    <a:lnTo>
                      <a:pt x="149" y="226"/>
                    </a:lnTo>
                    <a:lnTo>
                      <a:pt x="158" y="220"/>
                    </a:lnTo>
                    <a:lnTo>
                      <a:pt x="166" y="213"/>
                    </a:lnTo>
                    <a:lnTo>
                      <a:pt x="174" y="205"/>
                    </a:lnTo>
                    <a:lnTo>
                      <a:pt x="181" y="197"/>
                    </a:lnTo>
                    <a:lnTo>
                      <a:pt x="152" y="168"/>
                    </a:lnTo>
                    <a:lnTo>
                      <a:pt x="152" y="168"/>
                    </a:lnTo>
                    <a:lnTo>
                      <a:pt x="139" y="181"/>
                    </a:lnTo>
                    <a:lnTo>
                      <a:pt x="133" y="185"/>
                    </a:lnTo>
                    <a:lnTo>
                      <a:pt x="127" y="189"/>
                    </a:lnTo>
                    <a:lnTo>
                      <a:pt x="121" y="193"/>
                    </a:lnTo>
                    <a:lnTo>
                      <a:pt x="115" y="195"/>
                    </a:lnTo>
                    <a:lnTo>
                      <a:pt x="108" y="196"/>
                    </a:lnTo>
                    <a:lnTo>
                      <a:pt x="100" y="197"/>
                    </a:lnTo>
                    <a:lnTo>
                      <a:pt x="100" y="197"/>
                    </a:lnTo>
                    <a:lnTo>
                      <a:pt x="94" y="196"/>
                    </a:lnTo>
                    <a:lnTo>
                      <a:pt x="88" y="195"/>
                    </a:lnTo>
                    <a:lnTo>
                      <a:pt x="82" y="193"/>
                    </a:lnTo>
                    <a:lnTo>
                      <a:pt x="77" y="191"/>
                    </a:lnTo>
                    <a:lnTo>
                      <a:pt x="72" y="188"/>
                    </a:lnTo>
                    <a:lnTo>
                      <a:pt x="67" y="184"/>
                    </a:lnTo>
                    <a:lnTo>
                      <a:pt x="63" y="180"/>
                    </a:lnTo>
                    <a:lnTo>
                      <a:pt x="59" y="175"/>
                    </a:lnTo>
                    <a:lnTo>
                      <a:pt x="56" y="169"/>
                    </a:lnTo>
                    <a:lnTo>
                      <a:pt x="53" y="164"/>
                    </a:lnTo>
                    <a:lnTo>
                      <a:pt x="49" y="150"/>
                    </a:lnTo>
                    <a:lnTo>
                      <a:pt x="46" y="135"/>
                    </a:lnTo>
                    <a:lnTo>
                      <a:pt x="45" y="118"/>
                    </a:lnTo>
                    <a:lnTo>
                      <a:pt x="45" y="118"/>
                    </a:lnTo>
                    <a:lnTo>
                      <a:pt x="46" y="102"/>
                    </a:lnTo>
                    <a:lnTo>
                      <a:pt x="49" y="87"/>
                    </a:lnTo>
                    <a:lnTo>
                      <a:pt x="54" y="74"/>
                    </a:lnTo>
                    <a:lnTo>
                      <a:pt x="57" y="68"/>
                    </a:lnTo>
                    <a:lnTo>
                      <a:pt x="60" y="63"/>
                    </a:lnTo>
                    <a:lnTo>
                      <a:pt x="64" y="58"/>
                    </a:lnTo>
                    <a:lnTo>
                      <a:pt x="68" y="54"/>
                    </a:lnTo>
                    <a:lnTo>
                      <a:pt x="72" y="51"/>
                    </a:lnTo>
                    <a:lnTo>
                      <a:pt x="77" y="48"/>
                    </a:lnTo>
                    <a:lnTo>
                      <a:pt x="82" y="46"/>
                    </a:lnTo>
                    <a:lnTo>
                      <a:pt x="87" y="44"/>
                    </a:lnTo>
                    <a:lnTo>
                      <a:pt x="93" y="43"/>
                    </a:lnTo>
                    <a:lnTo>
                      <a:pt x="99" y="43"/>
                    </a:lnTo>
                    <a:lnTo>
                      <a:pt x="99" y="43"/>
                    </a:lnTo>
                    <a:lnTo>
                      <a:pt x="106" y="43"/>
                    </a:lnTo>
                    <a:lnTo>
                      <a:pt x="114" y="44"/>
                    </a:lnTo>
                    <a:lnTo>
                      <a:pt x="121" y="46"/>
                    </a:lnTo>
                    <a:lnTo>
                      <a:pt x="127" y="49"/>
                    </a:lnTo>
                    <a:lnTo>
                      <a:pt x="134" y="53"/>
                    </a:lnTo>
                    <a:lnTo>
                      <a:pt x="141" y="58"/>
                    </a:lnTo>
                    <a:lnTo>
                      <a:pt x="148" y="64"/>
                    </a:lnTo>
                    <a:lnTo>
                      <a:pt x="155" y="70"/>
                    </a:lnTo>
                    <a:lnTo>
                      <a:pt x="181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" name="Freeform 52"/>
              <p:cNvSpPr>
                <a:spLocks/>
              </p:cNvSpPr>
              <p:nvPr userDrawn="1"/>
            </p:nvSpPr>
            <p:spPr bwMode="auto">
              <a:xfrm>
                <a:off x="1260475" y="6363507"/>
                <a:ext cx="82550" cy="92075"/>
              </a:xfrm>
              <a:custGeom>
                <a:avLst/>
                <a:gdLst>
                  <a:gd name="T0" fmla="*/ 93 w 208"/>
                  <a:gd name="T1" fmla="*/ 39 h 234"/>
                  <a:gd name="T2" fmla="*/ 163 w 208"/>
                  <a:gd name="T3" fmla="*/ 39 h 234"/>
                  <a:gd name="T4" fmla="*/ 163 w 208"/>
                  <a:gd name="T5" fmla="*/ 230 h 234"/>
                  <a:gd name="T6" fmla="*/ 208 w 208"/>
                  <a:gd name="T7" fmla="*/ 230 h 234"/>
                  <a:gd name="T8" fmla="*/ 208 w 208"/>
                  <a:gd name="T9" fmla="*/ 0 h 234"/>
                  <a:gd name="T10" fmla="*/ 51 w 208"/>
                  <a:gd name="T11" fmla="*/ 0 h 234"/>
                  <a:gd name="T12" fmla="*/ 46 w 208"/>
                  <a:gd name="T13" fmla="*/ 116 h 234"/>
                  <a:gd name="T14" fmla="*/ 46 w 208"/>
                  <a:gd name="T15" fmla="*/ 116 h 234"/>
                  <a:gd name="T16" fmla="*/ 45 w 208"/>
                  <a:gd name="T17" fmla="*/ 135 h 234"/>
                  <a:gd name="T18" fmla="*/ 42 w 208"/>
                  <a:gd name="T19" fmla="*/ 152 h 234"/>
                  <a:gd name="T20" fmla="*/ 37 w 208"/>
                  <a:gd name="T21" fmla="*/ 165 h 234"/>
                  <a:gd name="T22" fmla="*/ 32 w 208"/>
                  <a:gd name="T23" fmla="*/ 175 h 234"/>
                  <a:gd name="T24" fmla="*/ 25 w 208"/>
                  <a:gd name="T25" fmla="*/ 183 h 234"/>
                  <a:gd name="T26" fmla="*/ 17 w 208"/>
                  <a:gd name="T27" fmla="*/ 189 h 234"/>
                  <a:gd name="T28" fmla="*/ 9 w 208"/>
                  <a:gd name="T29" fmla="*/ 193 h 234"/>
                  <a:gd name="T30" fmla="*/ 0 w 208"/>
                  <a:gd name="T31" fmla="*/ 195 h 234"/>
                  <a:gd name="T32" fmla="*/ 11 w 208"/>
                  <a:gd name="T33" fmla="*/ 234 h 234"/>
                  <a:gd name="T34" fmla="*/ 11 w 208"/>
                  <a:gd name="T35" fmla="*/ 234 h 234"/>
                  <a:gd name="T36" fmla="*/ 18 w 208"/>
                  <a:gd name="T37" fmla="*/ 233 h 234"/>
                  <a:gd name="T38" fmla="*/ 26 w 208"/>
                  <a:gd name="T39" fmla="*/ 230 h 234"/>
                  <a:gd name="T40" fmla="*/ 33 w 208"/>
                  <a:gd name="T41" fmla="*/ 228 h 234"/>
                  <a:gd name="T42" fmla="*/ 40 w 208"/>
                  <a:gd name="T43" fmla="*/ 224 h 234"/>
                  <a:gd name="T44" fmla="*/ 47 w 208"/>
                  <a:gd name="T45" fmla="*/ 220 h 234"/>
                  <a:gd name="T46" fmla="*/ 53 w 208"/>
                  <a:gd name="T47" fmla="*/ 215 h 234"/>
                  <a:gd name="T48" fmla="*/ 59 w 208"/>
                  <a:gd name="T49" fmla="*/ 209 h 234"/>
                  <a:gd name="T50" fmla="*/ 65 w 208"/>
                  <a:gd name="T51" fmla="*/ 203 h 234"/>
                  <a:gd name="T52" fmla="*/ 70 w 208"/>
                  <a:gd name="T53" fmla="*/ 195 h 234"/>
                  <a:gd name="T54" fmla="*/ 75 w 208"/>
                  <a:gd name="T55" fmla="*/ 187 h 234"/>
                  <a:gd name="T56" fmla="*/ 79 w 208"/>
                  <a:gd name="T57" fmla="*/ 178 h 234"/>
                  <a:gd name="T58" fmla="*/ 82 w 208"/>
                  <a:gd name="T59" fmla="*/ 168 h 234"/>
                  <a:gd name="T60" fmla="*/ 86 w 208"/>
                  <a:gd name="T61" fmla="*/ 156 h 234"/>
                  <a:gd name="T62" fmla="*/ 88 w 208"/>
                  <a:gd name="T63" fmla="*/ 143 h 234"/>
                  <a:gd name="T64" fmla="*/ 89 w 208"/>
                  <a:gd name="T65" fmla="*/ 130 h 234"/>
                  <a:gd name="T66" fmla="*/ 90 w 208"/>
                  <a:gd name="T67" fmla="*/ 116 h 234"/>
                  <a:gd name="T68" fmla="*/ 93 w 208"/>
                  <a:gd name="T69" fmla="*/ 3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8" h="234">
                    <a:moveTo>
                      <a:pt x="93" y="39"/>
                    </a:moveTo>
                    <a:lnTo>
                      <a:pt x="163" y="39"/>
                    </a:lnTo>
                    <a:lnTo>
                      <a:pt x="163" y="230"/>
                    </a:lnTo>
                    <a:lnTo>
                      <a:pt x="208" y="230"/>
                    </a:lnTo>
                    <a:lnTo>
                      <a:pt x="208" y="0"/>
                    </a:lnTo>
                    <a:lnTo>
                      <a:pt x="51" y="0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5" y="135"/>
                    </a:lnTo>
                    <a:lnTo>
                      <a:pt x="42" y="152"/>
                    </a:lnTo>
                    <a:lnTo>
                      <a:pt x="37" y="165"/>
                    </a:lnTo>
                    <a:lnTo>
                      <a:pt x="32" y="175"/>
                    </a:lnTo>
                    <a:lnTo>
                      <a:pt x="25" y="183"/>
                    </a:lnTo>
                    <a:lnTo>
                      <a:pt x="17" y="189"/>
                    </a:lnTo>
                    <a:lnTo>
                      <a:pt x="9" y="193"/>
                    </a:lnTo>
                    <a:lnTo>
                      <a:pt x="0" y="195"/>
                    </a:lnTo>
                    <a:lnTo>
                      <a:pt x="11" y="234"/>
                    </a:lnTo>
                    <a:lnTo>
                      <a:pt x="11" y="234"/>
                    </a:lnTo>
                    <a:lnTo>
                      <a:pt x="18" y="233"/>
                    </a:lnTo>
                    <a:lnTo>
                      <a:pt x="26" y="230"/>
                    </a:lnTo>
                    <a:lnTo>
                      <a:pt x="33" y="228"/>
                    </a:lnTo>
                    <a:lnTo>
                      <a:pt x="40" y="224"/>
                    </a:lnTo>
                    <a:lnTo>
                      <a:pt x="47" y="220"/>
                    </a:lnTo>
                    <a:lnTo>
                      <a:pt x="53" y="215"/>
                    </a:lnTo>
                    <a:lnTo>
                      <a:pt x="59" y="209"/>
                    </a:lnTo>
                    <a:lnTo>
                      <a:pt x="65" y="203"/>
                    </a:lnTo>
                    <a:lnTo>
                      <a:pt x="70" y="195"/>
                    </a:lnTo>
                    <a:lnTo>
                      <a:pt x="75" y="187"/>
                    </a:lnTo>
                    <a:lnTo>
                      <a:pt x="79" y="178"/>
                    </a:lnTo>
                    <a:lnTo>
                      <a:pt x="82" y="168"/>
                    </a:lnTo>
                    <a:lnTo>
                      <a:pt x="86" y="156"/>
                    </a:lnTo>
                    <a:lnTo>
                      <a:pt x="88" y="143"/>
                    </a:lnTo>
                    <a:lnTo>
                      <a:pt x="89" y="130"/>
                    </a:lnTo>
                    <a:lnTo>
                      <a:pt x="90" y="116"/>
                    </a:lnTo>
                    <a:lnTo>
                      <a:pt x="93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" name="Freeform 53"/>
              <p:cNvSpPr>
                <a:spLocks noEditPoints="1"/>
              </p:cNvSpPr>
              <p:nvPr userDrawn="1"/>
            </p:nvSpPr>
            <p:spPr bwMode="auto">
              <a:xfrm>
                <a:off x="1362075" y="6360332"/>
                <a:ext cx="80963" cy="95250"/>
              </a:xfrm>
              <a:custGeom>
                <a:avLst/>
                <a:gdLst>
                  <a:gd name="T0" fmla="*/ 204 w 204"/>
                  <a:gd name="T1" fmla="*/ 105 h 239"/>
                  <a:gd name="T2" fmla="*/ 196 w 204"/>
                  <a:gd name="T3" fmla="*/ 69 h 239"/>
                  <a:gd name="T4" fmla="*/ 182 w 204"/>
                  <a:gd name="T5" fmla="*/ 40 h 239"/>
                  <a:gd name="T6" fmla="*/ 160 w 204"/>
                  <a:gd name="T7" fmla="*/ 18 h 239"/>
                  <a:gd name="T8" fmla="*/ 133 w 204"/>
                  <a:gd name="T9" fmla="*/ 5 h 239"/>
                  <a:gd name="T10" fmla="*/ 102 w 204"/>
                  <a:gd name="T11" fmla="*/ 0 h 239"/>
                  <a:gd name="T12" fmla="*/ 81 w 204"/>
                  <a:gd name="T13" fmla="*/ 2 h 239"/>
                  <a:gd name="T14" fmla="*/ 53 w 204"/>
                  <a:gd name="T15" fmla="*/ 12 h 239"/>
                  <a:gd name="T16" fmla="*/ 30 w 204"/>
                  <a:gd name="T17" fmla="*/ 31 h 239"/>
                  <a:gd name="T18" fmla="*/ 12 w 204"/>
                  <a:gd name="T19" fmla="*/ 58 h 239"/>
                  <a:gd name="T20" fmla="*/ 2 w 204"/>
                  <a:gd name="T21" fmla="*/ 93 h 239"/>
                  <a:gd name="T22" fmla="*/ 0 w 204"/>
                  <a:gd name="T23" fmla="*/ 119 h 239"/>
                  <a:gd name="T24" fmla="*/ 5 w 204"/>
                  <a:gd name="T25" fmla="*/ 158 h 239"/>
                  <a:gd name="T26" fmla="*/ 17 w 204"/>
                  <a:gd name="T27" fmla="*/ 189 h 239"/>
                  <a:gd name="T28" fmla="*/ 36 w 204"/>
                  <a:gd name="T29" fmla="*/ 214 h 239"/>
                  <a:gd name="T30" fmla="*/ 61 w 204"/>
                  <a:gd name="T31" fmla="*/ 231 h 239"/>
                  <a:gd name="T32" fmla="*/ 90 w 204"/>
                  <a:gd name="T33" fmla="*/ 239 h 239"/>
                  <a:gd name="T34" fmla="*/ 112 w 204"/>
                  <a:gd name="T35" fmla="*/ 239 h 239"/>
                  <a:gd name="T36" fmla="*/ 142 w 204"/>
                  <a:gd name="T37" fmla="*/ 231 h 239"/>
                  <a:gd name="T38" fmla="*/ 167 w 204"/>
                  <a:gd name="T39" fmla="*/ 215 h 239"/>
                  <a:gd name="T40" fmla="*/ 187 w 204"/>
                  <a:gd name="T41" fmla="*/ 190 h 239"/>
                  <a:gd name="T42" fmla="*/ 200 w 204"/>
                  <a:gd name="T43" fmla="*/ 158 h 239"/>
                  <a:gd name="T44" fmla="*/ 204 w 204"/>
                  <a:gd name="T45" fmla="*/ 118 h 239"/>
                  <a:gd name="T46" fmla="*/ 159 w 204"/>
                  <a:gd name="T47" fmla="*/ 119 h 239"/>
                  <a:gd name="T48" fmla="*/ 150 w 204"/>
                  <a:gd name="T49" fmla="*/ 163 h 239"/>
                  <a:gd name="T50" fmla="*/ 135 w 204"/>
                  <a:gd name="T51" fmla="*/ 183 h 239"/>
                  <a:gd name="T52" fmla="*/ 120 w 204"/>
                  <a:gd name="T53" fmla="*/ 193 h 239"/>
                  <a:gd name="T54" fmla="*/ 103 w 204"/>
                  <a:gd name="T55" fmla="*/ 197 h 239"/>
                  <a:gd name="T56" fmla="*/ 90 w 204"/>
                  <a:gd name="T57" fmla="*/ 195 h 239"/>
                  <a:gd name="T58" fmla="*/ 74 w 204"/>
                  <a:gd name="T59" fmla="*/ 189 h 239"/>
                  <a:gd name="T60" fmla="*/ 61 w 204"/>
                  <a:gd name="T61" fmla="*/ 177 h 239"/>
                  <a:gd name="T62" fmla="*/ 52 w 204"/>
                  <a:gd name="T63" fmla="*/ 159 h 239"/>
                  <a:gd name="T64" fmla="*/ 45 w 204"/>
                  <a:gd name="T65" fmla="*/ 118 h 239"/>
                  <a:gd name="T66" fmla="*/ 49 w 204"/>
                  <a:gd name="T67" fmla="*/ 87 h 239"/>
                  <a:gd name="T68" fmla="*/ 60 w 204"/>
                  <a:gd name="T69" fmla="*/ 63 h 239"/>
                  <a:gd name="T70" fmla="*/ 73 w 204"/>
                  <a:gd name="T71" fmla="*/ 51 h 239"/>
                  <a:gd name="T72" fmla="*/ 88 w 204"/>
                  <a:gd name="T73" fmla="*/ 44 h 239"/>
                  <a:gd name="T74" fmla="*/ 100 w 204"/>
                  <a:gd name="T75" fmla="*/ 43 h 239"/>
                  <a:gd name="T76" fmla="*/ 119 w 204"/>
                  <a:gd name="T77" fmla="*/ 46 h 239"/>
                  <a:gd name="T78" fmla="*/ 135 w 204"/>
                  <a:gd name="T79" fmla="*/ 55 h 239"/>
                  <a:gd name="T80" fmla="*/ 147 w 204"/>
                  <a:gd name="T81" fmla="*/ 69 h 239"/>
                  <a:gd name="T82" fmla="*/ 155 w 204"/>
                  <a:gd name="T83" fmla="*/ 88 h 239"/>
                  <a:gd name="T84" fmla="*/ 159 w 204"/>
                  <a:gd name="T85" fmla="*/ 11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4" h="239">
                    <a:moveTo>
                      <a:pt x="204" y="118"/>
                    </a:moveTo>
                    <a:lnTo>
                      <a:pt x="204" y="118"/>
                    </a:lnTo>
                    <a:lnTo>
                      <a:pt x="204" y="105"/>
                    </a:lnTo>
                    <a:lnTo>
                      <a:pt x="202" y="92"/>
                    </a:lnTo>
                    <a:lnTo>
                      <a:pt x="200" y="81"/>
                    </a:lnTo>
                    <a:lnTo>
                      <a:pt x="196" y="69"/>
                    </a:lnTo>
                    <a:lnTo>
                      <a:pt x="192" y="59"/>
                    </a:lnTo>
                    <a:lnTo>
                      <a:pt x="187" y="49"/>
                    </a:lnTo>
                    <a:lnTo>
                      <a:pt x="182" y="40"/>
                    </a:lnTo>
                    <a:lnTo>
                      <a:pt x="175" y="32"/>
                    </a:lnTo>
                    <a:lnTo>
                      <a:pt x="168" y="25"/>
                    </a:lnTo>
                    <a:lnTo>
                      <a:pt x="160" y="18"/>
                    </a:lnTo>
                    <a:lnTo>
                      <a:pt x="152" y="13"/>
                    </a:lnTo>
                    <a:lnTo>
                      <a:pt x="143" y="8"/>
                    </a:lnTo>
                    <a:lnTo>
                      <a:pt x="133" y="5"/>
                    </a:lnTo>
                    <a:lnTo>
                      <a:pt x="123" y="2"/>
                    </a:lnTo>
                    <a:lnTo>
                      <a:pt x="113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92" y="0"/>
                    </a:lnTo>
                    <a:lnTo>
                      <a:pt x="81" y="2"/>
                    </a:lnTo>
                    <a:lnTo>
                      <a:pt x="71" y="4"/>
                    </a:lnTo>
                    <a:lnTo>
                      <a:pt x="62" y="8"/>
                    </a:lnTo>
                    <a:lnTo>
                      <a:pt x="53" y="12"/>
                    </a:lnTo>
                    <a:lnTo>
                      <a:pt x="45" y="18"/>
                    </a:lnTo>
                    <a:lnTo>
                      <a:pt x="37" y="24"/>
                    </a:lnTo>
                    <a:lnTo>
                      <a:pt x="30" y="31"/>
                    </a:lnTo>
                    <a:lnTo>
                      <a:pt x="23" y="40"/>
                    </a:lnTo>
                    <a:lnTo>
                      <a:pt x="17" y="49"/>
                    </a:lnTo>
                    <a:lnTo>
                      <a:pt x="12" y="58"/>
                    </a:lnTo>
                    <a:lnTo>
                      <a:pt x="8" y="69"/>
                    </a:lnTo>
                    <a:lnTo>
                      <a:pt x="5" y="80"/>
                    </a:lnTo>
                    <a:lnTo>
                      <a:pt x="2" y="93"/>
                    </a:lnTo>
                    <a:lnTo>
                      <a:pt x="1" y="106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1" y="132"/>
                    </a:lnTo>
                    <a:lnTo>
                      <a:pt x="2" y="145"/>
                    </a:lnTo>
                    <a:lnTo>
                      <a:pt x="5" y="158"/>
                    </a:lnTo>
                    <a:lnTo>
                      <a:pt x="8" y="169"/>
                    </a:lnTo>
                    <a:lnTo>
                      <a:pt x="12" y="180"/>
                    </a:lnTo>
                    <a:lnTo>
                      <a:pt x="17" y="189"/>
                    </a:lnTo>
                    <a:lnTo>
                      <a:pt x="23" y="198"/>
                    </a:lnTo>
                    <a:lnTo>
                      <a:pt x="29" y="207"/>
                    </a:lnTo>
                    <a:lnTo>
                      <a:pt x="36" y="214"/>
                    </a:lnTo>
                    <a:lnTo>
                      <a:pt x="44" y="221"/>
                    </a:lnTo>
                    <a:lnTo>
                      <a:pt x="52" y="226"/>
                    </a:lnTo>
                    <a:lnTo>
                      <a:pt x="61" y="231"/>
                    </a:lnTo>
                    <a:lnTo>
                      <a:pt x="70" y="234"/>
                    </a:lnTo>
                    <a:lnTo>
                      <a:pt x="80" y="237"/>
                    </a:lnTo>
                    <a:lnTo>
                      <a:pt x="90" y="239"/>
                    </a:lnTo>
                    <a:lnTo>
                      <a:pt x="101" y="239"/>
                    </a:lnTo>
                    <a:lnTo>
                      <a:pt x="101" y="239"/>
                    </a:lnTo>
                    <a:lnTo>
                      <a:pt x="112" y="239"/>
                    </a:lnTo>
                    <a:lnTo>
                      <a:pt x="122" y="237"/>
                    </a:lnTo>
                    <a:lnTo>
                      <a:pt x="132" y="235"/>
                    </a:lnTo>
                    <a:lnTo>
                      <a:pt x="142" y="231"/>
                    </a:lnTo>
                    <a:lnTo>
                      <a:pt x="151" y="227"/>
                    </a:lnTo>
                    <a:lnTo>
                      <a:pt x="159" y="221"/>
                    </a:lnTo>
                    <a:lnTo>
                      <a:pt x="167" y="215"/>
                    </a:lnTo>
                    <a:lnTo>
                      <a:pt x="175" y="208"/>
                    </a:lnTo>
                    <a:lnTo>
                      <a:pt x="181" y="199"/>
                    </a:lnTo>
                    <a:lnTo>
                      <a:pt x="187" y="190"/>
                    </a:lnTo>
                    <a:lnTo>
                      <a:pt x="192" y="181"/>
                    </a:lnTo>
                    <a:lnTo>
                      <a:pt x="196" y="170"/>
                    </a:lnTo>
                    <a:lnTo>
                      <a:pt x="200" y="158"/>
                    </a:lnTo>
                    <a:lnTo>
                      <a:pt x="202" y="145"/>
                    </a:lnTo>
                    <a:lnTo>
                      <a:pt x="204" y="132"/>
                    </a:lnTo>
                    <a:lnTo>
                      <a:pt x="204" y="118"/>
                    </a:lnTo>
                    <a:lnTo>
                      <a:pt x="204" y="118"/>
                    </a:lnTo>
                    <a:close/>
                    <a:moveTo>
                      <a:pt x="159" y="119"/>
                    </a:moveTo>
                    <a:lnTo>
                      <a:pt x="159" y="119"/>
                    </a:lnTo>
                    <a:lnTo>
                      <a:pt x="158" y="135"/>
                    </a:lnTo>
                    <a:lnTo>
                      <a:pt x="155" y="150"/>
                    </a:lnTo>
                    <a:lnTo>
                      <a:pt x="150" y="163"/>
                    </a:lnTo>
                    <a:lnTo>
                      <a:pt x="143" y="174"/>
                    </a:lnTo>
                    <a:lnTo>
                      <a:pt x="140" y="179"/>
                    </a:lnTo>
                    <a:lnTo>
                      <a:pt x="135" y="183"/>
                    </a:lnTo>
                    <a:lnTo>
                      <a:pt x="131" y="187"/>
                    </a:lnTo>
                    <a:lnTo>
                      <a:pt x="126" y="191"/>
                    </a:lnTo>
                    <a:lnTo>
                      <a:pt x="120" y="193"/>
                    </a:lnTo>
                    <a:lnTo>
                      <a:pt x="115" y="195"/>
                    </a:lnTo>
                    <a:lnTo>
                      <a:pt x="109" y="196"/>
                    </a:lnTo>
                    <a:lnTo>
                      <a:pt x="103" y="197"/>
                    </a:lnTo>
                    <a:lnTo>
                      <a:pt x="103" y="197"/>
                    </a:lnTo>
                    <a:lnTo>
                      <a:pt x="96" y="196"/>
                    </a:lnTo>
                    <a:lnTo>
                      <a:pt x="90" y="195"/>
                    </a:lnTo>
                    <a:lnTo>
                      <a:pt x="85" y="194"/>
                    </a:lnTo>
                    <a:lnTo>
                      <a:pt x="79" y="192"/>
                    </a:lnTo>
                    <a:lnTo>
                      <a:pt x="74" y="189"/>
                    </a:lnTo>
                    <a:lnTo>
                      <a:pt x="70" y="185"/>
                    </a:lnTo>
                    <a:lnTo>
                      <a:pt x="65" y="181"/>
                    </a:lnTo>
                    <a:lnTo>
                      <a:pt x="61" y="177"/>
                    </a:lnTo>
                    <a:lnTo>
                      <a:pt x="58" y="171"/>
                    </a:lnTo>
                    <a:lnTo>
                      <a:pt x="55" y="166"/>
                    </a:lnTo>
                    <a:lnTo>
                      <a:pt x="52" y="159"/>
                    </a:lnTo>
                    <a:lnTo>
                      <a:pt x="50" y="152"/>
                    </a:lnTo>
                    <a:lnTo>
                      <a:pt x="47" y="136"/>
                    </a:lnTo>
                    <a:lnTo>
                      <a:pt x="45" y="118"/>
                    </a:lnTo>
                    <a:lnTo>
                      <a:pt x="45" y="118"/>
                    </a:lnTo>
                    <a:lnTo>
                      <a:pt x="46" y="102"/>
                    </a:lnTo>
                    <a:lnTo>
                      <a:pt x="49" y="87"/>
                    </a:lnTo>
                    <a:lnTo>
                      <a:pt x="54" y="74"/>
                    </a:lnTo>
                    <a:lnTo>
                      <a:pt x="57" y="68"/>
                    </a:lnTo>
                    <a:lnTo>
                      <a:pt x="60" y="63"/>
                    </a:lnTo>
                    <a:lnTo>
                      <a:pt x="64" y="59"/>
                    </a:lnTo>
                    <a:lnTo>
                      <a:pt x="68" y="54"/>
                    </a:lnTo>
                    <a:lnTo>
                      <a:pt x="73" y="51"/>
                    </a:lnTo>
                    <a:lnTo>
                      <a:pt x="77" y="48"/>
                    </a:lnTo>
                    <a:lnTo>
                      <a:pt x="83" y="46"/>
                    </a:lnTo>
                    <a:lnTo>
                      <a:pt x="88" y="44"/>
                    </a:lnTo>
                    <a:lnTo>
                      <a:pt x="94" y="43"/>
                    </a:lnTo>
                    <a:lnTo>
                      <a:pt x="100" y="43"/>
                    </a:lnTo>
                    <a:lnTo>
                      <a:pt x="100" y="43"/>
                    </a:lnTo>
                    <a:lnTo>
                      <a:pt x="107" y="43"/>
                    </a:lnTo>
                    <a:lnTo>
                      <a:pt x="113" y="44"/>
                    </a:lnTo>
                    <a:lnTo>
                      <a:pt x="119" y="46"/>
                    </a:lnTo>
                    <a:lnTo>
                      <a:pt x="125" y="48"/>
                    </a:lnTo>
                    <a:lnTo>
                      <a:pt x="130" y="51"/>
                    </a:lnTo>
                    <a:lnTo>
                      <a:pt x="135" y="55"/>
                    </a:lnTo>
                    <a:lnTo>
                      <a:pt x="139" y="59"/>
                    </a:lnTo>
                    <a:lnTo>
                      <a:pt x="143" y="63"/>
                    </a:lnTo>
                    <a:lnTo>
                      <a:pt x="147" y="69"/>
                    </a:lnTo>
                    <a:lnTo>
                      <a:pt x="150" y="75"/>
                    </a:lnTo>
                    <a:lnTo>
                      <a:pt x="153" y="81"/>
                    </a:lnTo>
                    <a:lnTo>
                      <a:pt x="155" y="88"/>
                    </a:lnTo>
                    <a:lnTo>
                      <a:pt x="158" y="103"/>
                    </a:lnTo>
                    <a:lnTo>
                      <a:pt x="159" y="119"/>
                    </a:lnTo>
                    <a:lnTo>
                      <a:pt x="159" y="11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" name="Freeform 54"/>
              <p:cNvSpPr>
                <a:spLocks/>
              </p:cNvSpPr>
              <p:nvPr userDrawn="1"/>
            </p:nvSpPr>
            <p:spPr bwMode="auto">
              <a:xfrm>
                <a:off x="1454150" y="6360332"/>
                <a:ext cx="123825" cy="93663"/>
              </a:xfrm>
              <a:custGeom>
                <a:avLst/>
                <a:gdLst>
                  <a:gd name="T0" fmla="*/ 179 w 313"/>
                  <a:gd name="T1" fmla="*/ 235 h 235"/>
                  <a:gd name="T2" fmla="*/ 206 w 313"/>
                  <a:gd name="T3" fmla="*/ 131 h 235"/>
                  <a:gd name="T4" fmla="*/ 313 w 313"/>
                  <a:gd name="T5" fmla="*/ 235 h 235"/>
                  <a:gd name="T6" fmla="*/ 269 w 313"/>
                  <a:gd name="T7" fmla="*/ 53 h 235"/>
                  <a:gd name="T8" fmla="*/ 273 w 313"/>
                  <a:gd name="T9" fmla="*/ 47 h 235"/>
                  <a:gd name="T10" fmla="*/ 283 w 313"/>
                  <a:gd name="T11" fmla="*/ 40 h 235"/>
                  <a:gd name="T12" fmla="*/ 289 w 313"/>
                  <a:gd name="T13" fmla="*/ 39 h 235"/>
                  <a:gd name="T14" fmla="*/ 300 w 313"/>
                  <a:gd name="T15" fmla="*/ 40 h 235"/>
                  <a:gd name="T16" fmla="*/ 307 w 313"/>
                  <a:gd name="T17" fmla="*/ 44 h 235"/>
                  <a:gd name="T18" fmla="*/ 307 w 313"/>
                  <a:gd name="T19" fmla="*/ 5 h 235"/>
                  <a:gd name="T20" fmla="*/ 291 w 313"/>
                  <a:gd name="T21" fmla="*/ 0 h 235"/>
                  <a:gd name="T22" fmla="*/ 284 w 313"/>
                  <a:gd name="T23" fmla="*/ 0 h 235"/>
                  <a:gd name="T24" fmla="*/ 270 w 313"/>
                  <a:gd name="T25" fmla="*/ 2 h 235"/>
                  <a:gd name="T26" fmla="*/ 258 w 313"/>
                  <a:gd name="T27" fmla="*/ 8 h 235"/>
                  <a:gd name="T28" fmla="*/ 247 w 313"/>
                  <a:gd name="T29" fmla="*/ 19 h 235"/>
                  <a:gd name="T30" fmla="*/ 238 w 313"/>
                  <a:gd name="T31" fmla="*/ 35 h 235"/>
                  <a:gd name="T32" fmla="*/ 179 w 313"/>
                  <a:gd name="T33" fmla="*/ 94 h 235"/>
                  <a:gd name="T34" fmla="*/ 135 w 313"/>
                  <a:gd name="T35" fmla="*/ 5 h 235"/>
                  <a:gd name="T36" fmla="*/ 108 w 313"/>
                  <a:gd name="T37" fmla="*/ 94 h 235"/>
                  <a:gd name="T38" fmla="*/ 75 w 313"/>
                  <a:gd name="T39" fmla="*/ 35 h 235"/>
                  <a:gd name="T40" fmla="*/ 66 w 313"/>
                  <a:gd name="T41" fmla="*/ 19 h 235"/>
                  <a:gd name="T42" fmla="*/ 56 w 313"/>
                  <a:gd name="T43" fmla="*/ 8 h 235"/>
                  <a:gd name="T44" fmla="*/ 43 w 313"/>
                  <a:gd name="T45" fmla="*/ 2 h 235"/>
                  <a:gd name="T46" fmla="*/ 29 w 313"/>
                  <a:gd name="T47" fmla="*/ 0 h 235"/>
                  <a:gd name="T48" fmla="*/ 23 w 313"/>
                  <a:gd name="T49" fmla="*/ 0 h 235"/>
                  <a:gd name="T50" fmla="*/ 6 w 313"/>
                  <a:gd name="T51" fmla="*/ 5 h 235"/>
                  <a:gd name="T52" fmla="*/ 6 w 313"/>
                  <a:gd name="T53" fmla="*/ 44 h 235"/>
                  <a:gd name="T54" fmla="*/ 14 w 313"/>
                  <a:gd name="T55" fmla="*/ 40 h 235"/>
                  <a:gd name="T56" fmla="*/ 25 w 313"/>
                  <a:gd name="T57" fmla="*/ 39 h 235"/>
                  <a:gd name="T58" fmla="*/ 31 w 313"/>
                  <a:gd name="T59" fmla="*/ 40 h 235"/>
                  <a:gd name="T60" fmla="*/ 41 w 313"/>
                  <a:gd name="T61" fmla="*/ 47 h 235"/>
                  <a:gd name="T62" fmla="*/ 73 w 313"/>
                  <a:gd name="T63" fmla="*/ 107 h 235"/>
                  <a:gd name="T64" fmla="*/ 49 w 313"/>
                  <a:gd name="T65" fmla="*/ 235 h 235"/>
                  <a:gd name="T66" fmla="*/ 135 w 313"/>
                  <a:gd name="T67" fmla="*/ 131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235">
                    <a:moveTo>
                      <a:pt x="135" y="235"/>
                    </a:moveTo>
                    <a:lnTo>
                      <a:pt x="179" y="235"/>
                    </a:lnTo>
                    <a:lnTo>
                      <a:pt x="179" y="131"/>
                    </a:lnTo>
                    <a:lnTo>
                      <a:pt x="206" y="131"/>
                    </a:lnTo>
                    <a:lnTo>
                      <a:pt x="264" y="235"/>
                    </a:lnTo>
                    <a:lnTo>
                      <a:pt x="313" y="235"/>
                    </a:lnTo>
                    <a:lnTo>
                      <a:pt x="240" y="107"/>
                    </a:lnTo>
                    <a:lnTo>
                      <a:pt x="269" y="53"/>
                    </a:lnTo>
                    <a:lnTo>
                      <a:pt x="269" y="53"/>
                    </a:lnTo>
                    <a:lnTo>
                      <a:pt x="273" y="47"/>
                    </a:lnTo>
                    <a:lnTo>
                      <a:pt x="277" y="43"/>
                    </a:lnTo>
                    <a:lnTo>
                      <a:pt x="283" y="40"/>
                    </a:lnTo>
                    <a:lnTo>
                      <a:pt x="289" y="39"/>
                    </a:lnTo>
                    <a:lnTo>
                      <a:pt x="289" y="39"/>
                    </a:lnTo>
                    <a:lnTo>
                      <a:pt x="295" y="39"/>
                    </a:lnTo>
                    <a:lnTo>
                      <a:pt x="300" y="40"/>
                    </a:lnTo>
                    <a:lnTo>
                      <a:pt x="304" y="42"/>
                    </a:lnTo>
                    <a:lnTo>
                      <a:pt x="307" y="44"/>
                    </a:lnTo>
                    <a:lnTo>
                      <a:pt x="307" y="5"/>
                    </a:lnTo>
                    <a:lnTo>
                      <a:pt x="307" y="5"/>
                    </a:lnTo>
                    <a:lnTo>
                      <a:pt x="296" y="1"/>
                    </a:lnTo>
                    <a:lnTo>
                      <a:pt x="291" y="0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277" y="0"/>
                    </a:lnTo>
                    <a:lnTo>
                      <a:pt x="270" y="2"/>
                    </a:lnTo>
                    <a:lnTo>
                      <a:pt x="264" y="5"/>
                    </a:lnTo>
                    <a:lnTo>
                      <a:pt x="258" y="8"/>
                    </a:lnTo>
                    <a:lnTo>
                      <a:pt x="252" y="13"/>
                    </a:lnTo>
                    <a:lnTo>
                      <a:pt x="247" y="19"/>
                    </a:lnTo>
                    <a:lnTo>
                      <a:pt x="243" y="26"/>
                    </a:lnTo>
                    <a:lnTo>
                      <a:pt x="238" y="35"/>
                    </a:lnTo>
                    <a:lnTo>
                      <a:pt x="206" y="94"/>
                    </a:lnTo>
                    <a:lnTo>
                      <a:pt x="179" y="94"/>
                    </a:lnTo>
                    <a:lnTo>
                      <a:pt x="179" y="5"/>
                    </a:lnTo>
                    <a:lnTo>
                      <a:pt x="135" y="5"/>
                    </a:lnTo>
                    <a:lnTo>
                      <a:pt x="135" y="94"/>
                    </a:lnTo>
                    <a:lnTo>
                      <a:pt x="108" y="94"/>
                    </a:lnTo>
                    <a:lnTo>
                      <a:pt x="75" y="35"/>
                    </a:lnTo>
                    <a:lnTo>
                      <a:pt x="75" y="35"/>
                    </a:lnTo>
                    <a:lnTo>
                      <a:pt x="71" y="26"/>
                    </a:lnTo>
                    <a:lnTo>
                      <a:pt x="66" y="19"/>
                    </a:lnTo>
                    <a:lnTo>
                      <a:pt x="61" y="13"/>
                    </a:lnTo>
                    <a:lnTo>
                      <a:pt x="56" y="8"/>
                    </a:lnTo>
                    <a:lnTo>
                      <a:pt x="50" y="5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6" y="5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10" y="42"/>
                    </a:lnTo>
                    <a:lnTo>
                      <a:pt x="14" y="40"/>
                    </a:lnTo>
                    <a:lnTo>
                      <a:pt x="19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31" y="40"/>
                    </a:lnTo>
                    <a:lnTo>
                      <a:pt x="36" y="43"/>
                    </a:lnTo>
                    <a:lnTo>
                      <a:pt x="41" y="47"/>
                    </a:lnTo>
                    <a:lnTo>
                      <a:pt x="45" y="53"/>
                    </a:lnTo>
                    <a:lnTo>
                      <a:pt x="73" y="107"/>
                    </a:lnTo>
                    <a:lnTo>
                      <a:pt x="0" y="235"/>
                    </a:lnTo>
                    <a:lnTo>
                      <a:pt x="49" y="235"/>
                    </a:lnTo>
                    <a:lnTo>
                      <a:pt x="108" y="131"/>
                    </a:lnTo>
                    <a:lnTo>
                      <a:pt x="135" y="131"/>
                    </a:lnTo>
                    <a:lnTo>
                      <a:pt x="135" y="235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Freeform 55"/>
              <p:cNvSpPr>
                <a:spLocks/>
              </p:cNvSpPr>
              <p:nvPr userDrawn="1"/>
            </p:nvSpPr>
            <p:spPr bwMode="auto">
              <a:xfrm>
                <a:off x="1593850" y="6363507"/>
                <a:ext cx="73025" cy="90488"/>
              </a:xfrm>
              <a:custGeom>
                <a:avLst/>
                <a:gdLst>
                  <a:gd name="T0" fmla="*/ 139 w 184"/>
                  <a:gd name="T1" fmla="*/ 0 h 230"/>
                  <a:gd name="T2" fmla="*/ 139 w 184"/>
                  <a:gd name="T3" fmla="*/ 87 h 230"/>
                  <a:gd name="T4" fmla="*/ 45 w 184"/>
                  <a:gd name="T5" fmla="*/ 87 h 230"/>
                  <a:gd name="T6" fmla="*/ 45 w 184"/>
                  <a:gd name="T7" fmla="*/ 0 h 230"/>
                  <a:gd name="T8" fmla="*/ 0 w 184"/>
                  <a:gd name="T9" fmla="*/ 0 h 230"/>
                  <a:gd name="T10" fmla="*/ 0 w 184"/>
                  <a:gd name="T11" fmla="*/ 230 h 230"/>
                  <a:gd name="T12" fmla="*/ 45 w 184"/>
                  <a:gd name="T13" fmla="*/ 230 h 230"/>
                  <a:gd name="T14" fmla="*/ 45 w 184"/>
                  <a:gd name="T15" fmla="*/ 126 h 230"/>
                  <a:gd name="T16" fmla="*/ 139 w 184"/>
                  <a:gd name="T17" fmla="*/ 126 h 230"/>
                  <a:gd name="T18" fmla="*/ 139 w 184"/>
                  <a:gd name="T19" fmla="*/ 230 h 230"/>
                  <a:gd name="T20" fmla="*/ 184 w 184"/>
                  <a:gd name="T21" fmla="*/ 230 h 230"/>
                  <a:gd name="T22" fmla="*/ 184 w 184"/>
                  <a:gd name="T23" fmla="*/ 0 h 230"/>
                  <a:gd name="T24" fmla="*/ 139 w 184"/>
                  <a:gd name="T25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4" h="230">
                    <a:moveTo>
                      <a:pt x="139" y="0"/>
                    </a:moveTo>
                    <a:lnTo>
                      <a:pt x="139" y="87"/>
                    </a:lnTo>
                    <a:lnTo>
                      <a:pt x="45" y="87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230"/>
                    </a:lnTo>
                    <a:lnTo>
                      <a:pt x="45" y="230"/>
                    </a:lnTo>
                    <a:lnTo>
                      <a:pt x="45" y="126"/>
                    </a:lnTo>
                    <a:lnTo>
                      <a:pt x="139" y="126"/>
                    </a:lnTo>
                    <a:lnTo>
                      <a:pt x="139" y="230"/>
                    </a:lnTo>
                    <a:lnTo>
                      <a:pt x="184" y="230"/>
                    </a:lnTo>
                    <a:lnTo>
                      <a:pt x="184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7" name="Freeform 56"/>
              <p:cNvSpPr>
                <a:spLocks noEditPoints="1"/>
              </p:cNvSpPr>
              <p:nvPr userDrawn="1"/>
            </p:nvSpPr>
            <p:spPr bwMode="auto">
              <a:xfrm>
                <a:off x="1689100" y="6363507"/>
                <a:ext cx="100013" cy="90488"/>
              </a:xfrm>
              <a:custGeom>
                <a:avLst/>
                <a:gdLst>
                  <a:gd name="T0" fmla="*/ 0 w 248"/>
                  <a:gd name="T1" fmla="*/ 0 h 230"/>
                  <a:gd name="T2" fmla="*/ 91 w 248"/>
                  <a:gd name="T3" fmla="*/ 230 h 230"/>
                  <a:gd name="T4" fmla="*/ 99 w 248"/>
                  <a:gd name="T5" fmla="*/ 229 h 230"/>
                  <a:gd name="T6" fmla="*/ 115 w 248"/>
                  <a:gd name="T7" fmla="*/ 227 h 230"/>
                  <a:gd name="T8" fmla="*/ 129 w 248"/>
                  <a:gd name="T9" fmla="*/ 222 h 230"/>
                  <a:gd name="T10" fmla="*/ 142 w 248"/>
                  <a:gd name="T11" fmla="*/ 215 h 230"/>
                  <a:gd name="T12" fmla="*/ 152 w 248"/>
                  <a:gd name="T13" fmla="*/ 206 h 230"/>
                  <a:gd name="T14" fmla="*/ 160 w 248"/>
                  <a:gd name="T15" fmla="*/ 194 h 230"/>
                  <a:gd name="T16" fmla="*/ 166 w 248"/>
                  <a:gd name="T17" fmla="*/ 180 h 230"/>
                  <a:gd name="T18" fmla="*/ 169 w 248"/>
                  <a:gd name="T19" fmla="*/ 164 h 230"/>
                  <a:gd name="T20" fmla="*/ 169 w 248"/>
                  <a:gd name="T21" fmla="*/ 155 h 230"/>
                  <a:gd name="T22" fmla="*/ 168 w 248"/>
                  <a:gd name="T23" fmla="*/ 137 h 230"/>
                  <a:gd name="T24" fmla="*/ 163 w 248"/>
                  <a:gd name="T25" fmla="*/ 122 h 230"/>
                  <a:gd name="T26" fmla="*/ 157 w 248"/>
                  <a:gd name="T27" fmla="*/ 109 h 230"/>
                  <a:gd name="T28" fmla="*/ 148 w 248"/>
                  <a:gd name="T29" fmla="*/ 99 h 230"/>
                  <a:gd name="T30" fmla="*/ 137 w 248"/>
                  <a:gd name="T31" fmla="*/ 91 h 230"/>
                  <a:gd name="T32" fmla="*/ 124 w 248"/>
                  <a:gd name="T33" fmla="*/ 85 h 230"/>
                  <a:gd name="T34" fmla="*/ 109 w 248"/>
                  <a:gd name="T35" fmla="*/ 81 h 230"/>
                  <a:gd name="T36" fmla="*/ 93 w 248"/>
                  <a:gd name="T37" fmla="*/ 80 h 230"/>
                  <a:gd name="T38" fmla="*/ 45 w 248"/>
                  <a:gd name="T39" fmla="*/ 0 h 230"/>
                  <a:gd name="T40" fmla="*/ 45 w 248"/>
                  <a:gd name="T41" fmla="*/ 117 h 230"/>
                  <a:gd name="T42" fmla="*/ 89 w 248"/>
                  <a:gd name="T43" fmla="*/ 117 h 230"/>
                  <a:gd name="T44" fmla="*/ 105 w 248"/>
                  <a:gd name="T45" fmla="*/ 120 h 230"/>
                  <a:gd name="T46" fmla="*/ 116 w 248"/>
                  <a:gd name="T47" fmla="*/ 127 h 230"/>
                  <a:gd name="T48" fmla="*/ 124 w 248"/>
                  <a:gd name="T49" fmla="*/ 138 h 230"/>
                  <a:gd name="T50" fmla="*/ 126 w 248"/>
                  <a:gd name="T51" fmla="*/ 155 h 230"/>
                  <a:gd name="T52" fmla="*/ 126 w 248"/>
                  <a:gd name="T53" fmla="*/ 163 h 230"/>
                  <a:gd name="T54" fmla="*/ 121 w 248"/>
                  <a:gd name="T55" fmla="*/ 177 h 230"/>
                  <a:gd name="T56" fmla="*/ 112 w 248"/>
                  <a:gd name="T57" fmla="*/ 187 h 230"/>
                  <a:gd name="T58" fmla="*/ 98 w 248"/>
                  <a:gd name="T59" fmla="*/ 192 h 230"/>
                  <a:gd name="T60" fmla="*/ 45 w 248"/>
                  <a:gd name="T61" fmla="*/ 192 h 230"/>
                  <a:gd name="T62" fmla="*/ 248 w 248"/>
                  <a:gd name="T63" fmla="*/ 0 h 230"/>
                  <a:gd name="T64" fmla="*/ 203 w 248"/>
                  <a:gd name="T65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8" h="230">
                    <a:moveTo>
                      <a:pt x="45" y="0"/>
                    </a:moveTo>
                    <a:lnTo>
                      <a:pt x="0" y="0"/>
                    </a:lnTo>
                    <a:lnTo>
                      <a:pt x="0" y="230"/>
                    </a:lnTo>
                    <a:lnTo>
                      <a:pt x="91" y="230"/>
                    </a:lnTo>
                    <a:lnTo>
                      <a:pt x="91" y="230"/>
                    </a:lnTo>
                    <a:lnTo>
                      <a:pt x="99" y="229"/>
                    </a:lnTo>
                    <a:lnTo>
                      <a:pt x="107" y="228"/>
                    </a:lnTo>
                    <a:lnTo>
                      <a:pt x="115" y="227"/>
                    </a:lnTo>
                    <a:lnTo>
                      <a:pt x="122" y="225"/>
                    </a:lnTo>
                    <a:lnTo>
                      <a:pt x="129" y="222"/>
                    </a:lnTo>
                    <a:lnTo>
                      <a:pt x="136" y="219"/>
                    </a:lnTo>
                    <a:lnTo>
                      <a:pt x="142" y="215"/>
                    </a:lnTo>
                    <a:lnTo>
                      <a:pt x="147" y="211"/>
                    </a:lnTo>
                    <a:lnTo>
                      <a:pt x="152" y="206"/>
                    </a:lnTo>
                    <a:lnTo>
                      <a:pt x="157" y="200"/>
                    </a:lnTo>
                    <a:lnTo>
                      <a:pt x="160" y="194"/>
                    </a:lnTo>
                    <a:lnTo>
                      <a:pt x="163" y="187"/>
                    </a:lnTo>
                    <a:lnTo>
                      <a:pt x="166" y="180"/>
                    </a:lnTo>
                    <a:lnTo>
                      <a:pt x="168" y="172"/>
                    </a:lnTo>
                    <a:lnTo>
                      <a:pt x="169" y="164"/>
                    </a:lnTo>
                    <a:lnTo>
                      <a:pt x="169" y="155"/>
                    </a:lnTo>
                    <a:lnTo>
                      <a:pt x="169" y="155"/>
                    </a:lnTo>
                    <a:lnTo>
                      <a:pt x="169" y="146"/>
                    </a:lnTo>
                    <a:lnTo>
                      <a:pt x="168" y="137"/>
                    </a:lnTo>
                    <a:lnTo>
                      <a:pt x="166" y="129"/>
                    </a:lnTo>
                    <a:lnTo>
                      <a:pt x="163" y="122"/>
                    </a:lnTo>
                    <a:lnTo>
                      <a:pt x="160" y="115"/>
                    </a:lnTo>
                    <a:lnTo>
                      <a:pt x="157" y="109"/>
                    </a:lnTo>
                    <a:lnTo>
                      <a:pt x="152" y="104"/>
                    </a:lnTo>
                    <a:lnTo>
                      <a:pt x="148" y="99"/>
                    </a:lnTo>
                    <a:lnTo>
                      <a:pt x="142" y="94"/>
                    </a:lnTo>
                    <a:lnTo>
                      <a:pt x="137" y="91"/>
                    </a:lnTo>
                    <a:lnTo>
                      <a:pt x="130" y="88"/>
                    </a:lnTo>
                    <a:lnTo>
                      <a:pt x="124" y="85"/>
                    </a:lnTo>
                    <a:lnTo>
                      <a:pt x="117" y="83"/>
                    </a:lnTo>
                    <a:lnTo>
                      <a:pt x="109" y="81"/>
                    </a:lnTo>
                    <a:lnTo>
                      <a:pt x="101" y="81"/>
                    </a:lnTo>
                    <a:lnTo>
                      <a:pt x="93" y="80"/>
                    </a:lnTo>
                    <a:lnTo>
                      <a:pt x="45" y="80"/>
                    </a:lnTo>
                    <a:lnTo>
                      <a:pt x="45" y="0"/>
                    </a:lnTo>
                    <a:close/>
                    <a:moveTo>
                      <a:pt x="45" y="192"/>
                    </a:moveTo>
                    <a:lnTo>
                      <a:pt x="45" y="117"/>
                    </a:lnTo>
                    <a:lnTo>
                      <a:pt x="89" y="117"/>
                    </a:lnTo>
                    <a:lnTo>
                      <a:pt x="89" y="117"/>
                    </a:lnTo>
                    <a:lnTo>
                      <a:pt x="98" y="118"/>
                    </a:lnTo>
                    <a:lnTo>
                      <a:pt x="105" y="120"/>
                    </a:lnTo>
                    <a:lnTo>
                      <a:pt x="111" y="123"/>
                    </a:lnTo>
                    <a:lnTo>
                      <a:pt x="116" y="127"/>
                    </a:lnTo>
                    <a:lnTo>
                      <a:pt x="121" y="132"/>
                    </a:lnTo>
                    <a:lnTo>
                      <a:pt x="124" y="138"/>
                    </a:lnTo>
                    <a:lnTo>
                      <a:pt x="126" y="147"/>
                    </a:lnTo>
                    <a:lnTo>
                      <a:pt x="126" y="155"/>
                    </a:lnTo>
                    <a:lnTo>
                      <a:pt x="126" y="155"/>
                    </a:lnTo>
                    <a:lnTo>
                      <a:pt x="126" y="163"/>
                    </a:lnTo>
                    <a:lnTo>
                      <a:pt x="124" y="171"/>
                    </a:lnTo>
                    <a:lnTo>
                      <a:pt x="121" y="177"/>
                    </a:lnTo>
                    <a:lnTo>
                      <a:pt x="117" y="182"/>
                    </a:lnTo>
                    <a:lnTo>
                      <a:pt x="112" y="187"/>
                    </a:lnTo>
                    <a:lnTo>
                      <a:pt x="106" y="190"/>
                    </a:lnTo>
                    <a:lnTo>
                      <a:pt x="98" y="192"/>
                    </a:lnTo>
                    <a:lnTo>
                      <a:pt x="89" y="192"/>
                    </a:lnTo>
                    <a:lnTo>
                      <a:pt x="45" y="192"/>
                    </a:lnTo>
                    <a:close/>
                    <a:moveTo>
                      <a:pt x="248" y="230"/>
                    </a:moveTo>
                    <a:lnTo>
                      <a:pt x="248" y="0"/>
                    </a:lnTo>
                    <a:lnTo>
                      <a:pt x="203" y="0"/>
                    </a:lnTo>
                    <a:lnTo>
                      <a:pt x="203" y="230"/>
                    </a:lnTo>
                    <a:lnTo>
                      <a:pt x="248" y="23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" name="Freeform 57"/>
              <p:cNvSpPr>
                <a:spLocks noEditPoints="1"/>
              </p:cNvSpPr>
              <p:nvPr userDrawn="1"/>
            </p:nvSpPr>
            <p:spPr bwMode="auto">
              <a:xfrm>
                <a:off x="1806575" y="6360332"/>
                <a:ext cx="77788" cy="95250"/>
              </a:xfrm>
              <a:custGeom>
                <a:avLst/>
                <a:gdLst>
                  <a:gd name="T0" fmla="*/ 196 w 196"/>
                  <a:gd name="T1" fmla="*/ 114 h 239"/>
                  <a:gd name="T2" fmla="*/ 195 w 196"/>
                  <a:gd name="T3" fmla="*/ 92 h 239"/>
                  <a:gd name="T4" fmla="*/ 190 w 196"/>
                  <a:gd name="T5" fmla="*/ 70 h 239"/>
                  <a:gd name="T6" fmla="*/ 183 w 196"/>
                  <a:gd name="T7" fmla="*/ 51 h 239"/>
                  <a:gd name="T8" fmla="*/ 173 w 196"/>
                  <a:gd name="T9" fmla="*/ 34 h 239"/>
                  <a:gd name="T10" fmla="*/ 159 w 196"/>
                  <a:gd name="T11" fmla="*/ 20 h 239"/>
                  <a:gd name="T12" fmla="*/ 143 w 196"/>
                  <a:gd name="T13" fmla="*/ 9 h 239"/>
                  <a:gd name="T14" fmla="*/ 123 w 196"/>
                  <a:gd name="T15" fmla="*/ 2 h 239"/>
                  <a:gd name="T16" fmla="*/ 100 w 196"/>
                  <a:gd name="T17" fmla="*/ 0 h 239"/>
                  <a:gd name="T18" fmla="*/ 89 w 196"/>
                  <a:gd name="T19" fmla="*/ 0 h 239"/>
                  <a:gd name="T20" fmla="*/ 69 w 196"/>
                  <a:gd name="T21" fmla="*/ 4 h 239"/>
                  <a:gd name="T22" fmla="*/ 51 w 196"/>
                  <a:gd name="T23" fmla="*/ 12 h 239"/>
                  <a:gd name="T24" fmla="*/ 35 w 196"/>
                  <a:gd name="T25" fmla="*/ 23 h 239"/>
                  <a:gd name="T26" fmla="*/ 21 w 196"/>
                  <a:gd name="T27" fmla="*/ 38 h 239"/>
                  <a:gd name="T28" fmla="*/ 11 w 196"/>
                  <a:gd name="T29" fmla="*/ 57 h 239"/>
                  <a:gd name="T30" fmla="*/ 4 w 196"/>
                  <a:gd name="T31" fmla="*/ 79 h 239"/>
                  <a:gd name="T32" fmla="*/ 0 w 196"/>
                  <a:gd name="T33" fmla="*/ 105 h 239"/>
                  <a:gd name="T34" fmla="*/ 0 w 196"/>
                  <a:gd name="T35" fmla="*/ 119 h 239"/>
                  <a:gd name="T36" fmla="*/ 2 w 196"/>
                  <a:gd name="T37" fmla="*/ 147 h 239"/>
                  <a:gd name="T38" fmla="*/ 8 w 196"/>
                  <a:gd name="T39" fmla="*/ 173 h 239"/>
                  <a:gd name="T40" fmla="*/ 18 w 196"/>
                  <a:gd name="T41" fmla="*/ 193 h 239"/>
                  <a:gd name="T42" fmla="*/ 30 w 196"/>
                  <a:gd name="T43" fmla="*/ 209 h 239"/>
                  <a:gd name="T44" fmla="*/ 36 w 196"/>
                  <a:gd name="T45" fmla="*/ 215 h 239"/>
                  <a:gd name="T46" fmla="*/ 51 w 196"/>
                  <a:gd name="T47" fmla="*/ 226 h 239"/>
                  <a:gd name="T48" fmla="*/ 68 w 196"/>
                  <a:gd name="T49" fmla="*/ 234 h 239"/>
                  <a:gd name="T50" fmla="*/ 88 w 196"/>
                  <a:gd name="T51" fmla="*/ 239 h 239"/>
                  <a:gd name="T52" fmla="*/ 99 w 196"/>
                  <a:gd name="T53" fmla="*/ 239 h 239"/>
                  <a:gd name="T54" fmla="*/ 124 w 196"/>
                  <a:gd name="T55" fmla="*/ 237 h 239"/>
                  <a:gd name="T56" fmla="*/ 145 w 196"/>
                  <a:gd name="T57" fmla="*/ 231 h 239"/>
                  <a:gd name="T58" fmla="*/ 153 w 196"/>
                  <a:gd name="T59" fmla="*/ 227 h 239"/>
                  <a:gd name="T60" fmla="*/ 169 w 196"/>
                  <a:gd name="T61" fmla="*/ 217 h 239"/>
                  <a:gd name="T62" fmla="*/ 151 w 196"/>
                  <a:gd name="T63" fmla="*/ 180 h 239"/>
                  <a:gd name="T64" fmla="*/ 139 w 196"/>
                  <a:gd name="T65" fmla="*/ 188 h 239"/>
                  <a:gd name="T66" fmla="*/ 128 w 196"/>
                  <a:gd name="T67" fmla="*/ 194 h 239"/>
                  <a:gd name="T68" fmla="*/ 115 w 196"/>
                  <a:gd name="T69" fmla="*/ 197 h 239"/>
                  <a:gd name="T70" fmla="*/ 101 w 196"/>
                  <a:gd name="T71" fmla="*/ 199 h 239"/>
                  <a:gd name="T72" fmla="*/ 91 w 196"/>
                  <a:gd name="T73" fmla="*/ 198 h 239"/>
                  <a:gd name="T74" fmla="*/ 72 w 196"/>
                  <a:gd name="T75" fmla="*/ 191 h 239"/>
                  <a:gd name="T76" fmla="*/ 57 w 196"/>
                  <a:gd name="T77" fmla="*/ 175 h 239"/>
                  <a:gd name="T78" fmla="*/ 47 w 196"/>
                  <a:gd name="T79" fmla="*/ 151 h 239"/>
                  <a:gd name="T80" fmla="*/ 195 w 196"/>
                  <a:gd name="T81" fmla="*/ 135 h 239"/>
                  <a:gd name="T82" fmla="*/ 196 w 196"/>
                  <a:gd name="T83" fmla="*/ 126 h 239"/>
                  <a:gd name="T84" fmla="*/ 196 w 196"/>
                  <a:gd name="T85" fmla="*/ 114 h 239"/>
                  <a:gd name="T86" fmla="*/ 45 w 196"/>
                  <a:gd name="T87" fmla="*/ 98 h 239"/>
                  <a:gd name="T88" fmla="*/ 50 w 196"/>
                  <a:gd name="T89" fmla="*/ 73 h 239"/>
                  <a:gd name="T90" fmla="*/ 61 w 196"/>
                  <a:gd name="T91" fmla="*/ 55 h 239"/>
                  <a:gd name="T92" fmla="*/ 76 w 196"/>
                  <a:gd name="T93" fmla="*/ 44 h 239"/>
                  <a:gd name="T94" fmla="*/ 97 w 196"/>
                  <a:gd name="T95" fmla="*/ 40 h 239"/>
                  <a:gd name="T96" fmla="*/ 104 w 196"/>
                  <a:gd name="T97" fmla="*/ 41 h 239"/>
                  <a:gd name="T98" fmla="*/ 116 w 196"/>
                  <a:gd name="T99" fmla="*/ 43 h 239"/>
                  <a:gd name="T100" fmla="*/ 126 w 196"/>
                  <a:gd name="T101" fmla="*/ 47 h 239"/>
                  <a:gd name="T102" fmla="*/ 137 w 196"/>
                  <a:gd name="T103" fmla="*/ 57 h 239"/>
                  <a:gd name="T104" fmla="*/ 147 w 196"/>
                  <a:gd name="T105" fmla="*/ 76 h 239"/>
                  <a:gd name="T106" fmla="*/ 151 w 196"/>
                  <a:gd name="T107" fmla="*/ 9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6" h="239">
                    <a:moveTo>
                      <a:pt x="196" y="114"/>
                    </a:moveTo>
                    <a:lnTo>
                      <a:pt x="196" y="114"/>
                    </a:lnTo>
                    <a:lnTo>
                      <a:pt x="196" y="103"/>
                    </a:lnTo>
                    <a:lnTo>
                      <a:pt x="195" y="92"/>
                    </a:lnTo>
                    <a:lnTo>
                      <a:pt x="193" y="81"/>
                    </a:lnTo>
                    <a:lnTo>
                      <a:pt x="190" y="70"/>
                    </a:lnTo>
                    <a:lnTo>
                      <a:pt x="187" y="60"/>
                    </a:lnTo>
                    <a:lnTo>
                      <a:pt x="183" y="51"/>
                    </a:lnTo>
                    <a:lnTo>
                      <a:pt x="178" y="42"/>
                    </a:lnTo>
                    <a:lnTo>
                      <a:pt x="173" y="34"/>
                    </a:lnTo>
                    <a:lnTo>
                      <a:pt x="166" y="26"/>
                    </a:lnTo>
                    <a:lnTo>
                      <a:pt x="159" y="20"/>
                    </a:lnTo>
                    <a:lnTo>
                      <a:pt x="151" y="14"/>
                    </a:lnTo>
                    <a:lnTo>
                      <a:pt x="143" y="9"/>
                    </a:lnTo>
                    <a:lnTo>
                      <a:pt x="133" y="5"/>
                    </a:lnTo>
                    <a:lnTo>
                      <a:pt x="123" y="2"/>
                    </a:lnTo>
                    <a:lnTo>
                      <a:pt x="112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9" y="0"/>
                    </a:lnTo>
                    <a:lnTo>
                      <a:pt x="79" y="2"/>
                    </a:lnTo>
                    <a:lnTo>
                      <a:pt x="69" y="4"/>
                    </a:lnTo>
                    <a:lnTo>
                      <a:pt x="59" y="8"/>
                    </a:lnTo>
                    <a:lnTo>
                      <a:pt x="51" y="12"/>
                    </a:lnTo>
                    <a:lnTo>
                      <a:pt x="42" y="17"/>
                    </a:lnTo>
                    <a:lnTo>
                      <a:pt x="35" y="23"/>
                    </a:lnTo>
                    <a:lnTo>
                      <a:pt x="28" y="30"/>
                    </a:lnTo>
                    <a:lnTo>
                      <a:pt x="21" y="38"/>
                    </a:lnTo>
                    <a:lnTo>
                      <a:pt x="16" y="47"/>
                    </a:lnTo>
                    <a:lnTo>
                      <a:pt x="11" y="57"/>
                    </a:lnTo>
                    <a:lnTo>
                      <a:pt x="7" y="68"/>
                    </a:lnTo>
                    <a:lnTo>
                      <a:pt x="4" y="79"/>
                    </a:lnTo>
                    <a:lnTo>
                      <a:pt x="2" y="92"/>
                    </a:lnTo>
                    <a:lnTo>
                      <a:pt x="0" y="105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34"/>
                    </a:lnTo>
                    <a:lnTo>
                      <a:pt x="2" y="147"/>
                    </a:lnTo>
                    <a:lnTo>
                      <a:pt x="5" y="161"/>
                    </a:lnTo>
                    <a:lnTo>
                      <a:pt x="8" y="173"/>
                    </a:lnTo>
                    <a:lnTo>
                      <a:pt x="13" y="184"/>
                    </a:lnTo>
                    <a:lnTo>
                      <a:pt x="18" y="193"/>
                    </a:lnTo>
                    <a:lnTo>
                      <a:pt x="24" y="202"/>
                    </a:lnTo>
                    <a:lnTo>
                      <a:pt x="30" y="209"/>
                    </a:lnTo>
                    <a:lnTo>
                      <a:pt x="30" y="209"/>
                    </a:lnTo>
                    <a:lnTo>
                      <a:pt x="36" y="215"/>
                    </a:lnTo>
                    <a:lnTo>
                      <a:pt x="43" y="221"/>
                    </a:lnTo>
                    <a:lnTo>
                      <a:pt x="51" y="226"/>
                    </a:lnTo>
                    <a:lnTo>
                      <a:pt x="59" y="230"/>
                    </a:lnTo>
                    <a:lnTo>
                      <a:pt x="68" y="234"/>
                    </a:lnTo>
                    <a:lnTo>
                      <a:pt x="77" y="237"/>
                    </a:lnTo>
                    <a:lnTo>
                      <a:pt x="88" y="239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2" y="239"/>
                    </a:lnTo>
                    <a:lnTo>
                      <a:pt x="124" y="237"/>
                    </a:lnTo>
                    <a:lnTo>
                      <a:pt x="135" y="235"/>
                    </a:lnTo>
                    <a:lnTo>
                      <a:pt x="145" y="231"/>
                    </a:lnTo>
                    <a:lnTo>
                      <a:pt x="145" y="231"/>
                    </a:lnTo>
                    <a:lnTo>
                      <a:pt x="153" y="227"/>
                    </a:lnTo>
                    <a:lnTo>
                      <a:pt x="161" y="222"/>
                    </a:lnTo>
                    <a:lnTo>
                      <a:pt x="169" y="217"/>
                    </a:lnTo>
                    <a:lnTo>
                      <a:pt x="178" y="209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39" y="188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2" y="196"/>
                    </a:lnTo>
                    <a:lnTo>
                      <a:pt x="115" y="197"/>
                    </a:lnTo>
                    <a:lnTo>
                      <a:pt x="109" y="198"/>
                    </a:lnTo>
                    <a:lnTo>
                      <a:pt x="101" y="199"/>
                    </a:lnTo>
                    <a:lnTo>
                      <a:pt x="101" y="199"/>
                    </a:lnTo>
                    <a:lnTo>
                      <a:pt x="91" y="198"/>
                    </a:lnTo>
                    <a:lnTo>
                      <a:pt x="81" y="195"/>
                    </a:lnTo>
                    <a:lnTo>
                      <a:pt x="72" y="191"/>
                    </a:lnTo>
                    <a:lnTo>
                      <a:pt x="64" y="184"/>
                    </a:lnTo>
                    <a:lnTo>
                      <a:pt x="57" y="175"/>
                    </a:lnTo>
                    <a:lnTo>
                      <a:pt x="51" y="164"/>
                    </a:lnTo>
                    <a:lnTo>
                      <a:pt x="47" y="151"/>
                    </a:lnTo>
                    <a:lnTo>
                      <a:pt x="44" y="135"/>
                    </a:lnTo>
                    <a:lnTo>
                      <a:pt x="195" y="135"/>
                    </a:lnTo>
                    <a:lnTo>
                      <a:pt x="195" y="135"/>
                    </a:lnTo>
                    <a:lnTo>
                      <a:pt x="196" y="126"/>
                    </a:lnTo>
                    <a:lnTo>
                      <a:pt x="196" y="114"/>
                    </a:lnTo>
                    <a:lnTo>
                      <a:pt x="196" y="114"/>
                    </a:lnTo>
                    <a:close/>
                    <a:moveTo>
                      <a:pt x="45" y="98"/>
                    </a:moveTo>
                    <a:lnTo>
                      <a:pt x="45" y="98"/>
                    </a:lnTo>
                    <a:lnTo>
                      <a:pt x="47" y="85"/>
                    </a:lnTo>
                    <a:lnTo>
                      <a:pt x="50" y="73"/>
                    </a:lnTo>
                    <a:lnTo>
                      <a:pt x="55" y="64"/>
                    </a:lnTo>
                    <a:lnTo>
                      <a:pt x="61" y="55"/>
                    </a:lnTo>
                    <a:lnTo>
                      <a:pt x="68" y="49"/>
                    </a:lnTo>
                    <a:lnTo>
                      <a:pt x="76" y="44"/>
                    </a:lnTo>
                    <a:lnTo>
                      <a:pt x="86" y="41"/>
                    </a:lnTo>
                    <a:lnTo>
                      <a:pt x="97" y="40"/>
                    </a:lnTo>
                    <a:lnTo>
                      <a:pt x="97" y="40"/>
                    </a:lnTo>
                    <a:lnTo>
                      <a:pt x="104" y="41"/>
                    </a:lnTo>
                    <a:lnTo>
                      <a:pt x="110" y="42"/>
                    </a:lnTo>
                    <a:lnTo>
                      <a:pt x="116" y="43"/>
                    </a:lnTo>
                    <a:lnTo>
                      <a:pt x="121" y="45"/>
                    </a:lnTo>
                    <a:lnTo>
                      <a:pt x="126" y="47"/>
                    </a:lnTo>
                    <a:lnTo>
                      <a:pt x="130" y="50"/>
                    </a:lnTo>
                    <a:lnTo>
                      <a:pt x="137" y="57"/>
                    </a:lnTo>
                    <a:lnTo>
                      <a:pt x="143" y="66"/>
                    </a:lnTo>
                    <a:lnTo>
                      <a:pt x="147" y="76"/>
                    </a:lnTo>
                    <a:lnTo>
                      <a:pt x="150" y="86"/>
                    </a:lnTo>
                    <a:lnTo>
                      <a:pt x="151" y="98"/>
                    </a:lnTo>
                    <a:lnTo>
                      <a:pt x="45" y="98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" name="Freeform 58"/>
              <p:cNvSpPr>
                <a:spLocks/>
              </p:cNvSpPr>
              <p:nvPr userDrawn="1"/>
            </p:nvSpPr>
            <p:spPr bwMode="auto">
              <a:xfrm>
                <a:off x="1938337" y="6360332"/>
                <a:ext cx="71438" cy="95250"/>
              </a:xfrm>
              <a:custGeom>
                <a:avLst/>
                <a:gdLst>
                  <a:gd name="T0" fmla="*/ 92 w 177"/>
                  <a:gd name="T1" fmla="*/ 131 h 239"/>
                  <a:gd name="T2" fmla="*/ 117 w 177"/>
                  <a:gd name="T3" fmla="*/ 137 h 239"/>
                  <a:gd name="T4" fmla="*/ 129 w 177"/>
                  <a:gd name="T5" fmla="*/ 153 h 239"/>
                  <a:gd name="T6" fmla="*/ 132 w 177"/>
                  <a:gd name="T7" fmla="*/ 166 h 239"/>
                  <a:gd name="T8" fmla="*/ 126 w 177"/>
                  <a:gd name="T9" fmla="*/ 185 h 239"/>
                  <a:gd name="T10" fmla="*/ 106 w 177"/>
                  <a:gd name="T11" fmla="*/ 198 h 239"/>
                  <a:gd name="T12" fmla="*/ 85 w 177"/>
                  <a:gd name="T13" fmla="*/ 201 h 239"/>
                  <a:gd name="T14" fmla="*/ 60 w 177"/>
                  <a:gd name="T15" fmla="*/ 197 h 239"/>
                  <a:gd name="T16" fmla="*/ 36 w 177"/>
                  <a:gd name="T17" fmla="*/ 187 h 239"/>
                  <a:gd name="T18" fmla="*/ 0 w 177"/>
                  <a:gd name="T19" fmla="*/ 210 h 239"/>
                  <a:gd name="T20" fmla="*/ 18 w 177"/>
                  <a:gd name="T21" fmla="*/ 222 h 239"/>
                  <a:gd name="T22" fmla="*/ 49 w 177"/>
                  <a:gd name="T23" fmla="*/ 235 h 239"/>
                  <a:gd name="T24" fmla="*/ 83 w 177"/>
                  <a:gd name="T25" fmla="*/ 239 h 239"/>
                  <a:gd name="T26" fmla="*/ 106 w 177"/>
                  <a:gd name="T27" fmla="*/ 238 h 239"/>
                  <a:gd name="T28" fmla="*/ 133 w 177"/>
                  <a:gd name="T29" fmla="*/ 231 h 239"/>
                  <a:gd name="T30" fmla="*/ 154 w 177"/>
                  <a:gd name="T31" fmla="*/ 218 h 239"/>
                  <a:gd name="T32" fmla="*/ 168 w 177"/>
                  <a:gd name="T33" fmla="*/ 202 h 239"/>
                  <a:gd name="T34" fmla="*/ 175 w 177"/>
                  <a:gd name="T35" fmla="*/ 182 h 239"/>
                  <a:gd name="T36" fmla="*/ 177 w 177"/>
                  <a:gd name="T37" fmla="*/ 168 h 239"/>
                  <a:gd name="T38" fmla="*/ 168 w 177"/>
                  <a:gd name="T39" fmla="*/ 137 h 239"/>
                  <a:gd name="T40" fmla="*/ 148 w 177"/>
                  <a:gd name="T41" fmla="*/ 118 h 239"/>
                  <a:gd name="T42" fmla="*/ 133 w 177"/>
                  <a:gd name="T43" fmla="*/ 112 h 239"/>
                  <a:gd name="T44" fmla="*/ 154 w 177"/>
                  <a:gd name="T45" fmla="*/ 99 h 239"/>
                  <a:gd name="T46" fmla="*/ 167 w 177"/>
                  <a:gd name="T47" fmla="*/ 80 h 239"/>
                  <a:gd name="T48" fmla="*/ 170 w 177"/>
                  <a:gd name="T49" fmla="*/ 64 h 239"/>
                  <a:gd name="T50" fmla="*/ 167 w 177"/>
                  <a:gd name="T51" fmla="*/ 45 h 239"/>
                  <a:gd name="T52" fmla="*/ 158 w 177"/>
                  <a:gd name="T53" fmla="*/ 28 h 239"/>
                  <a:gd name="T54" fmla="*/ 144 w 177"/>
                  <a:gd name="T55" fmla="*/ 15 h 239"/>
                  <a:gd name="T56" fmla="*/ 123 w 177"/>
                  <a:gd name="T57" fmla="*/ 5 h 239"/>
                  <a:gd name="T58" fmla="*/ 95 w 177"/>
                  <a:gd name="T59" fmla="*/ 0 h 239"/>
                  <a:gd name="T60" fmla="*/ 74 w 177"/>
                  <a:gd name="T61" fmla="*/ 0 h 239"/>
                  <a:gd name="T62" fmla="*/ 43 w 177"/>
                  <a:gd name="T63" fmla="*/ 7 h 239"/>
                  <a:gd name="T64" fmla="*/ 15 w 177"/>
                  <a:gd name="T65" fmla="*/ 20 h 239"/>
                  <a:gd name="T66" fmla="*/ 27 w 177"/>
                  <a:gd name="T67" fmla="*/ 60 h 239"/>
                  <a:gd name="T68" fmla="*/ 56 w 177"/>
                  <a:gd name="T69" fmla="*/ 44 h 239"/>
                  <a:gd name="T70" fmla="*/ 79 w 177"/>
                  <a:gd name="T71" fmla="*/ 39 h 239"/>
                  <a:gd name="T72" fmla="*/ 96 w 177"/>
                  <a:gd name="T73" fmla="*/ 39 h 239"/>
                  <a:gd name="T74" fmla="*/ 116 w 177"/>
                  <a:gd name="T75" fmla="*/ 47 h 239"/>
                  <a:gd name="T76" fmla="*/ 125 w 177"/>
                  <a:gd name="T77" fmla="*/ 62 h 239"/>
                  <a:gd name="T78" fmla="*/ 125 w 177"/>
                  <a:gd name="T79" fmla="*/ 72 h 239"/>
                  <a:gd name="T80" fmla="*/ 117 w 177"/>
                  <a:gd name="T81" fmla="*/ 86 h 239"/>
                  <a:gd name="T82" fmla="*/ 99 w 177"/>
                  <a:gd name="T83" fmla="*/ 94 h 239"/>
                  <a:gd name="T84" fmla="*/ 61 w 177"/>
                  <a:gd name="T85" fmla="*/ 131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7" h="239">
                    <a:moveTo>
                      <a:pt x="61" y="131"/>
                    </a:moveTo>
                    <a:lnTo>
                      <a:pt x="92" y="131"/>
                    </a:lnTo>
                    <a:lnTo>
                      <a:pt x="92" y="131"/>
                    </a:lnTo>
                    <a:lnTo>
                      <a:pt x="102" y="132"/>
                    </a:lnTo>
                    <a:lnTo>
                      <a:pt x="110" y="134"/>
                    </a:lnTo>
                    <a:lnTo>
                      <a:pt x="117" y="137"/>
                    </a:lnTo>
                    <a:lnTo>
                      <a:pt x="122" y="142"/>
                    </a:lnTo>
                    <a:lnTo>
                      <a:pt x="126" y="147"/>
                    </a:lnTo>
                    <a:lnTo>
                      <a:pt x="129" y="153"/>
                    </a:lnTo>
                    <a:lnTo>
                      <a:pt x="131" y="159"/>
                    </a:lnTo>
                    <a:lnTo>
                      <a:pt x="132" y="166"/>
                    </a:lnTo>
                    <a:lnTo>
                      <a:pt x="132" y="166"/>
                    </a:lnTo>
                    <a:lnTo>
                      <a:pt x="131" y="173"/>
                    </a:lnTo>
                    <a:lnTo>
                      <a:pt x="129" y="179"/>
                    </a:lnTo>
                    <a:lnTo>
                      <a:pt x="126" y="185"/>
                    </a:lnTo>
                    <a:lnTo>
                      <a:pt x="121" y="190"/>
                    </a:lnTo>
                    <a:lnTo>
                      <a:pt x="114" y="194"/>
                    </a:lnTo>
                    <a:lnTo>
                      <a:pt x="106" y="198"/>
                    </a:lnTo>
                    <a:lnTo>
                      <a:pt x="96" y="200"/>
                    </a:lnTo>
                    <a:lnTo>
                      <a:pt x="85" y="201"/>
                    </a:lnTo>
                    <a:lnTo>
                      <a:pt x="85" y="201"/>
                    </a:lnTo>
                    <a:lnTo>
                      <a:pt x="77" y="200"/>
                    </a:lnTo>
                    <a:lnTo>
                      <a:pt x="69" y="199"/>
                    </a:lnTo>
                    <a:lnTo>
                      <a:pt x="60" y="197"/>
                    </a:lnTo>
                    <a:lnTo>
                      <a:pt x="52" y="194"/>
                    </a:lnTo>
                    <a:lnTo>
                      <a:pt x="44" y="191"/>
                    </a:lnTo>
                    <a:lnTo>
                      <a:pt x="36" y="187"/>
                    </a:lnTo>
                    <a:lnTo>
                      <a:pt x="28" y="182"/>
                    </a:lnTo>
                    <a:lnTo>
                      <a:pt x="20" y="176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8" y="216"/>
                    </a:lnTo>
                    <a:lnTo>
                      <a:pt x="18" y="222"/>
                    </a:lnTo>
                    <a:lnTo>
                      <a:pt x="28" y="227"/>
                    </a:lnTo>
                    <a:lnTo>
                      <a:pt x="38" y="231"/>
                    </a:lnTo>
                    <a:lnTo>
                      <a:pt x="49" y="235"/>
                    </a:lnTo>
                    <a:lnTo>
                      <a:pt x="60" y="237"/>
                    </a:lnTo>
                    <a:lnTo>
                      <a:pt x="72" y="239"/>
                    </a:lnTo>
                    <a:lnTo>
                      <a:pt x="83" y="239"/>
                    </a:lnTo>
                    <a:lnTo>
                      <a:pt x="83" y="239"/>
                    </a:lnTo>
                    <a:lnTo>
                      <a:pt x="95" y="239"/>
                    </a:lnTo>
                    <a:lnTo>
                      <a:pt x="106" y="238"/>
                    </a:lnTo>
                    <a:lnTo>
                      <a:pt x="116" y="236"/>
                    </a:lnTo>
                    <a:lnTo>
                      <a:pt x="125" y="234"/>
                    </a:lnTo>
                    <a:lnTo>
                      <a:pt x="133" y="231"/>
                    </a:lnTo>
                    <a:lnTo>
                      <a:pt x="141" y="227"/>
                    </a:lnTo>
                    <a:lnTo>
                      <a:pt x="148" y="223"/>
                    </a:lnTo>
                    <a:lnTo>
                      <a:pt x="154" y="218"/>
                    </a:lnTo>
                    <a:lnTo>
                      <a:pt x="159" y="213"/>
                    </a:lnTo>
                    <a:lnTo>
                      <a:pt x="164" y="208"/>
                    </a:lnTo>
                    <a:lnTo>
                      <a:pt x="168" y="202"/>
                    </a:lnTo>
                    <a:lnTo>
                      <a:pt x="171" y="196"/>
                    </a:lnTo>
                    <a:lnTo>
                      <a:pt x="173" y="189"/>
                    </a:lnTo>
                    <a:lnTo>
                      <a:pt x="175" y="182"/>
                    </a:lnTo>
                    <a:lnTo>
                      <a:pt x="176" y="175"/>
                    </a:lnTo>
                    <a:lnTo>
                      <a:pt x="177" y="168"/>
                    </a:lnTo>
                    <a:lnTo>
                      <a:pt x="177" y="168"/>
                    </a:lnTo>
                    <a:lnTo>
                      <a:pt x="176" y="157"/>
                    </a:lnTo>
                    <a:lnTo>
                      <a:pt x="173" y="145"/>
                    </a:lnTo>
                    <a:lnTo>
                      <a:pt x="168" y="137"/>
                    </a:lnTo>
                    <a:lnTo>
                      <a:pt x="162" y="129"/>
                    </a:lnTo>
                    <a:lnTo>
                      <a:pt x="156" y="123"/>
                    </a:lnTo>
                    <a:lnTo>
                      <a:pt x="148" y="118"/>
                    </a:lnTo>
                    <a:lnTo>
                      <a:pt x="141" y="114"/>
                    </a:lnTo>
                    <a:lnTo>
                      <a:pt x="133" y="112"/>
                    </a:lnTo>
                    <a:lnTo>
                      <a:pt x="133" y="112"/>
                    </a:lnTo>
                    <a:lnTo>
                      <a:pt x="141" y="108"/>
                    </a:lnTo>
                    <a:lnTo>
                      <a:pt x="148" y="104"/>
                    </a:lnTo>
                    <a:lnTo>
                      <a:pt x="154" y="99"/>
                    </a:lnTo>
                    <a:lnTo>
                      <a:pt x="159" y="94"/>
                    </a:lnTo>
                    <a:lnTo>
                      <a:pt x="164" y="88"/>
                    </a:lnTo>
                    <a:lnTo>
                      <a:pt x="167" y="80"/>
                    </a:lnTo>
                    <a:lnTo>
                      <a:pt x="169" y="73"/>
                    </a:lnTo>
                    <a:lnTo>
                      <a:pt x="170" y="64"/>
                    </a:lnTo>
                    <a:lnTo>
                      <a:pt x="170" y="64"/>
                    </a:lnTo>
                    <a:lnTo>
                      <a:pt x="169" y="57"/>
                    </a:lnTo>
                    <a:lnTo>
                      <a:pt x="168" y="51"/>
                    </a:lnTo>
                    <a:lnTo>
                      <a:pt x="167" y="45"/>
                    </a:lnTo>
                    <a:lnTo>
                      <a:pt x="165" y="39"/>
                    </a:lnTo>
                    <a:lnTo>
                      <a:pt x="162" y="34"/>
                    </a:lnTo>
                    <a:lnTo>
                      <a:pt x="158" y="28"/>
                    </a:lnTo>
                    <a:lnTo>
                      <a:pt x="154" y="23"/>
                    </a:lnTo>
                    <a:lnTo>
                      <a:pt x="149" y="19"/>
                    </a:lnTo>
                    <a:lnTo>
                      <a:pt x="144" y="15"/>
                    </a:lnTo>
                    <a:lnTo>
                      <a:pt x="138" y="11"/>
                    </a:lnTo>
                    <a:lnTo>
                      <a:pt x="131" y="8"/>
                    </a:lnTo>
                    <a:lnTo>
                      <a:pt x="123" y="5"/>
                    </a:lnTo>
                    <a:lnTo>
                      <a:pt x="114" y="3"/>
                    </a:lnTo>
                    <a:lnTo>
                      <a:pt x="105" y="1"/>
                    </a:lnTo>
                    <a:lnTo>
                      <a:pt x="9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74" y="0"/>
                    </a:lnTo>
                    <a:lnTo>
                      <a:pt x="63" y="2"/>
                    </a:lnTo>
                    <a:lnTo>
                      <a:pt x="53" y="4"/>
                    </a:lnTo>
                    <a:lnTo>
                      <a:pt x="43" y="7"/>
                    </a:lnTo>
                    <a:lnTo>
                      <a:pt x="33" y="11"/>
                    </a:lnTo>
                    <a:lnTo>
                      <a:pt x="24" y="15"/>
                    </a:lnTo>
                    <a:lnTo>
                      <a:pt x="15" y="20"/>
                    </a:lnTo>
                    <a:lnTo>
                      <a:pt x="7" y="25"/>
                    </a:lnTo>
                    <a:lnTo>
                      <a:pt x="27" y="60"/>
                    </a:lnTo>
                    <a:lnTo>
                      <a:pt x="27" y="60"/>
                    </a:lnTo>
                    <a:lnTo>
                      <a:pt x="41" y="50"/>
                    </a:lnTo>
                    <a:lnTo>
                      <a:pt x="48" y="47"/>
                    </a:lnTo>
                    <a:lnTo>
                      <a:pt x="56" y="44"/>
                    </a:lnTo>
                    <a:lnTo>
                      <a:pt x="63" y="42"/>
                    </a:lnTo>
                    <a:lnTo>
                      <a:pt x="71" y="40"/>
                    </a:lnTo>
                    <a:lnTo>
                      <a:pt x="79" y="39"/>
                    </a:lnTo>
                    <a:lnTo>
                      <a:pt x="87" y="39"/>
                    </a:lnTo>
                    <a:lnTo>
                      <a:pt x="87" y="39"/>
                    </a:lnTo>
                    <a:lnTo>
                      <a:pt x="96" y="39"/>
                    </a:lnTo>
                    <a:lnTo>
                      <a:pt x="104" y="41"/>
                    </a:lnTo>
                    <a:lnTo>
                      <a:pt x="111" y="44"/>
                    </a:lnTo>
                    <a:lnTo>
                      <a:pt x="116" y="47"/>
                    </a:lnTo>
                    <a:lnTo>
                      <a:pt x="120" y="52"/>
                    </a:lnTo>
                    <a:lnTo>
                      <a:pt x="123" y="56"/>
                    </a:lnTo>
                    <a:lnTo>
                      <a:pt x="125" y="62"/>
                    </a:lnTo>
                    <a:lnTo>
                      <a:pt x="126" y="67"/>
                    </a:lnTo>
                    <a:lnTo>
                      <a:pt x="126" y="67"/>
                    </a:lnTo>
                    <a:lnTo>
                      <a:pt x="125" y="72"/>
                    </a:lnTo>
                    <a:lnTo>
                      <a:pt x="124" y="77"/>
                    </a:lnTo>
                    <a:lnTo>
                      <a:pt x="121" y="82"/>
                    </a:lnTo>
                    <a:lnTo>
                      <a:pt x="117" y="86"/>
                    </a:lnTo>
                    <a:lnTo>
                      <a:pt x="112" y="89"/>
                    </a:lnTo>
                    <a:lnTo>
                      <a:pt x="106" y="92"/>
                    </a:lnTo>
                    <a:lnTo>
                      <a:pt x="99" y="94"/>
                    </a:lnTo>
                    <a:lnTo>
                      <a:pt x="90" y="94"/>
                    </a:lnTo>
                    <a:lnTo>
                      <a:pt x="61" y="94"/>
                    </a:lnTo>
                    <a:lnTo>
                      <a:pt x="61" y="131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0" name="Freeform 59"/>
              <p:cNvSpPr>
                <a:spLocks noEditPoints="1"/>
              </p:cNvSpPr>
              <p:nvPr userDrawn="1"/>
            </p:nvSpPr>
            <p:spPr bwMode="auto">
              <a:xfrm>
                <a:off x="2022475" y="6360332"/>
                <a:ext cx="74613" cy="95250"/>
              </a:xfrm>
              <a:custGeom>
                <a:avLst/>
                <a:gdLst>
                  <a:gd name="T0" fmla="*/ 187 w 187"/>
                  <a:gd name="T1" fmla="*/ 77 h 239"/>
                  <a:gd name="T2" fmla="*/ 186 w 187"/>
                  <a:gd name="T3" fmla="*/ 67 h 239"/>
                  <a:gd name="T4" fmla="*/ 183 w 187"/>
                  <a:gd name="T5" fmla="*/ 50 h 239"/>
                  <a:gd name="T6" fmla="*/ 177 w 187"/>
                  <a:gd name="T7" fmla="*/ 36 h 239"/>
                  <a:gd name="T8" fmla="*/ 168 w 187"/>
                  <a:gd name="T9" fmla="*/ 24 h 239"/>
                  <a:gd name="T10" fmla="*/ 156 w 187"/>
                  <a:gd name="T11" fmla="*/ 14 h 239"/>
                  <a:gd name="T12" fmla="*/ 143 w 187"/>
                  <a:gd name="T13" fmla="*/ 7 h 239"/>
                  <a:gd name="T14" fmla="*/ 127 w 187"/>
                  <a:gd name="T15" fmla="*/ 2 h 239"/>
                  <a:gd name="T16" fmla="*/ 109 w 187"/>
                  <a:gd name="T17" fmla="*/ 0 h 239"/>
                  <a:gd name="T18" fmla="*/ 100 w 187"/>
                  <a:gd name="T19" fmla="*/ 0 h 239"/>
                  <a:gd name="T20" fmla="*/ 77 w 187"/>
                  <a:gd name="T21" fmla="*/ 1 h 239"/>
                  <a:gd name="T22" fmla="*/ 57 w 187"/>
                  <a:gd name="T23" fmla="*/ 5 h 239"/>
                  <a:gd name="T24" fmla="*/ 38 w 187"/>
                  <a:gd name="T25" fmla="*/ 11 h 239"/>
                  <a:gd name="T26" fmla="*/ 22 w 187"/>
                  <a:gd name="T27" fmla="*/ 20 h 239"/>
                  <a:gd name="T28" fmla="*/ 39 w 187"/>
                  <a:gd name="T29" fmla="*/ 54 h 239"/>
                  <a:gd name="T30" fmla="*/ 67 w 187"/>
                  <a:gd name="T31" fmla="*/ 43 h 239"/>
                  <a:gd name="T32" fmla="*/ 99 w 187"/>
                  <a:gd name="T33" fmla="*/ 40 h 239"/>
                  <a:gd name="T34" fmla="*/ 109 w 187"/>
                  <a:gd name="T35" fmla="*/ 41 h 239"/>
                  <a:gd name="T36" fmla="*/ 125 w 187"/>
                  <a:gd name="T37" fmla="*/ 46 h 239"/>
                  <a:gd name="T38" fmla="*/ 136 w 187"/>
                  <a:gd name="T39" fmla="*/ 56 h 239"/>
                  <a:gd name="T40" fmla="*/ 141 w 187"/>
                  <a:gd name="T41" fmla="*/ 70 h 239"/>
                  <a:gd name="T42" fmla="*/ 142 w 187"/>
                  <a:gd name="T43" fmla="*/ 96 h 239"/>
                  <a:gd name="T44" fmla="*/ 133 w 187"/>
                  <a:gd name="T45" fmla="*/ 92 h 239"/>
                  <a:gd name="T46" fmla="*/ 107 w 187"/>
                  <a:gd name="T47" fmla="*/ 88 h 239"/>
                  <a:gd name="T48" fmla="*/ 91 w 187"/>
                  <a:gd name="T49" fmla="*/ 87 h 239"/>
                  <a:gd name="T50" fmla="*/ 63 w 187"/>
                  <a:gd name="T51" fmla="*/ 89 h 239"/>
                  <a:gd name="T52" fmla="*/ 47 w 187"/>
                  <a:gd name="T53" fmla="*/ 94 h 239"/>
                  <a:gd name="T54" fmla="*/ 32 w 187"/>
                  <a:gd name="T55" fmla="*/ 101 h 239"/>
                  <a:gd name="T56" fmla="*/ 20 w 187"/>
                  <a:gd name="T57" fmla="*/ 110 h 239"/>
                  <a:gd name="T58" fmla="*/ 10 w 187"/>
                  <a:gd name="T59" fmla="*/ 121 h 239"/>
                  <a:gd name="T60" fmla="*/ 4 w 187"/>
                  <a:gd name="T61" fmla="*/ 135 h 239"/>
                  <a:gd name="T62" fmla="*/ 0 w 187"/>
                  <a:gd name="T63" fmla="*/ 153 h 239"/>
                  <a:gd name="T64" fmla="*/ 0 w 187"/>
                  <a:gd name="T65" fmla="*/ 162 h 239"/>
                  <a:gd name="T66" fmla="*/ 2 w 187"/>
                  <a:gd name="T67" fmla="*/ 182 h 239"/>
                  <a:gd name="T68" fmla="*/ 7 w 187"/>
                  <a:gd name="T69" fmla="*/ 198 h 239"/>
                  <a:gd name="T70" fmla="*/ 15 w 187"/>
                  <a:gd name="T71" fmla="*/ 211 h 239"/>
                  <a:gd name="T72" fmla="*/ 25 w 187"/>
                  <a:gd name="T73" fmla="*/ 222 h 239"/>
                  <a:gd name="T74" fmla="*/ 38 w 187"/>
                  <a:gd name="T75" fmla="*/ 230 h 239"/>
                  <a:gd name="T76" fmla="*/ 51 w 187"/>
                  <a:gd name="T77" fmla="*/ 235 h 239"/>
                  <a:gd name="T78" fmla="*/ 79 w 187"/>
                  <a:gd name="T79" fmla="*/ 239 h 239"/>
                  <a:gd name="T80" fmla="*/ 90 w 187"/>
                  <a:gd name="T81" fmla="*/ 239 h 239"/>
                  <a:gd name="T82" fmla="*/ 108 w 187"/>
                  <a:gd name="T83" fmla="*/ 234 h 239"/>
                  <a:gd name="T84" fmla="*/ 115 w 187"/>
                  <a:gd name="T85" fmla="*/ 231 h 239"/>
                  <a:gd name="T86" fmla="*/ 134 w 187"/>
                  <a:gd name="T87" fmla="*/ 219 h 239"/>
                  <a:gd name="T88" fmla="*/ 142 w 187"/>
                  <a:gd name="T89" fmla="*/ 235 h 239"/>
                  <a:gd name="T90" fmla="*/ 142 w 187"/>
                  <a:gd name="T91" fmla="*/ 170 h 239"/>
                  <a:gd name="T92" fmla="*/ 138 w 187"/>
                  <a:gd name="T93" fmla="*/ 175 h 239"/>
                  <a:gd name="T94" fmla="*/ 126 w 187"/>
                  <a:gd name="T95" fmla="*/ 185 h 239"/>
                  <a:gd name="T96" fmla="*/ 112 w 187"/>
                  <a:gd name="T97" fmla="*/ 193 h 239"/>
                  <a:gd name="T98" fmla="*/ 95 w 187"/>
                  <a:gd name="T99" fmla="*/ 198 h 239"/>
                  <a:gd name="T100" fmla="*/ 86 w 187"/>
                  <a:gd name="T101" fmla="*/ 199 h 239"/>
                  <a:gd name="T102" fmla="*/ 68 w 187"/>
                  <a:gd name="T103" fmla="*/ 196 h 239"/>
                  <a:gd name="T104" fmla="*/ 55 w 187"/>
                  <a:gd name="T105" fmla="*/ 190 h 239"/>
                  <a:gd name="T106" fmla="*/ 50 w 187"/>
                  <a:gd name="T107" fmla="*/ 185 h 239"/>
                  <a:gd name="T108" fmla="*/ 43 w 187"/>
                  <a:gd name="T109" fmla="*/ 170 h 239"/>
                  <a:gd name="T110" fmla="*/ 42 w 187"/>
                  <a:gd name="T111" fmla="*/ 161 h 239"/>
                  <a:gd name="T112" fmla="*/ 46 w 187"/>
                  <a:gd name="T113" fmla="*/ 146 h 239"/>
                  <a:gd name="T114" fmla="*/ 55 w 187"/>
                  <a:gd name="T115" fmla="*/ 135 h 239"/>
                  <a:gd name="T116" fmla="*/ 70 w 187"/>
                  <a:gd name="T117" fmla="*/ 128 h 239"/>
                  <a:gd name="T118" fmla="*/ 90 w 187"/>
                  <a:gd name="T119" fmla="*/ 126 h 239"/>
                  <a:gd name="T120" fmla="*/ 106 w 187"/>
                  <a:gd name="T121" fmla="*/ 126 h 239"/>
                  <a:gd name="T122" fmla="*/ 120 w 187"/>
                  <a:gd name="T123" fmla="*/ 128 h 239"/>
                  <a:gd name="T124" fmla="*/ 142 w 187"/>
                  <a:gd name="T125" fmla="*/ 13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239">
                    <a:moveTo>
                      <a:pt x="187" y="235"/>
                    </a:moveTo>
                    <a:lnTo>
                      <a:pt x="187" y="77"/>
                    </a:lnTo>
                    <a:lnTo>
                      <a:pt x="187" y="77"/>
                    </a:lnTo>
                    <a:lnTo>
                      <a:pt x="186" y="67"/>
                    </a:lnTo>
                    <a:lnTo>
                      <a:pt x="185" y="58"/>
                    </a:lnTo>
                    <a:lnTo>
                      <a:pt x="183" y="50"/>
                    </a:lnTo>
                    <a:lnTo>
                      <a:pt x="181" y="43"/>
                    </a:lnTo>
                    <a:lnTo>
                      <a:pt x="177" y="36"/>
                    </a:lnTo>
                    <a:lnTo>
                      <a:pt x="173" y="29"/>
                    </a:lnTo>
                    <a:lnTo>
                      <a:pt x="168" y="24"/>
                    </a:lnTo>
                    <a:lnTo>
                      <a:pt x="163" y="19"/>
                    </a:lnTo>
                    <a:lnTo>
                      <a:pt x="156" y="14"/>
                    </a:lnTo>
                    <a:lnTo>
                      <a:pt x="150" y="10"/>
                    </a:lnTo>
                    <a:lnTo>
                      <a:pt x="143" y="7"/>
                    </a:lnTo>
                    <a:lnTo>
                      <a:pt x="135" y="5"/>
                    </a:lnTo>
                    <a:lnTo>
                      <a:pt x="127" y="2"/>
                    </a:lnTo>
                    <a:lnTo>
                      <a:pt x="118" y="1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7" y="1"/>
                    </a:lnTo>
                    <a:lnTo>
                      <a:pt x="67" y="3"/>
                    </a:lnTo>
                    <a:lnTo>
                      <a:pt x="57" y="5"/>
                    </a:lnTo>
                    <a:lnTo>
                      <a:pt x="47" y="8"/>
                    </a:lnTo>
                    <a:lnTo>
                      <a:pt x="38" y="11"/>
                    </a:lnTo>
                    <a:lnTo>
                      <a:pt x="30" y="16"/>
                    </a:lnTo>
                    <a:lnTo>
                      <a:pt x="22" y="20"/>
                    </a:lnTo>
                    <a:lnTo>
                      <a:pt x="39" y="54"/>
                    </a:lnTo>
                    <a:lnTo>
                      <a:pt x="39" y="54"/>
                    </a:lnTo>
                    <a:lnTo>
                      <a:pt x="53" y="48"/>
                    </a:lnTo>
                    <a:lnTo>
                      <a:pt x="67" y="43"/>
                    </a:lnTo>
                    <a:lnTo>
                      <a:pt x="82" y="41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109" y="41"/>
                    </a:lnTo>
                    <a:lnTo>
                      <a:pt x="117" y="43"/>
                    </a:lnTo>
                    <a:lnTo>
                      <a:pt x="125" y="46"/>
                    </a:lnTo>
                    <a:lnTo>
                      <a:pt x="131" y="50"/>
                    </a:lnTo>
                    <a:lnTo>
                      <a:pt x="136" y="56"/>
                    </a:lnTo>
                    <a:lnTo>
                      <a:pt x="139" y="62"/>
                    </a:lnTo>
                    <a:lnTo>
                      <a:pt x="141" y="70"/>
                    </a:lnTo>
                    <a:lnTo>
                      <a:pt x="142" y="79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33" y="92"/>
                    </a:lnTo>
                    <a:lnTo>
                      <a:pt x="121" y="89"/>
                    </a:lnTo>
                    <a:lnTo>
                      <a:pt x="107" y="88"/>
                    </a:lnTo>
                    <a:lnTo>
                      <a:pt x="91" y="87"/>
                    </a:lnTo>
                    <a:lnTo>
                      <a:pt x="91" y="87"/>
                    </a:lnTo>
                    <a:lnTo>
                      <a:pt x="72" y="88"/>
                    </a:lnTo>
                    <a:lnTo>
                      <a:pt x="63" y="89"/>
                    </a:lnTo>
                    <a:lnTo>
                      <a:pt x="55" y="91"/>
                    </a:lnTo>
                    <a:lnTo>
                      <a:pt x="47" y="94"/>
                    </a:lnTo>
                    <a:lnTo>
                      <a:pt x="39" y="97"/>
                    </a:lnTo>
                    <a:lnTo>
                      <a:pt x="32" y="101"/>
                    </a:lnTo>
                    <a:lnTo>
                      <a:pt x="26" y="105"/>
                    </a:lnTo>
                    <a:lnTo>
                      <a:pt x="20" y="110"/>
                    </a:lnTo>
                    <a:lnTo>
                      <a:pt x="15" y="115"/>
                    </a:lnTo>
                    <a:lnTo>
                      <a:pt x="10" y="121"/>
                    </a:lnTo>
                    <a:lnTo>
                      <a:pt x="7" y="128"/>
                    </a:lnTo>
                    <a:lnTo>
                      <a:pt x="4" y="135"/>
                    </a:lnTo>
                    <a:lnTo>
                      <a:pt x="1" y="143"/>
                    </a:lnTo>
                    <a:lnTo>
                      <a:pt x="0" y="15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72"/>
                    </a:lnTo>
                    <a:lnTo>
                      <a:pt x="2" y="182"/>
                    </a:lnTo>
                    <a:lnTo>
                      <a:pt x="4" y="190"/>
                    </a:lnTo>
                    <a:lnTo>
                      <a:pt x="7" y="198"/>
                    </a:lnTo>
                    <a:lnTo>
                      <a:pt x="11" y="205"/>
                    </a:lnTo>
                    <a:lnTo>
                      <a:pt x="15" y="211"/>
                    </a:lnTo>
                    <a:lnTo>
                      <a:pt x="20" y="217"/>
                    </a:lnTo>
                    <a:lnTo>
                      <a:pt x="25" y="222"/>
                    </a:lnTo>
                    <a:lnTo>
                      <a:pt x="31" y="226"/>
                    </a:lnTo>
                    <a:lnTo>
                      <a:pt x="38" y="230"/>
                    </a:lnTo>
                    <a:lnTo>
                      <a:pt x="44" y="233"/>
                    </a:lnTo>
                    <a:lnTo>
                      <a:pt x="51" y="235"/>
                    </a:lnTo>
                    <a:lnTo>
                      <a:pt x="65" y="238"/>
                    </a:lnTo>
                    <a:lnTo>
                      <a:pt x="79" y="239"/>
                    </a:lnTo>
                    <a:lnTo>
                      <a:pt x="79" y="239"/>
                    </a:lnTo>
                    <a:lnTo>
                      <a:pt x="90" y="239"/>
                    </a:lnTo>
                    <a:lnTo>
                      <a:pt x="100" y="237"/>
                    </a:lnTo>
                    <a:lnTo>
                      <a:pt x="108" y="234"/>
                    </a:lnTo>
                    <a:lnTo>
                      <a:pt x="115" y="231"/>
                    </a:lnTo>
                    <a:lnTo>
                      <a:pt x="115" y="231"/>
                    </a:lnTo>
                    <a:lnTo>
                      <a:pt x="127" y="224"/>
                    </a:lnTo>
                    <a:lnTo>
                      <a:pt x="134" y="219"/>
                    </a:lnTo>
                    <a:lnTo>
                      <a:pt x="142" y="212"/>
                    </a:lnTo>
                    <a:lnTo>
                      <a:pt x="142" y="235"/>
                    </a:lnTo>
                    <a:lnTo>
                      <a:pt x="187" y="235"/>
                    </a:lnTo>
                    <a:close/>
                    <a:moveTo>
                      <a:pt x="142" y="170"/>
                    </a:moveTo>
                    <a:lnTo>
                      <a:pt x="142" y="170"/>
                    </a:lnTo>
                    <a:lnTo>
                      <a:pt x="138" y="175"/>
                    </a:lnTo>
                    <a:lnTo>
                      <a:pt x="132" y="180"/>
                    </a:lnTo>
                    <a:lnTo>
                      <a:pt x="126" y="185"/>
                    </a:lnTo>
                    <a:lnTo>
                      <a:pt x="119" y="190"/>
                    </a:lnTo>
                    <a:lnTo>
                      <a:pt x="112" y="193"/>
                    </a:lnTo>
                    <a:lnTo>
                      <a:pt x="104" y="196"/>
                    </a:lnTo>
                    <a:lnTo>
                      <a:pt x="95" y="198"/>
                    </a:lnTo>
                    <a:lnTo>
                      <a:pt x="86" y="199"/>
                    </a:lnTo>
                    <a:lnTo>
                      <a:pt x="86" y="199"/>
                    </a:lnTo>
                    <a:lnTo>
                      <a:pt x="77" y="198"/>
                    </a:lnTo>
                    <a:lnTo>
                      <a:pt x="68" y="196"/>
                    </a:lnTo>
                    <a:lnTo>
                      <a:pt x="61" y="194"/>
                    </a:lnTo>
                    <a:lnTo>
                      <a:pt x="55" y="190"/>
                    </a:lnTo>
                    <a:lnTo>
                      <a:pt x="55" y="190"/>
                    </a:lnTo>
                    <a:lnTo>
                      <a:pt x="50" y="185"/>
                    </a:lnTo>
                    <a:lnTo>
                      <a:pt x="46" y="178"/>
                    </a:lnTo>
                    <a:lnTo>
                      <a:pt x="43" y="170"/>
                    </a:lnTo>
                    <a:lnTo>
                      <a:pt x="42" y="161"/>
                    </a:lnTo>
                    <a:lnTo>
                      <a:pt x="42" y="161"/>
                    </a:lnTo>
                    <a:lnTo>
                      <a:pt x="43" y="153"/>
                    </a:lnTo>
                    <a:lnTo>
                      <a:pt x="46" y="146"/>
                    </a:lnTo>
                    <a:lnTo>
                      <a:pt x="50" y="140"/>
                    </a:lnTo>
                    <a:lnTo>
                      <a:pt x="55" y="135"/>
                    </a:lnTo>
                    <a:lnTo>
                      <a:pt x="62" y="131"/>
                    </a:lnTo>
                    <a:lnTo>
                      <a:pt x="70" y="128"/>
                    </a:lnTo>
                    <a:lnTo>
                      <a:pt x="79" y="126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106" y="126"/>
                    </a:lnTo>
                    <a:lnTo>
                      <a:pt x="120" y="128"/>
                    </a:lnTo>
                    <a:lnTo>
                      <a:pt x="120" y="128"/>
                    </a:lnTo>
                    <a:lnTo>
                      <a:pt x="130" y="131"/>
                    </a:lnTo>
                    <a:lnTo>
                      <a:pt x="142" y="136"/>
                    </a:lnTo>
                    <a:lnTo>
                      <a:pt x="142" y="17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1" name="Freeform 60"/>
              <p:cNvSpPr>
                <a:spLocks noEditPoints="1"/>
              </p:cNvSpPr>
              <p:nvPr userDrawn="1"/>
            </p:nvSpPr>
            <p:spPr bwMode="auto">
              <a:xfrm>
                <a:off x="2106612" y="6363507"/>
                <a:ext cx="95250" cy="114300"/>
              </a:xfrm>
              <a:custGeom>
                <a:avLst/>
                <a:gdLst>
                  <a:gd name="T0" fmla="*/ 52 w 238"/>
                  <a:gd name="T1" fmla="*/ 0 h 291"/>
                  <a:gd name="T2" fmla="*/ 46 w 238"/>
                  <a:gd name="T3" fmla="*/ 87 h 291"/>
                  <a:gd name="T4" fmla="*/ 46 w 238"/>
                  <a:gd name="T5" fmla="*/ 87 h 291"/>
                  <a:gd name="T6" fmla="*/ 44 w 238"/>
                  <a:gd name="T7" fmla="*/ 105 h 291"/>
                  <a:gd name="T8" fmla="*/ 41 w 238"/>
                  <a:gd name="T9" fmla="*/ 120 h 291"/>
                  <a:gd name="T10" fmla="*/ 38 w 238"/>
                  <a:gd name="T11" fmla="*/ 135 h 291"/>
                  <a:gd name="T12" fmla="*/ 35 w 238"/>
                  <a:gd name="T13" fmla="*/ 149 h 291"/>
                  <a:gd name="T14" fmla="*/ 27 w 238"/>
                  <a:gd name="T15" fmla="*/ 172 h 291"/>
                  <a:gd name="T16" fmla="*/ 20 w 238"/>
                  <a:gd name="T17" fmla="*/ 190 h 291"/>
                  <a:gd name="T18" fmla="*/ 0 w 238"/>
                  <a:gd name="T19" fmla="*/ 190 h 291"/>
                  <a:gd name="T20" fmla="*/ 0 w 238"/>
                  <a:gd name="T21" fmla="*/ 291 h 291"/>
                  <a:gd name="T22" fmla="*/ 42 w 238"/>
                  <a:gd name="T23" fmla="*/ 270 h 291"/>
                  <a:gd name="T24" fmla="*/ 42 w 238"/>
                  <a:gd name="T25" fmla="*/ 230 h 291"/>
                  <a:gd name="T26" fmla="*/ 196 w 238"/>
                  <a:gd name="T27" fmla="*/ 230 h 291"/>
                  <a:gd name="T28" fmla="*/ 196 w 238"/>
                  <a:gd name="T29" fmla="*/ 291 h 291"/>
                  <a:gd name="T30" fmla="*/ 238 w 238"/>
                  <a:gd name="T31" fmla="*/ 270 h 291"/>
                  <a:gd name="T32" fmla="*/ 238 w 238"/>
                  <a:gd name="T33" fmla="*/ 190 h 291"/>
                  <a:gd name="T34" fmla="*/ 208 w 238"/>
                  <a:gd name="T35" fmla="*/ 190 h 291"/>
                  <a:gd name="T36" fmla="*/ 208 w 238"/>
                  <a:gd name="T37" fmla="*/ 0 h 291"/>
                  <a:gd name="T38" fmla="*/ 52 w 238"/>
                  <a:gd name="T39" fmla="*/ 0 h 291"/>
                  <a:gd name="T40" fmla="*/ 163 w 238"/>
                  <a:gd name="T41" fmla="*/ 190 h 291"/>
                  <a:gd name="T42" fmla="*/ 67 w 238"/>
                  <a:gd name="T43" fmla="*/ 190 h 291"/>
                  <a:gd name="T44" fmla="*/ 67 w 238"/>
                  <a:gd name="T45" fmla="*/ 190 h 291"/>
                  <a:gd name="T46" fmla="*/ 74 w 238"/>
                  <a:gd name="T47" fmla="*/ 172 h 291"/>
                  <a:gd name="T48" fmla="*/ 80 w 238"/>
                  <a:gd name="T49" fmla="*/ 150 h 291"/>
                  <a:gd name="T50" fmla="*/ 83 w 238"/>
                  <a:gd name="T51" fmla="*/ 136 h 291"/>
                  <a:gd name="T52" fmla="*/ 86 w 238"/>
                  <a:gd name="T53" fmla="*/ 122 h 291"/>
                  <a:gd name="T54" fmla="*/ 88 w 238"/>
                  <a:gd name="T55" fmla="*/ 105 h 291"/>
                  <a:gd name="T56" fmla="*/ 89 w 238"/>
                  <a:gd name="T57" fmla="*/ 87 h 291"/>
                  <a:gd name="T58" fmla="*/ 93 w 238"/>
                  <a:gd name="T59" fmla="*/ 39 h 291"/>
                  <a:gd name="T60" fmla="*/ 163 w 238"/>
                  <a:gd name="T61" fmla="*/ 39 h 291"/>
                  <a:gd name="T62" fmla="*/ 163 w 238"/>
                  <a:gd name="T63" fmla="*/ 19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8" h="291">
                    <a:moveTo>
                      <a:pt x="52" y="0"/>
                    </a:moveTo>
                    <a:lnTo>
                      <a:pt x="46" y="87"/>
                    </a:lnTo>
                    <a:lnTo>
                      <a:pt x="46" y="87"/>
                    </a:lnTo>
                    <a:lnTo>
                      <a:pt x="44" y="105"/>
                    </a:lnTo>
                    <a:lnTo>
                      <a:pt x="41" y="120"/>
                    </a:lnTo>
                    <a:lnTo>
                      <a:pt x="38" y="135"/>
                    </a:lnTo>
                    <a:lnTo>
                      <a:pt x="35" y="149"/>
                    </a:lnTo>
                    <a:lnTo>
                      <a:pt x="27" y="172"/>
                    </a:lnTo>
                    <a:lnTo>
                      <a:pt x="20" y="190"/>
                    </a:lnTo>
                    <a:lnTo>
                      <a:pt x="0" y="190"/>
                    </a:lnTo>
                    <a:lnTo>
                      <a:pt x="0" y="291"/>
                    </a:lnTo>
                    <a:lnTo>
                      <a:pt x="42" y="270"/>
                    </a:lnTo>
                    <a:lnTo>
                      <a:pt x="42" y="230"/>
                    </a:lnTo>
                    <a:lnTo>
                      <a:pt x="196" y="230"/>
                    </a:lnTo>
                    <a:lnTo>
                      <a:pt x="196" y="291"/>
                    </a:lnTo>
                    <a:lnTo>
                      <a:pt x="238" y="270"/>
                    </a:lnTo>
                    <a:lnTo>
                      <a:pt x="238" y="190"/>
                    </a:lnTo>
                    <a:lnTo>
                      <a:pt x="208" y="190"/>
                    </a:lnTo>
                    <a:lnTo>
                      <a:pt x="208" y="0"/>
                    </a:lnTo>
                    <a:lnTo>
                      <a:pt x="52" y="0"/>
                    </a:lnTo>
                    <a:close/>
                    <a:moveTo>
                      <a:pt x="163" y="190"/>
                    </a:moveTo>
                    <a:lnTo>
                      <a:pt x="67" y="190"/>
                    </a:lnTo>
                    <a:lnTo>
                      <a:pt x="67" y="190"/>
                    </a:lnTo>
                    <a:lnTo>
                      <a:pt x="74" y="172"/>
                    </a:lnTo>
                    <a:lnTo>
                      <a:pt x="80" y="150"/>
                    </a:lnTo>
                    <a:lnTo>
                      <a:pt x="83" y="136"/>
                    </a:lnTo>
                    <a:lnTo>
                      <a:pt x="86" y="122"/>
                    </a:lnTo>
                    <a:lnTo>
                      <a:pt x="88" y="105"/>
                    </a:lnTo>
                    <a:lnTo>
                      <a:pt x="89" y="87"/>
                    </a:lnTo>
                    <a:lnTo>
                      <a:pt x="93" y="39"/>
                    </a:lnTo>
                    <a:lnTo>
                      <a:pt x="163" y="39"/>
                    </a:lnTo>
                    <a:lnTo>
                      <a:pt x="163" y="19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2" name="Freeform 61"/>
              <p:cNvSpPr>
                <a:spLocks noEditPoints="1"/>
              </p:cNvSpPr>
              <p:nvPr userDrawn="1"/>
            </p:nvSpPr>
            <p:spPr bwMode="auto">
              <a:xfrm>
                <a:off x="2211387" y="6360332"/>
                <a:ext cx="73025" cy="95250"/>
              </a:xfrm>
              <a:custGeom>
                <a:avLst/>
                <a:gdLst>
                  <a:gd name="T0" fmla="*/ 187 w 187"/>
                  <a:gd name="T1" fmla="*/ 77 h 239"/>
                  <a:gd name="T2" fmla="*/ 187 w 187"/>
                  <a:gd name="T3" fmla="*/ 67 h 239"/>
                  <a:gd name="T4" fmla="*/ 184 w 187"/>
                  <a:gd name="T5" fmla="*/ 50 h 239"/>
                  <a:gd name="T6" fmla="*/ 177 w 187"/>
                  <a:gd name="T7" fmla="*/ 36 h 239"/>
                  <a:gd name="T8" fmla="*/ 168 w 187"/>
                  <a:gd name="T9" fmla="*/ 24 h 239"/>
                  <a:gd name="T10" fmla="*/ 156 w 187"/>
                  <a:gd name="T11" fmla="*/ 14 h 239"/>
                  <a:gd name="T12" fmla="*/ 143 w 187"/>
                  <a:gd name="T13" fmla="*/ 7 h 239"/>
                  <a:gd name="T14" fmla="*/ 127 w 187"/>
                  <a:gd name="T15" fmla="*/ 2 h 239"/>
                  <a:gd name="T16" fmla="*/ 110 w 187"/>
                  <a:gd name="T17" fmla="*/ 0 h 239"/>
                  <a:gd name="T18" fmla="*/ 100 w 187"/>
                  <a:gd name="T19" fmla="*/ 0 h 239"/>
                  <a:gd name="T20" fmla="*/ 78 w 187"/>
                  <a:gd name="T21" fmla="*/ 1 h 239"/>
                  <a:gd name="T22" fmla="*/ 57 w 187"/>
                  <a:gd name="T23" fmla="*/ 5 h 239"/>
                  <a:gd name="T24" fmla="*/ 39 w 187"/>
                  <a:gd name="T25" fmla="*/ 11 h 239"/>
                  <a:gd name="T26" fmla="*/ 22 w 187"/>
                  <a:gd name="T27" fmla="*/ 20 h 239"/>
                  <a:gd name="T28" fmla="*/ 39 w 187"/>
                  <a:gd name="T29" fmla="*/ 54 h 239"/>
                  <a:gd name="T30" fmla="*/ 67 w 187"/>
                  <a:gd name="T31" fmla="*/ 43 h 239"/>
                  <a:gd name="T32" fmla="*/ 99 w 187"/>
                  <a:gd name="T33" fmla="*/ 40 h 239"/>
                  <a:gd name="T34" fmla="*/ 109 w 187"/>
                  <a:gd name="T35" fmla="*/ 41 h 239"/>
                  <a:gd name="T36" fmla="*/ 125 w 187"/>
                  <a:gd name="T37" fmla="*/ 46 h 239"/>
                  <a:gd name="T38" fmla="*/ 136 w 187"/>
                  <a:gd name="T39" fmla="*/ 56 h 239"/>
                  <a:gd name="T40" fmla="*/ 141 w 187"/>
                  <a:gd name="T41" fmla="*/ 70 h 239"/>
                  <a:gd name="T42" fmla="*/ 142 w 187"/>
                  <a:gd name="T43" fmla="*/ 96 h 239"/>
                  <a:gd name="T44" fmla="*/ 133 w 187"/>
                  <a:gd name="T45" fmla="*/ 92 h 239"/>
                  <a:gd name="T46" fmla="*/ 108 w 187"/>
                  <a:gd name="T47" fmla="*/ 88 h 239"/>
                  <a:gd name="T48" fmla="*/ 91 w 187"/>
                  <a:gd name="T49" fmla="*/ 87 h 239"/>
                  <a:gd name="T50" fmla="*/ 64 w 187"/>
                  <a:gd name="T51" fmla="*/ 89 h 239"/>
                  <a:gd name="T52" fmla="*/ 47 w 187"/>
                  <a:gd name="T53" fmla="*/ 94 h 239"/>
                  <a:gd name="T54" fmla="*/ 33 w 187"/>
                  <a:gd name="T55" fmla="*/ 101 h 239"/>
                  <a:gd name="T56" fmla="*/ 20 w 187"/>
                  <a:gd name="T57" fmla="*/ 110 h 239"/>
                  <a:gd name="T58" fmla="*/ 11 w 187"/>
                  <a:gd name="T59" fmla="*/ 121 h 239"/>
                  <a:gd name="T60" fmla="*/ 4 w 187"/>
                  <a:gd name="T61" fmla="*/ 135 h 239"/>
                  <a:gd name="T62" fmla="*/ 1 w 187"/>
                  <a:gd name="T63" fmla="*/ 153 h 239"/>
                  <a:gd name="T64" fmla="*/ 0 w 187"/>
                  <a:gd name="T65" fmla="*/ 162 h 239"/>
                  <a:gd name="T66" fmla="*/ 2 w 187"/>
                  <a:gd name="T67" fmla="*/ 182 h 239"/>
                  <a:gd name="T68" fmla="*/ 7 w 187"/>
                  <a:gd name="T69" fmla="*/ 198 h 239"/>
                  <a:gd name="T70" fmla="*/ 15 w 187"/>
                  <a:gd name="T71" fmla="*/ 211 h 239"/>
                  <a:gd name="T72" fmla="*/ 26 w 187"/>
                  <a:gd name="T73" fmla="*/ 222 h 239"/>
                  <a:gd name="T74" fmla="*/ 38 w 187"/>
                  <a:gd name="T75" fmla="*/ 230 h 239"/>
                  <a:gd name="T76" fmla="*/ 51 w 187"/>
                  <a:gd name="T77" fmla="*/ 235 h 239"/>
                  <a:gd name="T78" fmla="*/ 79 w 187"/>
                  <a:gd name="T79" fmla="*/ 239 h 239"/>
                  <a:gd name="T80" fmla="*/ 90 w 187"/>
                  <a:gd name="T81" fmla="*/ 239 h 239"/>
                  <a:gd name="T82" fmla="*/ 109 w 187"/>
                  <a:gd name="T83" fmla="*/ 234 h 239"/>
                  <a:gd name="T84" fmla="*/ 116 w 187"/>
                  <a:gd name="T85" fmla="*/ 231 h 239"/>
                  <a:gd name="T86" fmla="*/ 134 w 187"/>
                  <a:gd name="T87" fmla="*/ 219 h 239"/>
                  <a:gd name="T88" fmla="*/ 142 w 187"/>
                  <a:gd name="T89" fmla="*/ 235 h 239"/>
                  <a:gd name="T90" fmla="*/ 142 w 187"/>
                  <a:gd name="T91" fmla="*/ 170 h 239"/>
                  <a:gd name="T92" fmla="*/ 138 w 187"/>
                  <a:gd name="T93" fmla="*/ 175 h 239"/>
                  <a:gd name="T94" fmla="*/ 127 w 187"/>
                  <a:gd name="T95" fmla="*/ 185 h 239"/>
                  <a:gd name="T96" fmla="*/ 112 w 187"/>
                  <a:gd name="T97" fmla="*/ 193 h 239"/>
                  <a:gd name="T98" fmla="*/ 96 w 187"/>
                  <a:gd name="T99" fmla="*/ 198 h 239"/>
                  <a:gd name="T100" fmla="*/ 87 w 187"/>
                  <a:gd name="T101" fmla="*/ 199 h 239"/>
                  <a:gd name="T102" fmla="*/ 69 w 187"/>
                  <a:gd name="T103" fmla="*/ 196 h 239"/>
                  <a:gd name="T104" fmla="*/ 55 w 187"/>
                  <a:gd name="T105" fmla="*/ 190 h 239"/>
                  <a:gd name="T106" fmla="*/ 50 w 187"/>
                  <a:gd name="T107" fmla="*/ 185 h 239"/>
                  <a:gd name="T108" fmla="*/ 44 w 187"/>
                  <a:gd name="T109" fmla="*/ 170 h 239"/>
                  <a:gd name="T110" fmla="*/ 43 w 187"/>
                  <a:gd name="T111" fmla="*/ 161 h 239"/>
                  <a:gd name="T112" fmla="*/ 46 w 187"/>
                  <a:gd name="T113" fmla="*/ 146 h 239"/>
                  <a:gd name="T114" fmla="*/ 55 w 187"/>
                  <a:gd name="T115" fmla="*/ 135 h 239"/>
                  <a:gd name="T116" fmla="*/ 70 w 187"/>
                  <a:gd name="T117" fmla="*/ 128 h 239"/>
                  <a:gd name="T118" fmla="*/ 90 w 187"/>
                  <a:gd name="T119" fmla="*/ 126 h 239"/>
                  <a:gd name="T120" fmla="*/ 107 w 187"/>
                  <a:gd name="T121" fmla="*/ 126 h 239"/>
                  <a:gd name="T122" fmla="*/ 120 w 187"/>
                  <a:gd name="T123" fmla="*/ 128 h 239"/>
                  <a:gd name="T124" fmla="*/ 142 w 187"/>
                  <a:gd name="T125" fmla="*/ 13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239">
                    <a:moveTo>
                      <a:pt x="187" y="235"/>
                    </a:moveTo>
                    <a:lnTo>
                      <a:pt x="187" y="77"/>
                    </a:lnTo>
                    <a:lnTo>
                      <a:pt x="187" y="77"/>
                    </a:lnTo>
                    <a:lnTo>
                      <a:pt x="187" y="67"/>
                    </a:lnTo>
                    <a:lnTo>
                      <a:pt x="186" y="58"/>
                    </a:lnTo>
                    <a:lnTo>
                      <a:pt x="184" y="50"/>
                    </a:lnTo>
                    <a:lnTo>
                      <a:pt x="181" y="43"/>
                    </a:lnTo>
                    <a:lnTo>
                      <a:pt x="177" y="36"/>
                    </a:lnTo>
                    <a:lnTo>
                      <a:pt x="173" y="29"/>
                    </a:lnTo>
                    <a:lnTo>
                      <a:pt x="168" y="24"/>
                    </a:lnTo>
                    <a:lnTo>
                      <a:pt x="162" y="19"/>
                    </a:lnTo>
                    <a:lnTo>
                      <a:pt x="156" y="14"/>
                    </a:lnTo>
                    <a:lnTo>
                      <a:pt x="150" y="10"/>
                    </a:lnTo>
                    <a:lnTo>
                      <a:pt x="143" y="7"/>
                    </a:lnTo>
                    <a:lnTo>
                      <a:pt x="135" y="5"/>
                    </a:lnTo>
                    <a:lnTo>
                      <a:pt x="127" y="2"/>
                    </a:lnTo>
                    <a:lnTo>
                      <a:pt x="119" y="1"/>
                    </a:lnTo>
                    <a:lnTo>
                      <a:pt x="110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9" y="0"/>
                    </a:lnTo>
                    <a:lnTo>
                      <a:pt x="78" y="1"/>
                    </a:lnTo>
                    <a:lnTo>
                      <a:pt x="67" y="3"/>
                    </a:lnTo>
                    <a:lnTo>
                      <a:pt x="57" y="5"/>
                    </a:lnTo>
                    <a:lnTo>
                      <a:pt x="48" y="8"/>
                    </a:lnTo>
                    <a:lnTo>
                      <a:pt x="39" y="11"/>
                    </a:lnTo>
                    <a:lnTo>
                      <a:pt x="30" y="16"/>
                    </a:lnTo>
                    <a:lnTo>
                      <a:pt x="22" y="20"/>
                    </a:lnTo>
                    <a:lnTo>
                      <a:pt x="39" y="54"/>
                    </a:lnTo>
                    <a:lnTo>
                      <a:pt x="39" y="54"/>
                    </a:lnTo>
                    <a:lnTo>
                      <a:pt x="53" y="48"/>
                    </a:lnTo>
                    <a:lnTo>
                      <a:pt x="67" y="43"/>
                    </a:lnTo>
                    <a:lnTo>
                      <a:pt x="82" y="41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109" y="41"/>
                    </a:lnTo>
                    <a:lnTo>
                      <a:pt x="118" y="43"/>
                    </a:lnTo>
                    <a:lnTo>
                      <a:pt x="125" y="46"/>
                    </a:lnTo>
                    <a:lnTo>
                      <a:pt x="131" y="50"/>
                    </a:lnTo>
                    <a:lnTo>
                      <a:pt x="136" y="56"/>
                    </a:lnTo>
                    <a:lnTo>
                      <a:pt x="139" y="62"/>
                    </a:lnTo>
                    <a:lnTo>
                      <a:pt x="141" y="70"/>
                    </a:lnTo>
                    <a:lnTo>
                      <a:pt x="142" y="79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33" y="92"/>
                    </a:lnTo>
                    <a:lnTo>
                      <a:pt x="122" y="89"/>
                    </a:lnTo>
                    <a:lnTo>
                      <a:pt x="108" y="88"/>
                    </a:lnTo>
                    <a:lnTo>
                      <a:pt x="91" y="87"/>
                    </a:lnTo>
                    <a:lnTo>
                      <a:pt x="91" y="87"/>
                    </a:lnTo>
                    <a:lnTo>
                      <a:pt x="72" y="88"/>
                    </a:lnTo>
                    <a:lnTo>
                      <a:pt x="64" y="89"/>
                    </a:lnTo>
                    <a:lnTo>
                      <a:pt x="55" y="91"/>
                    </a:lnTo>
                    <a:lnTo>
                      <a:pt x="47" y="94"/>
                    </a:lnTo>
                    <a:lnTo>
                      <a:pt x="40" y="97"/>
                    </a:lnTo>
                    <a:lnTo>
                      <a:pt x="33" y="101"/>
                    </a:lnTo>
                    <a:lnTo>
                      <a:pt x="26" y="105"/>
                    </a:lnTo>
                    <a:lnTo>
                      <a:pt x="20" y="110"/>
                    </a:lnTo>
                    <a:lnTo>
                      <a:pt x="15" y="115"/>
                    </a:lnTo>
                    <a:lnTo>
                      <a:pt x="11" y="121"/>
                    </a:lnTo>
                    <a:lnTo>
                      <a:pt x="7" y="128"/>
                    </a:lnTo>
                    <a:lnTo>
                      <a:pt x="4" y="135"/>
                    </a:lnTo>
                    <a:lnTo>
                      <a:pt x="2" y="143"/>
                    </a:lnTo>
                    <a:lnTo>
                      <a:pt x="1" y="15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1" y="172"/>
                    </a:lnTo>
                    <a:lnTo>
                      <a:pt x="2" y="182"/>
                    </a:lnTo>
                    <a:lnTo>
                      <a:pt x="4" y="190"/>
                    </a:lnTo>
                    <a:lnTo>
                      <a:pt x="7" y="198"/>
                    </a:lnTo>
                    <a:lnTo>
                      <a:pt x="11" y="205"/>
                    </a:lnTo>
                    <a:lnTo>
                      <a:pt x="15" y="211"/>
                    </a:lnTo>
                    <a:lnTo>
                      <a:pt x="20" y="217"/>
                    </a:lnTo>
                    <a:lnTo>
                      <a:pt x="26" y="222"/>
                    </a:lnTo>
                    <a:lnTo>
                      <a:pt x="32" y="226"/>
                    </a:lnTo>
                    <a:lnTo>
                      <a:pt x="38" y="230"/>
                    </a:lnTo>
                    <a:lnTo>
                      <a:pt x="45" y="233"/>
                    </a:lnTo>
                    <a:lnTo>
                      <a:pt x="51" y="235"/>
                    </a:lnTo>
                    <a:lnTo>
                      <a:pt x="65" y="238"/>
                    </a:lnTo>
                    <a:lnTo>
                      <a:pt x="79" y="239"/>
                    </a:lnTo>
                    <a:lnTo>
                      <a:pt x="79" y="239"/>
                    </a:lnTo>
                    <a:lnTo>
                      <a:pt x="90" y="239"/>
                    </a:lnTo>
                    <a:lnTo>
                      <a:pt x="100" y="237"/>
                    </a:lnTo>
                    <a:lnTo>
                      <a:pt x="109" y="234"/>
                    </a:lnTo>
                    <a:lnTo>
                      <a:pt x="116" y="231"/>
                    </a:lnTo>
                    <a:lnTo>
                      <a:pt x="116" y="231"/>
                    </a:lnTo>
                    <a:lnTo>
                      <a:pt x="128" y="224"/>
                    </a:lnTo>
                    <a:lnTo>
                      <a:pt x="134" y="219"/>
                    </a:lnTo>
                    <a:lnTo>
                      <a:pt x="142" y="212"/>
                    </a:lnTo>
                    <a:lnTo>
                      <a:pt x="142" y="235"/>
                    </a:lnTo>
                    <a:lnTo>
                      <a:pt x="187" y="235"/>
                    </a:lnTo>
                    <a:close/>
                    <a:moveTo>
                      <a:pt x="142" y="170"/>
                    </a:moveTo>
                    <a:lnTo>
                      <a:pt x="142" y="170"/>
                    </a:lnTo>
                    <a:lnTo>
                      <a:pt x="138" y="175"/>
                    </a:lnTo>
                    <a:lnTo>
                      <a:pt x="133" y="180"/>
                    </a:lnTo>
                    <a:lnTo>
                      <a:pt x="127" y="185"/>
                    </a:lnTo>
                    <a:lnTo>
                      <a:pt x="120" y="190"/>
                    </a:lnTo>
                    <a:lnTo>
                      <a:pt x="112" y="193"/>
                    </a:lnTo>
                    <a:lnTo>
                      <a:pt x="104" y="196"/>
                    </a:lnTo>
                    <a:lnTo>
                      <a:pt x="96" y="198"/>
                    </a:lnTo>
                    <a:lnTo>
                      <a:pt x="87" y="199"/>
                    </a:lnTo>
                    <a:lnTo>
                      <a:pt x="87" y="199"/>
                    </a:lnTo>
                    <a:lnTo>
                      <a:pt x="77" y="198"/>
                    </a:lnTo>
                    <a:lnTo>
                      <a:pt x="69" y="196"/>
                    </a:lnTo>
                    <a:lnTo>
                      <a:pt x="61" y="194"/>
                    </a:lnTo>
                    <a:lnTo>
                      <a:pt x="55" y="190"/>
                    </a:lnTo>
                    <a:lnTo>
                      <a:pt x="55" y="190"/>
                    </a:lnTo>
                    <a:lnTo>
                      <a:pt x="50" y="185"/>
                    </a:lnTo>
                    <a:lnTo>
                      <a:pt x="46" y="178"/>
                    </a:lnTo>
                    <a:lnTo>
                      <a:pt x="44" y="170"/>
                    </a:lnTo>
                    <a:lnTo>
                      <a:pt x="43" y="161"/>
                    </a:lnTo>
                    <a:lnTo>
                      <a:pt x="43" y="161"/>
                    </a:lnTo>
                    <a:lnTo>
                      <a:pt x="44" y="153"/>
                    </a:lnTo>
                    <a:lnTo>
                      <a:pt x="46" y="146"/>
                    </a:lnTo>
                    <a:lnTo>
                      <a:pt x="50" y="140"/>
                    </a:lnTo>
                    <a:lnTo>
                      <a:pt x="55" y="135"/>
                    </a:lnTo>
                    <a:lnTo>
                      <a:pt x="62" y="131"/>
                    </a:lnTo>
                    <a:lnTo>
                      <a:pt x="70" y="128"/>
                    </a:lnTo>
                    <a:lnTo>
                      <a:pt x="79" y="126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107" y="126"/>
                    </a:lnTo>
                    <a:lnTo>
                      <a:pt x="120" y="128"/>
                    </a:lnTo>
                    <a:lnTo>
                      <a:pt x="120" y="128"/>
                    </a:lnTo>
                    <a:lnTo>
                      <a:pt x="131" y="131"/>
                    </a:lnTo>
                    <a:lnTo>
                      <a:pt x="142" y="136"/>
                    </a:lnTo>
                    <a:lnTo>
                      <a:pt x="142" y="17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3" name="Freeform 62"/>
              <p:cNvSpPr>
                <a:spLocks/>
              </p:cNvSpPr>
              <p:nvPr userDrawn="1"/>
            </p:nvSpPr>
            <p:spPr bwMode="auto">
              <a:xfrm>
                <a:off x="2303462" y="6363507"/>
                <a:ext cx="69850" cy="90488"/>
              </a:xfrm>
              <a:custGeom>
                <a:avLst/>
                <a:gdLst>
                  <a:gd name="T0" fmla="*/ 178 w 178"/>
                  <a:gd name="T1" fmla="*/ 0 h 230"/>
                  <a:gd name="T2" fmla="*/ 133 w 178"/>
                  <a:gd name="T3" fmla="*/ 0 h 230"/>
                  <a:gd name="T4" fmla="*/ 133 w 178"/>
                  <a:gd name="T5" fmla="*/ 92 h 230"/>
                  <a:gd name="T6" fmla="*/ 133 w 178"/>
                  <a:gd name="T7" fmla="*/ 92 h 230"/>
                  <a:gd name="T8" fmla="*/ 123 w 178"/>
                  <a:gd name="T9" fmla="*/ 98 h 230"/>
                  <a:gd name="T10" fmla="*/ 112 w 178"/>
                  <a:gd name="T11" fmla="*/ 102 h 230"/>
                  <a:gd name="T12" fmla="*/ 99 w 178"/>
                  <a:gd name="T13" fmla="*/ 105 h 230"/>
                  <a:gd name="T14" fmla="*/ 85 w 178"/>
                  <a:gd name="T15" fmla="*/ 106 h 230"/>
                  <a:gd name="T16" fmla="*/ 85 w 178"/>
                  <a:gd name="T17" fmla="*/ 106 h 230"/>
                  <a:gd name="T18" fmla="*/ 76 w 178"/>
                  <a:gd name="T19" fmla="*/ 105 h 230"/>
                  <a:gd name="T20" fmla="*/ 68 w 178"/>
                  <a:gd name="T21" fmla="*/ 103 h 230"/>
                  <a:gd name="T22" fmla="*/ 61 w 178"/>
                  <a:gd name="T23" fmla="*/ 101 h 230"/>
                  <a:gd name="T24" fmla="*/ 55 w 178"/>
                  <a:gd name="T25" fmla="*/ 97 h 230"/>
                  <a:gd name="T26" fmla="*/ 51 w 178"/>
                  <a:gd name="T27" fmla="*/ 91 h 230"/>
                  <a:gd name="T28" fmla="*/ 48 w 178"/>
                  <a:gd name="T29" fmla="*/ 85 h 230"/>
                  <a:gd name="T30" fmla="*/ 46 w 178"/>
                  <a:gd name="T31" fmla="*/ 76 h 230"/>
                  <a:gd name="T32" fmla="*/ 45 w 178"/>
                  <a:gd name="T33" fmla="*/ 66 h 230"/>
                  <a:gd name="T34" fmla="*/ 45 w 178"/>
                  <a:gd name="T35" fmla="*/ 0 h 230"/>
                  <a:gd name="T36" fmla="*/ 0 w 178"/>
                  <a:gd name="T37" fmla="*/ 0 h 230"/>
                  <a:gd name="T38" fmla="*/ 0 w 178"/>
                  <a:gd name="T39" fmla="*/ 64 h 230"/>
                  <a:gd name="T40" fmla="*/ 0 w 178"/>
                  <a:gd name="T41" fmla="*/ 64 h 230"/>
                  <a:gd name="T42" fmla="*/ 0 w 178"/>
                  <a:gd name="T43" fmla="*/ 74 h 230"/>
                  <a:gd name="T44" fmla="*/ 1 w 178"/>
                  <a:gd name="T45" fmla="*/ 83 h 230"/>
                  <a:gd name="T46" fmla="*/ 3 w 178"/>
                  <a:gd name="T47" fmla="*/ 91 h 230"/>
                  <a:gd name="T48" fmla="*/ 5 w 178"/>
                  <a:gd name="T49" fmla="*/ 99 h 230"/>
                  <a:gd name="T50" fmla="*/ 7 w 178"/>
                  <a:gd name="T51" fmla="*/ 106 h 230"/>
                  <a:gd name="T52" fmla="*/ 11 w 178"/>
                  <a:gd name="T53" fmla="*/ 113 h 230"/>
                  <a:gd name="T54" fmla="*/ 14 w 178"/>
                  <a:gd name="T55" fmla="*/ 119 h 230"/>
                  <a:gd name="T56" fmla="*/ 19 w 178"/>
                  <a:gd name="T57" fmla="*/ 124 h 230"/>
                  <a:gd name="T58" fmla="*/ 24 w 178"/>
                  <a:gd name="T59" fmla="*/ 129 h 230"/>
                  <a:gd name="T60" fmla="*/ 29 w 178"/>
                  <a:gd name="T61" fmla="*/ 133 h 230"/>
                  <a:gd name="T62" fmla="*/ 35 w 178"/>
                  <a:gd name="T63" fmla="*/ 137 h 230"/>
                  <a:gd name="T64" fmla="*/ 42 w 178"/>
                  <a:gd name="T65" fmla="*/ 140 h 230"/>
                  <a:gd name="T66" fmla="*/ 49 w 178"/>
                  <a:gd name="T67" fmla="*/ 142 h 230"/>
                  <a:gd name="T68" fmla="*/ 57 w 178"/>
                  <a:gd name="T69" fmla="*/ 145 h 230"/>
                  <a:gd name="T70" fmla="*/ 65 w 178"/>
                  <a:gd name="T71" fmla="*/ 145 h 230"/>
                  <a:gd name="T72" fmla="*/ 74 w 178"/>
                  <a:gd name="T73" fmla="*/ 146 h 230"/>
                  <a:gd name="T74" fmla="*/ 74 w 178"/>
                  <a:gd name="T75" fmla="*/ 146 h 230"/>
                  <a:gd name="T76" fmla="*/ 91 w 178"/>
                  <a:gd name="T77" fmla="*/ 145 h 230"/>
                  <a:gd name="T78" fmla="*/ 106 w 178"/>
                  <a:gd name="T79" fmla="*/ 141 h 230"/>
                  <a:gd name="T80" fmla="*/ 120 w 178"/>
                  <a:gd name="T81" fmla="*/ 137 h 230"/>
                  <a:gd name="T82" fmla="*/ 133 w 178"/>
                  <a:gd name="T83" fmla="*/ 131 h 230"/>
                  <a:gd name="T84" fmla="*/ 133 w 178"/>
                  <a:gd name="T85" fmla="*/ 230 h 230"/>
                  <a:gd name="T86" fmla="*/ 178 w 178"/>
                  <a:gd name="T87" fmla="*/ 230 h 230"/>
                  <a:gd name="T88" fmla="*/ 178 w 178"/>
                  <a:gd name="T8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230">
                    <a:moveTo>
                      <a:pt x="178" y="0"/>
                    </a:moveTo>
                    <a:lnTo>
                      <a:pt x="133" y="0"/>
                    </a:lnTo>
                    <a:lnTo>
                      <a:pt x="133" y="92"/>
                    </a:lnTo>
                    <a:lnTo>
                      <a:pt x="133" y="92"/>
                    </a:lnTo>
                    <a:lnTo>
                      <a:pt x="123" y="98"/>
                    </a:lnTo>
                    <a:lnTo>
                      <a:pt x="112" y="102"/>
                    </a:lnTo>
                    <a:lnTo>
                      <a:pt x="99" y="105"/>
                    </a:lnTo>
                    <a:lnTo>
                      <a:pt x="85" y="106"/>
                    </a:lnTo>
                    <a:lnTo>
                      <a:pt x="85" y="106"/>
                    </a:lnTo>
                    <a:lnTo>
                      <a:pt x="76" y="105"/>
                    </a:lnTo>
                    <a:lnTo>
                      <a:pt x="68" y="103"/>
                    </a:lnTo>
                    <a:lnTo>
                      <a:pt x="61" y="101"/>
                    </a:lnTo>
                    <a:lnTo>
                      <a:pt x="55" y="97"/>
                    </a:lnTo>
                    <a:lnTo>
                      <a:pt x="51" y="91"/>
                    </a:lnTo>
                    <a:lnTo>
                      <a:pt x="48" y="85"/>
                    </a:lnTo>
                    <a:lnTo>
                      <a:pt x="46" y="76"/>
                    </a:lnTo>
                    <a:lnTo>
                      <a:pt x="45" y="66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1" y="83"/>
                    </a:lnTo>
                    <a:lnTo>
                      <a:pt x="3" y="91"/>
                    </a:lnTo>
                    <a:lnTo>
                      <a:pt x="5" y="99"/>
                    </a:lnTo>
                    <a:lnTo>
                      <a:pt x="7" y="106"/>
                    </a:lnTo>
                    <a:lnTo>
                      <a:pt x="11" y="113"/>
                    </a:lnTo>
                    <a:lnTo>
                      <a:pt x="14" y="119"/>
                    </a:lnTo>
                    <a:lnTo>
                      <a:pt x="19" y="124"/>
                    </a:lnTo>
                    <a:lnTo>
                      <a:pt x="24" y="129"/>
                    </a:lnTo>
                    <a:lnTo>
                      <a:pt x="29" y="133"/>
                    </a:lnTo>
                    <a:lnTo>
                      <a:pt x="35" y="137"/>
                    </a:lnTo>
                    <a:lnTo>
                      <a:pt x="42" y="140"/>
                    </a:lnTo>
                    <a:lnTo>
                      <a:pt x="49" y="142"/>
                    </a:lnTo>
                    <a:lnTo>
                      <a:pt x="57" y="145"/>
                    </a:lnTo>
                    <a:lnTo>
                      <a:pt x="65" y="145"/>
                    </a:lnTo>
                    <a:lnTo>
                      <a:pt x="74" y="146"/>
                    </a:lnTo>
                    <a:lnTo>
                      <a:pt x="74" y="146"/>
                    </a:lnTo>
                    <a:lnTo>
                      <a:pt x="91" y="145"/>
                    </a:lnTo>
                    <a:lnTo>
                      <a:pt x="106" y="141"/>
                    </a:lnTo>
                    <a:lnTo>
                      <a:pt x="120" y="137"/>
                    </a:lnTo>
                    <a:lnTo>
                      <a:pt x="133" y="131"/>
                    </a:lnTo>
                    <a:lnTo>
                      <a:pt x="133" y="230"/>
                    </a:lnTo>
                    <a:lnTo>
                      <a:pt x="178" y="23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4" name="Freeform 63"/>
              <p:cNvSpPr>
                <a:spLocks/>
              </p:cNvSpPr>
              <p:nvPr userDrawn="1"/>
            </p:nvSpPr>
            <p:spPr bwMode="auto">
              <a:xfrm>
                <a:off x="2397125" y="6363507"/>
                <a:ext cx="74613" cy="90488"/>
              </a:xfrm>
              <a:custGeom>
                <a:avLst/>
                <a:gdLst>
                  <a:gd name="T0" fmla="*/ 0 w 186"/>
                  <a:gd name="T1" fmla="*/ 0 h 230"/>
                  <a:gd name="T2" fmla="*/ 0 w 186"/>
                  <a:gd name="T3" fmla="*/ 230 h 230"/>
                  <a:gd name="T4" fmla="*/ 45 w 186"/>
                  <a:gd name="T5" fmla="*/ 230 h 230"/>
                  <a:gd name="T6" fmla="*/ 125 w 186"/>
                  <a:gd name="T7" fmla="*/ 101 h 230"/>
                  <a:gd name="T8" fmla="*/ 125 w 186"/>
                  <a:gd name="T9" fmla="*/ 101 h 230"/>
                  <a:gd name="T10" fmla="*/ 142 w 186"/>
                  <a:gd name="T11" fmla="*/ 72 h 230"/>
                  <a:gd name="T12" fmla="*/ 142 w 186"/>
                  <a:gd name="T13" fmla="*/ 72 h 230"/>
                  <a:gd name="T14" fmla="*/ 142 w 186"/>
                  <a:gd name="T15" fmla="*/ 120 h 230"/>
                  <a:gd name="T16" fmla="*/ 142 w 186"/>
                  <a:gd name="T17" fmla="*/ 230 h 230"/>
                  <a:gd name="T18" fmla="*/ 186 w 186"/>
                  <a:gd name="T19" fmla="*/ 230 h 230"/>
                  <a:gd name="T20" fmla="*/ 186 w 186"/>
                  <a:gd name="T21" fmla="*/ 0 h 230"/>
                  <a:gd name="T22" fmla="*/ 142 w 186"/>
                  <a:gd name="T23" fmla="*/ 0 h 230"/>
                  <a:gd name="T24" fmla="*/ 62 w 186"/>
                  <a:gd name="T25" fmla="*/ 127 h 230"/>
                  <a:gd name="T26" fmla="*/ 62 w 186"/>
                  <a:gd name="T27" fmla="*/ 127 h 230"/>
                  <a:gd name="T28" fmla="*/ 52 w 186"/>
                  <a:gd name="T29" fmla="*/ 143 h 230"/>
                  <a:gd name="T30" fmla="*/ 44 w 186"/>
                  <a:gd name="T31" fmla="*/ 158 h 230"/>
                  <a:gd name="T32" fmla="*/ 44 w 186"/>
                  <a:gd name="T33" fmla="*/ 158 h 230"/>
                  <a:gd name="T34" fmla="*/ 45 w 186"/>
                  <a:gd name="T35" fmla="*/ 108 h 230"/>
                  <a:gd name="T36" fmla="*/ 45 w 186"/>
                  <a:gd name="T37" fmla="*/ 0 h 230"/>
                  <a:gd name="T38" fmla="*/ 0 w 186"/>
                  <a:gd name="T3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6" h="230">
                    <a:moveTo>
                      <a:pt x="0" y="0"/>
                    </a:moveTo>
                    <a:lnTo>
                      <a:pt x="0" y="230"/>
                    </a:lnTo>
                    <a:lnTo>
                      <a:pt x="45" y="230"/>
                    </a:lnTo>
                    <a:lnTo>
                      <a:pt x="125" y="101"/>
                    </a:lnTo>
                    <a:lnTo>
                      <a:pt x="125" y="101"/>
                    </a:lnTo>
                    <a:lnTo>
                      <a:pt x="142" y="72"/>
                    </a:lnTo>
                    <a:lnTo>
                      <a:pt x="142" y="72"/>
                    </a:lnTo>
                    <a:lnTo>
                      <a:pt x="142" y="120"/>
                    </a:lnTo>
                    <a:lnTo>
                      <a:pt x="142" y="230"/>
                    </a:lnTo>
                    <a:lnTo>
                      <a:pt x="186" y="230"/>
                    </a:lnTo>
                    <a:lnTo>
                      <a:pt x="186" y="0"/>
                    </a:lnTo>
                    <a:lnTo>
                      <a:pt x="142" y="0"/>
                    </a:lnTo>
                    <a:lnTo>
                      <a:pt x="62" y="127"/>
                    </a:lnTo>
                    <a:lnTo>
                      <a:pt x="62" y="127"/>
                    </a:lnTo>
                    <a:lnTo>
                      <a:pt x="52" y="143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45" y="108"/>
                    </a:ln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5" name="Freeform 64"/>
              <p:cNvSpPr>
                <a:spLocks noEditPoints="1"/>
              </p:cNvSpPr>
              <p:nvPr userDrawn="1"/>
            </p:nvSpPr>
            <p:spPr bwMode="auto">
              <a:xfrm>
                <a:off x="2535237" y="6325407"/>
                <a:ext cx="79375" cy="130175"/>
              </a:xfrm>
              <a:custGeom>
                <a:avLst/>
                <a:gdLst>
                  <a:gd name="T0" fmla="*/ 159 w 198"/>
                  <a:gd name="T1" fmla="*/ 4 h 328"/>
                  <a:gd name="T2" fmla="*/ 124 w 198"/>
                  <a:gd name="T3" fmla="*/ 5 h 328"/>
                  <a:gd name="T4" fmla="*/ 83 w 198"/>
                  <a:gd name="T5" fmla="*/ 13 h 328"/>
                  <a:gd name="T6" fmla="*/ 48 w 198"/>
                  <a:gd name="T7" fmla="*/ 31 h 328"/>
                  <a:gd name="T8" fmla="*/ 22 w 198"/>
                  <a:gd name="T9" fmla="*/ 59 h 328"/>
                  <a:gd name="T10" fmla="*/ 6 w 198"/>
                  <a:gd name="T11" fmla="*/ 96 h 328"/>
                  <a:gd name="T12" fmla="*/ 0 w 198"/>
                  <a:gd name="T13" fmla="*/ 143 h 328"/>
                  <a:gd name="T14" fmla="*/ 1 w 198"/>
                  <a:gd name="T15" fmla="*/ 223 h 328"/>
                  <a:gd name="T16" fmla="*/ 8 w 198"/>
                  <a:gd name="T17" fmla="*/ 259 h 328"/>
                  <a:gd name="T18" fmla="*/ 22 w 198"/>
                  <a:gd name="T19" fmla="*/ 288 h 328"/>
                  <a:gd name="T20" fmla="*/ 42 w 198"/>
                  <a:gd name="T21" fmla="*/ 310 h 328"/>
                  <a:gd name="T22" fmla="*/ 68 w 198"/>
                  <a:gd name="T23" fmla="*/ 324 h 328"/>
                  <a:gd name="T24" fmla="*/ 98 w 198"/>
                  <a:gd name="T25" fmla="*/ 328 h 328"/>
                  <a:gd name="T26" fmla="*/ 118 w 198"/>
                  <a:gd name="T27" fmla="*/ 326 h 328"/>
                  <a:gd name="T28" fmla="*/ 146 w 198"/>
                  <a:gd name="T29" fmla="*/ 316 h 328"/>
                  <a:gd name="T30" fmla="*/ 169 w 198"/>
                  <a:gd name="T31" fmla="*/ 297 h 328"/>
                  <a:gd name="T32" fmla="*/ 186 w 198"/>
                  <a:gd name="T33" fmla="*/ 271 h 328"/>
                  <a:gd name="T34" fmla="*/ 196 w 198"/>
                  <a:gd name="T35" fmla="*/ 236 h 328"/>
                  <a:gd name="T36" fmla="*/ 198 w 198"/>
                  <a:gd name="T37" fmla="*/ 210 h 328"/>
                  <a:gd name="T38" fmla="*/ 194 w 198"/>
                  <a:gd name="T39" fmla="*/ 173 h 328"/>
                  <a:gd name="T40" fmla="*/ 184 w 198"/>
                  <a:gd name="T41" fmla="*/ 142 h 328"/>
                  <a:gd name="T42" fmla="*/ 167 w 198"/>
                  <a:gd name="T43" fmla="*/ 118 h 328"/>
                  <a:gd name="T44" fmla="*/ 144 w 198"/>
                  <a:gd name="T45" fmla="*/ 102 h 328"/>
                  <a:gd name="T46" fmla="*/ 117 w 198"/>
                  <a:gd name="T47" fmla="*/ 94 h 328"/>
                  <a:gd name="T48" fmla="*/ 96 w 198"/>
                  <a:gd name="T49" fmla="*/ 94 h 328"/>
                  <a:gd name="T50" fmla="*/ 69 w 198"/>
                  <a:gd name="T51" fmla="*/ 103 h 328"/>
                  <a:gd name="T52" fmla="*/ 48 w 198"/>
                  <a:gd name="T53" fmla="*/ 123 h 328"/>
                  <a:gd name="T54" fmla="*/ 42 w 198"/>
                  <a:gd name="T55" fmla="*/ 123 h 328"/>
                  <a:gd name="T56" fmla="*/ 47 w 198"/>
                  <a:gd name="T57" fmla="*/ 97 h 328"/>
                  <a:gd name="T58" fmla="*/ 59 w 198"/>
                  <a:gd name="T59" fmla="*/ 76 h 328"/>
                  <a:gd name="T60" fmla="*/ 78 w 198"/>
                  <a:gd name="T61" fmla="*/ 59 h 328"/>
                  <a:gd name="T62" fmla="*/ 105 w 198"/>
                  <a:gd name="T63" fmla="*/ 48 h 328"/>
                  <a:gd name="T64" fmla="*/ 139 w 198"/>
                  <a:gd name="T65" fmla="*/ 44 h 328"/>
                  <a:gd name="T66" fmla="*/ 162 w 198"/>
                  <a:gd name="T67" fmla="*/ 43 h 328"/>
                  <a:gd name="T68" fmla="*/ 153 w 198"/>
                  <a:gd name="T69" fmla="*/ 211 h 328"/>
                  <a:gd name="T70" fmla="*/ 149 w 198"/>
                  <a:gd name="T71" fmla="*/ 241 h 328"/>
                  <a:gd name="T72" fmla="*/ 135 w 198"/>
                  <a:gd name="T73" fmla="*/ 270 h 328"/>
                  <a:gd name="T74" fmla="*/ 121 w 198"/>
                  <a:gd name="T75" fmla="*/ 281 h 328"/>
                  <a:gd name="T76" fmla="*/ 105 w 198"/>
                  <a:gd name="T77" fmla="*/ 286 h 328"/>
                  <a:gd name="T78" fmla="*/ 93 w 198"/>
                  <a:gd name="T79" fmla="*/ 287 h 328"/>
                  <a:gd name="T80" fmla="*/ 77 w 198"/>
                  <a:gd name="T81" fmla="*/ 282 h 328"/>
                  <a:gd name="T82" fmla="*/ 63 w 198"/>
                  <a:gd name="T83" fmla="*/ 272 h 328"/>
                  <a:gd name="T84" fmla="*/ 53 w 198"/>
                  <a:gd name="T85" fmla="*/ 256 h 328"/>
                  <a:gd name="T86" fmla="*/ 45 w 198"/>
                  <a:gd name="T87" fmla="*/ 227 h 328"/>
                  <a:gd name="T88" fmla="*/ 45 w 198"/>
                  <a:gd name="T89" fmla="*/ 193 h 328"/>
                  <a:gd name="T90" fmla="*/ 55 w 198"/>
                  <a:gd name="T91" fmla="*/ 161 h 328"/>
                  <a:gd name="T92" fmla="*/ 66 w 198"/>
                  <a:gd name="T93" fmla="*/ 147 h 328"/>
                  <a:gd name="T94" fmla="*/ 82 w 198"/>
                  <a:gd name="T95" fmla="*/ 138 h 328"/>
                  <a:gd name="T96" fmla="*/ 101 w 198"/>
                  <a:gd name="T97" fmla="*/ 135 h 328"/>
                  <a:gd name="T98" fmla="*/ 113 w 198"/>
                  <a:gd name="T99" fmla="*/ 136 h 328"/>
                  <a:gd name="T100" fmla="*/ 128 w 198"/>
                  <a:gd name="T101" fmla="*/ 143 h 328"/>
                  <a:gd name="T102" fmla="*/ 139 w 198"/>
                  <a:gd name="T103" fmla="*/ 156 h 328"/>
                  <a:gd name="T104" fmla="*/ 152 w 198"/>
                  <a:gd name="T105" fmla="*/ 194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8" h="328">
                    <a:moveTo>
                      <a:pt x="182" y="0"/>
                    </a:moveTo>
                    <a:lnTo>
                      <a:pt x="182" y="0"/>
                    </a:lnTo>
                    <a:lnTo>
                      <a:pt x="159" y="4"/>
                    </a:lnTo>
                    <a:lnTo>
                      <a:pt x="139" y="5"/>
                    </a:lnTo>
                    <a:lnTo>
                      <a:pt x="139" y="5"/>
                    </a:lnTo>
                    <a:lnTo>
                      <a:pt x="124" y="5"/>
                    </a:lnTo>
                    <a:lnTo>
                      <a:pt x="109" y="7"/>
                    </a:lnTo>
                    <a:lnTo>
                      <a:pt x="96" y="10"/>
                    </a:lnTo>
                    <a:lnTo>
                      <a:pt x="83" y="13"/>
                    </a:lnTo>
                    <a:lnTo>
                      <a:pt x="70" y="18"/>
                    </a:lnTo>
                    <a:lnTo>
                      <a:pt x="59" y="24"/>
                    </a:lnTo>
                    <a:lnTo>
                      <a:pt x="48" y="31"/>
                    </a:lnTo>
                    <a:lnTo>
                      <a:pt x="39" y="39"/>
                    </a:lnTo>
                    <a:lnTo>
                      <a:pt x="30" y="48"/>
                    </a:lnTo>
                    <a:lnTo>
                      <a:pt x="22" y="59"/>
                    </a:lnTo>
                    <a:lnTo>
                      <a:pt x="16" y="70"/>
                    </a:lnTo>
                    <a:lnTo>
                      <a:pt x="10" y="82"/>
                    </a:lnTo>
                    <a:lnTo>
                      <a:pt x="6" y="96"/>
                    </a:lnTo>
                    <a:lnTo>
                      <a:pt x="3" y="111"/>
                    </a:lnTo>
                    <a:lnTo>
                      <a:pt x="1" y="126"/>
                    </a:lnTo>
                    <a:lnTo>
                      <a:pt x="0" y="143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1" y="223"/>
                    </a:lnTo>
                    <a:lnTo>
                      <a:pt x="2" y="236"/>
                    </a:lnTo>
                    <a:lnTo>
                      <a:pt x="4" y="248"/>
                    </a:lnTo>
                    <a:lnTo>
                      <a:pt x="8" y="259"/>
                    </a:lnTo>
                    <a:lnTo>
                      <a:pt x="12" y="270"/>
                    </a:lnTo>
                    <a:lnTo>
                      <a:pt x="16" y="279"/>
                    </a:lnTo>
                    <a:lnTo>
                      <a:pt x="22" y="288"/>
                    </a:lnTo>
                    <a:lnTo>
                      <a:pt x="28" y="296"/>
                    </a:lnTo>
                    <a:lnTo>
                      <a:pt x="35" y="303"/>
                    </a:lnTo>
                    <a:lnTo>
                      <a:pt x="42" y="310"/>
                    </a:lnTo>
                    <a:lnTo>
                      <a:pt x="50" y="315"/>
                    </a:lnTo>
                    <a:lnTo>
                      <a:pt x="59" y="320"/>
                    </a:lnTo>
                    <a:lnTo>
                      <a:pt x="68" y="324"/>
                    </a:lnTo>
                    <a:lnTo>
                      <a:pt x="78" y="326"/>
                    </a:lnTo>
                    <a:lnTo>
                      <a:pt x="87" y="328"/>
                    </a:lnTo>
                    <a:lnTo>
                      <a:pt x="98" y="328"/>
                    </a:lnTo>
                    <a:lnTo>
                      <a:pt x="98" y="328"/>
                    </a:lnTo>
                    <a:lnTo>
                      <a:pt x="108" y="328"/>
                    </a:lnTo>
                    <a:lnTo>
                      <a:pt x="118" y="326"/>
                    </a:lnTo>
                    <a:lnTo>
                      <a:pt x="128" y="324"/>
                    </a:lnTo>
                    <a:lnTo>
                      <a:pt x="138" y="320"/>
                    </a:lnTo>
                    <a:lnTo>
                      <a:pt x="146" y="316"/>
                    </a:lnTo>
                    <a:lnTo>
                      <a:pt x="155" y="311"/>
                    </a:lnTo>
                    <a:lnTo>
                      <a:pt x="162" y="304"/>
                    </a:lnTo>
                    <a:lnTo>
                      <a:pt x="169" y="297"/>
                    </a:lnTo>
                    <a:lnTo>
                      <a:pt x="176" y="289"/>
                    </a:lnTo>
                    <a:lnTo>
                      <a:pt x="181" y="280"/>
                    </a:lnTo>
                    <a:lnTo>
                      <a:pt x="186" y="271"/>
                    </a:lnTo>
                    <a:lnTo>
                      <a:pt x="190" y="260"/>
                    </a:lnTo>
                    <a:lnTo>
                      <a:pt x="194" y="249"/>
                    </a:lnTo>
                    <a:lnTo>
                      <a:pt x="196" y="236"/>
                    </a:lnTo>
                    <a:lnTo>
                      <a:pt x="198" y="223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197"/>
                    </a:lnTo>
                    <a:lnTo>
                      <a:pt x="196" y="184"/>
                    </a:lnTo>
                    <a:lnTo>
                      <a:pt x="194" y="173"/>
                    </a:lnTo>
                    <a:lnTo>
                      <a:pt x="191" y="162"/>
                    </a:lnTo>
                    <a:lnTo>
                      <a:pt x="188" y="152"/>
                    </a:lnTo>
                    <a:lnTo>
                      <a:pt x="184" y="142"/>
                    </a:lnTo>
                    <a:lnTo>
                      <a:pt x="179" y="133"/>
                    </a:lnTo>
                    <a:lnTo>
                      <a:pt x="173" y="125"/>
                    </a:lnTo>
                    <a:lnTo>
                      <a:pt x="167" y="118"/>
                    </a:lnTo>
                    <a:lnTo>
                      <a:pt x="160" y="112"/>
                    </a:lnTo>
                    <a:lnTo>
                      <a:pt x="152" y="106"/>
                    </a:lnTo>
                    <a:lnTo>
                      <a:pt x="144" y="102"/>
                    </a:lnTo>
                    <a:lnTo>
                      <a:pt x="135" y="98"/>
                    </a:lnTo>
                    <a:lnTo>
                      <a:pt x="126" y="96"/>
                    </a:lnTo>
                    <a:lnTo>
                      <a:pt x="117" y="94"/>
                    </a:lnTo>
                    <a:lnTo>
                      <a:pt x="106" y="94"/>
                    </a:lnTo>
                    <a:lnTo>
                      <a:pt x="106" y="94"/>
                    </a:lnTo>
                    <a:lnTo>
                      <a:pt x="96" y="94"/>
                    </a:lnTo>
                    <a:lnTo>
                      <a:pt x="87" y="96"/>
                    </a:lnTo>
                    <a:lnTo>
                      <a:pt x="78" y="99"/>
                    </a:lnTo>
                    <a:lnTo>
                      <a:pt x="69" y="103"/>
                    </a:lnTo>
                    <a:lnTo>
                      <a:pt x="62" y="108"/>
                    </a:lnTo>
                    <a:lnTo>
                      <a:pt x="54" y="115"/>
                    </a:lnTo>
                    <a:lnTo>
                      <a:pt x="48" y="123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2" y="123"/>
                    </a:lnTo>
                    <a:lnTo>
                      <a:pt x="43" y="114"/>
                    </a:lnTo>
                    <a:lnTo>
                      <a:pt x="45" y="106"/>
                    </a:lnTo>
                    <a:lnTo>
                      <a:pt x="47" y="97"/>
                    </a:lnTo>
                    <a:lnTo>
                      <a:pt x="50" y="90"/>
                    </a:lnTo>
                    <a:lnTo>
                      <a:pt x="54" y="82"/>
                    </a:lnTo>
                    <a:lnTo>
                      <a:pt x="59" y="76"/>
                    </a:lnTo>
                    <a:lnTo>
                      <a:pt x="65" y="69"/>
                    </a:lnTo>
                    <a:lnTo>
                      <a:pt x="71" y="64"/>
                    </a:lnTo>
                    <a:lnTo>
                      <a:pt x="78" y="59"/>
                    </a:lnTo>
                    <a:lnTo>
                      <a:pt x="86" y="54"/>
                    </a:lnTo>
                    <a:lnTo>
                      <a:pt x="95" y="51"/>
                    </a:lnTo>
                    <a:lnTo>
                      <a:pt x="105" y="48"/>
                    </a:lnTo>
                    <a:lnTo>
                      <a:pt x="115" y="46"/>
                    </a:lnTo>
                    <a:lnTo>
                      <a:pt x="127" y="44"/>
                    </a:lnTo>
                    <a:lnTo>
                      <a:pt x="139" y="44"/>
                    </a:lnTo>
                    <a:lnTo>
                      <a:pt x="139" y="44"/>
                    </a:lnTo>
                    <a:lnTo>
                      <a:pt x="151" y="44"/>
                    </a:lnTo>
                    <a:lnTo>
                      <a:pt x="162" y="43"/>
                    </a:lnTo>
                    <a:lnTo>
                      <a:pt x="182" y="40"/>
                    </a:lnTo>
                    <a:lnTo>
                      <a:pt x="182" y="0"/>
                    </a:lnTo>
                    <a:close/>
                    <a:moveTo>
                      <a:pt x="153" y="211"/>
                    </a:moveTo>
                    <a:lnTo>
                      <a:pt x="153" y="211"/>
                    </a:lnTo>
                    <a:lnTo>
                      <a:pt x="152" y="226"/>
                    </a:lnTo>
                    <a:lnTo>
                      <a:pt x="149" y="241"/>
                    </a:lnTo>
                    <a:lnTo>
                      <a:pt x="145" y="254"/>
                    </a:lnTo>
                    <a:lnTo>
                      <a:pt x="138" y="265"/>
                    </a:lnTo>
                    <a:lnTo>
                      <a:pt x="135" y="270"/>
                    </a:lnTo>
                    <a:lnTo>
                      <a:pt x="131" y="274"/>
                    </a:lnTo>
                    <a:lnTo>
                      <a:pt x="126" y="278"/>
                    </a:lnTo>
                    <a:lnTo>
                      <a:pt x="121" y="281"/>
                    </a:lnTo>
                    <a:lnTo>
                      <a:pt x="116" y="283"/>
                    </a:lnTo>
                    <a:lnTo>
                      <a:pt x="111" y="285"/>
                    </a:lnTo>
                    <a:lnTo>
                      <a:pt x="105" y="286"/>
                    </a:lnTo>
                    <a:lnTo>
                      <a:pt x="99" y="287"/>
                    </a:lnTo>
                    <a:lnTo>
                      <a:pt x="99" y="287"/>
                    </a:lnTo>
                    <a:lnTo>
                      <a:pt x="93" y="287"/>
                    </a:lnTo>
                    <a:lnTo>
                      <a:pt x="87" y="286"/>
                    </a:lnTo>
                    <a:lnTo>
                      <a:pt x="82" y="284"/>
                    </a:lnTo>
                    <a:lnTo>
                      <a:pt x="77" y="282"/>
                    </a:lnTo>
                    <a:lnTo>
                      <a:pt x="72" y="279"/>
                    </a:lnTo>
                    <a:lnTo>
                      <a:pt x="67" y="276"/>
                    </a:lnTo>
                    <a:lnTo>
                      <a:pt x="63" y="272"/>
                    </a:lnTo>
                    <a:lnTo>
                      <a:pt x="59" y="267"/>
                    </a:lnTo>
                    <a:lnTo>
                      <a:pt x="56" y="262"/>
                    </a:lnTo>
                    <a:lnTo>
                      <a:pt x="53" y="256"/>
                    </a:lnTo>
                    <a:lnTo>
                      <a:pt x="50" y="250"/>
                    </a:lnTo>
                    <a:lnTo>
                      <a:pt x="48" y="243"/>
                    </a:lnTo>
                    <a:lnTo>
                      <a:pt x="45" y="227"/>
                    </a:lnTo>
                    <a:lnTo>
                      <a:pt x="44" y="209"/>
                    </a:lnTo>
                    <a:lnTo>
                      <a:pt x="44" y="209"/>
                    </a:lnTo>
                    <a:lnTo>
                      <a:pt x="45" y="193"/>
                    </a:lnTo>
                    <a:lnTo>
                      <a:pt x="48" y="179"/>
                    </a:lnTo>
                    <a:lnTo>
                      <a:pt x="52" y="166"/>
                    </a:lnTo>
                    <a:lnTo>
                      <a:pt x="55" y="161"/>
                    </a:lnTo>
                    <a:lnTo>
                      <a:pt x="58" y="155"/>
                    </a:lnTo>
                    <a:lnTo>
                      <a:pt x="62" y="151"/>
                    </a:lnTo>
                    <a:lnTo>
                      <a:pt x="66" y="147"/>
                    </a:lnTo>
                    <a:lnTo>
                      <a:pt x="71" y="143"/>
                    </a:lnTo>
                    <a:lnTo>
                      <a:pt x="76" y="140"/>
                    </a:lnTo>
                    <a:lnTo>
                      <a:pt x="82" y="138"/>
                    </a:lnTo>
                    <a:lnTo>
                      <a:pt x="88" y="136"/>
                    </a:lnTo>
                    <a:lnTo>
                      <a:pt x="94" y="135"/>
                    </a:lnTo>
                    <a:lnTo>
                      <a:pt x="101" y="135"/>
                    </a:lnTo>
                    <a:lnTo>
                      <a:pt x="101" y="135"/>
                    </a:lnTo>
                    <a:lnTo>
                      <a:pt x="107" y="135"/>
                    </a:lnTo>
                    <a:lnTo>
                      <a:pt x="113" y="136"/>
                    </a:lnTo>
                    <a:lnTo>
                      <a:pt x="118" y="138"/>
                    </a:lnTo>
                    <a:lnTo>
                      <a:pt x="123" y="140"/>
                    </a:lnTo>
                    <a:lnTo>
                      <a:pt x="128" y="143"/>
                    </a:lnTo>
                    <a:lnTo>
                      <a:pt x="132" y="147"/>
                    </a:lnTo>
                    <a:lnTo>
                      <a:pt x="136" y="151"/>
                    </a:lnTo>
                    <a:lnTo>
                      <a:pt x="139" y="156"/>
                    </a:lnTo>
                    <a:lnTo>
                      <a:pt x="145" y="167"/>
                    </a:lnTo>
                    <a:lnTo>
                      <a:pt x="150" y="180"/>
                    </a:lnTo>
                    <a:lnTo>
                      <a:pt x="152" y="194"/>
                    </a:lnTo>
                    <a:lnTo>
                      <a:pt x="153" y="211"/>
                    </a:lnTo>
                    <a:lnTo>
                      <a:pt x="153" y="211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6" name="Freeform 65"/>
              <p:cNvSpPr>
                <a:spLocks/>
              </p:cNvSpPr>
              <p:nvPr userDrawn="1"/>
            </p:nvSpPr>
            <p:spPr bwMode="auto">
              <a:xfrm>
                <a:off x="2633662" y="6363507"/>
                <a:ext cx="74613" cy="90488"/>
              </a:xfrm>
              <a:custGeom>
                <a:avLst/>
                <a:gdLst>
                  <a:gd name="T0" fmla="*/ 0 w 188"/>
                  <a:gd name="T1" fmla="*/ 0 h 230"/>
                  <a:gd name="T2" fmla="*/ 0 w 188"/>
                  <a:gd name="T3" fmla="*/ 230 h 230"/>
                  <a:gd name="T4" fmla="*/ 45 w 188"/>
                  <a:gd name="T5" fmla="*/ 230 h 230"/>
                  <a:gd name="T6" fmla="*/ 126 w 188"/>
                  <a:gd name="T7" fmla="*/ 101 h 230"/>
                  <a:gd name="T8" fmla="*/ 126 w 188"/>
                  <a:gd name="T9" fmla="*/ 101 h 230"/>
                  <a:gd name="T10" fmla="*/ 143 w 188"/>
                  <a:gd name="T11" fmla="*/ 72 h 230"/>
                  <a:gd name="T12" fmla="*/ 143 w 188"/>
                  <a:gd name="T13" fmla="*/ 72 h 230"/>
                  <a:gd name="T14" fmla="*/ 143 w 188"/>
                  <a:gd name="T15" fmla="*/ 120 h 230"/>
                  <a:gd name="T16" fmla="*/ 143 w 188"/>
                  <a:gd name="T17" fmla="*/ 230 h 230"/>
                  <a:gd name="T18" fmla="*/ 188 w 188"/>
                  <a:gd name="T19" fmla="*/ 230 h 230"/>
                  <a:gd name="T20" fmla="*/ 188 w 188"/>
                  <a:gd name="T21" fmla="*/ 0 h 230"/>
                  <a:gd name="T22" fmla="*/ 143 w 188"/>
                  <a:gd name="T23" fmla="*/ 0 h 230"/>
                  <a:gd name="T24" fmla="*/ 62 w 188"/>
                  <a:gd name="T25" fmla="*/ 127 h 230"/>
                  <a:gd name="T26" fmla="*/ 62 w 188"/>
                  <a:gd name="T27" fmla="*/ 127 h 230"/>
                  <a:gd name="T28" fmla="*/ 52 w 188"/>
                  <a:gd name="T29" fmla="*/ 143 h 230"/>
                  <a:gd name="T30" fmla="*/ 45 w 188"/>
                  <a:gd name="T31" fmla="*/ 158 h 230"/>
                  <a:gd name="T32" fmla="*/ 45 w 188"/>
                  <a:gd name="T33" fmla="*/ 158 h 230"/>
                  <a:gd name="T34" fmla="*/ 45 w 188"/>
                  <a:gd name="T35" fmla="*/ 108 h 230"/>
                  <a:gd name="T36" fmla="*/ 45 w 188"/>
                  <a:gd name="T37" fmla="*/ 0 h 230"/>
                  <a:gd name="T38" fmla="*/ 0 w 188"/>
                  <a:gd name="T3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8" h="230">
                    <a:moveTo>
                      <a:pt x="0" y="0"/>
                    </a:moveTo>
                    <a:lnTo>
                      <a:pt x="0" y="230"/>
                    </a:lnTo>
                    <a:lnTo>
                      <a:pt x="45" y="230"/>
                    </a:lnTo>
                    <a:lnTo>
                      <a:pt x="126" y="101"/>
                    </a:lnTo>
                    <a:lnTo>
                      <a:pt x="126" y="101"/>
                    </a:lnTo>
                    <a:lnTo>
                      <a:pt x="143" y="72"/>
                    </a:lnTo>
                    <a:lnTo>
                      <a:pt x="143" y="72"/>
                    </a:lnTo>
                    <a:lnTo>
                      <a:pt x="143" y="120"/>
                    </a:lnTo>
                    <a:lnTo>
                      <a:pt x="143" y="230"/>
                    </a:lnTo>
                    <a:lnTo>
                      <a:pt x="188" y="230"/>
                    </a:lnTo>
                    <a:lnTo>
                      <a:pt x="188" y="0"/>
                    </a:lnTo>
                    <a:lnTo>
                      <a:pt x="143" y="0"/>
                    </a:lnTo>
                    <a:lnTo>
                      <a:pt x="62" y="127"/>
                    </a:lnTo>
                    <a:lnTo>
                      <a:pt x="62" y="127"/>
                    </a:lnTo>
                    <a:lnTo>
                      <a:pt x="52" y="143"/>
                    </a:lnTo>
                    <a:lnTo>
                      <a:pt x="45" y="158"/>
                    </a:lnTo>
                    <a:lnTo>
                      <a:pt x="45" y="158"/>
                    </a:lnTo>
                    <a:lnTo>
                      <a:pt x="45" y="108"/>
                    </a:ln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7" name="Freeform 66"/>
              <p:cNvSpPr>
                <a:spLocks/>
              </p:cNvSpPr>
              <p:nvPr userDrawn="1"/>
            </p:nvSpPr>
            <p:spPr bwMode="auto">
              <a:xfrm>
                <a:off x="2722562" y="6360332"/>
                <a:ext cx="69850" cy="95250"/>
              </a:xfrm>
              <a:custGeom>
                <a:avLst/>
                <a:gdLst>
                  <a:gd name="T0" fmla="*/ 93 w 177"/>
                  <a:gd name="T1" fmla="*/ 131 h 239"/>
                  <a:gd name="T2" fmla="*/ 117 w 177"/>
                  <a:gd name="T3" fmla="*/ 137 h 239"/>
                  <a:gd name="T4" fmla="*/ 130 w 177"/>
                  <a:gd name="T5" fmla="*/ 153 h 239"/>
                  <a:gd name="T6" fmla="*/ 132 w 177"/>
                  <a:gd name="T7" fmla="*/ 166 h 239"/>
                  <a:gd name="T8" fmla="*/ 126 w 177"/>
                  <a:gd name="T9" fmla="*/ 185 h 239"/>
                  <a:gd name="T10" fmla="*/ 106 w 177"/>
                  <a:gd name="T11" fmla="*/ 198 h 239"/>
                  <a:gd name="T12" fmla="*/ 85 w 177"/>
                  <a:gd name="T13" fmla="*/ 201 h 239"/>
                  <a:gd name="T14" fmla="*/ 61 w 177"/>
                  <a:gd name="T15" fmla="*/ 197 h 239"/>
                  <a:gd name="T16" fmla="*/ 36 w 177"/>
                  <a:gd name="T17" fmla="*/ 187 h 239"/>
                  <a:gd name="T18" fmla="*/ 0 w 177"/>
                  <a:gd name="T19" fmla="*/ 210 h 239"/>
                  <a:gd name="T20" fmla="*/ 18 w 177"/>
                  <a:gd name="T21" fmla="*/ 222 h 239"/>
                  <a:gd name="T22" fmla="*/ 50 w 177"/>
                  <a:gd name="T23" fmla="*/ 235 h 239"/>
                  <a:gd name="T24" fmla="*/ 83 w 177"/>
                  <a:gd name="T25" fmla="*/ 239 h 239"/>
                  <a:gd name="T26" fmla="*/ 106 w 177"/>
                  <a:gd name="T27" fmla="*/ 238 h 239"/>
                  <a:gd name="T28" fmla="*/ 134 w 177"/>
                  <a:gd name="T29" fmla="*/ 231 h 239"/>
                  <a:gd name="T30" fmla="*/ 154 w 177"/>
                  <a:gd name="T31" fmla="*/ 218 h 239"/>
                  <a:gd name="T32" fmla="*/ 168 w 177"/>
                  <a:gd name="T33" fmla="*/ 202 h 239"/>
                  <a:gd name="T34" fmla="*/ 176 w 177"/>
                  <a:gd name="T35" fmla="*/ 182 h 239"/>
                  <a:gd name="T36" fmla="*/ 177 w 177"/>
                  <a:gd name="T37" fmla="*/ 168 h 239"/>
                  <a:gd name="T38" fmla="*/ 168 w 177"/>
                  <a:gd name="T39" fmla="*/ 137 h 239"/>
                  <a:gd name="T40" fmla="*/ 149 w 177"/>
                  <a:gd name="T41" fmla="*/ 118 h 239"/>
                  <a:gd name="T42" fmla="*/ 133 w 177"/>
                  <a:gd name="T43" fmla="*/ 112 h 239"/>
                  <a:gd name="T44" fmla="*/ 154 w 177"/>
                  <a:gd name="T45" fmla="*/ 99 h 239"/>
                  <a:gd name="T46" fmla="*/ 167 w 177"/>
                  <a:gd name="T47" fmla="*/ 80 h 239"/>
                  <a:gd name="T48" fmla="*/ 170 w 177"/>
                  <a:gd name="T49" fmla="*/ 64 h 239"/>
                  <a:gd name="T50" fmla="*/ 167 w 177"/>
                  <a:gd name="T51" fmla="*/ 45 h 239"/>
                  <a:gd name="T52" fmla="*/ 159 w 177"/>
                  <a:gd name="T53" fmla="*/ 28 h 239"/>
                  <a:gd name="T54" fmla="*/ 144 w 177"/>
                  <a:gd name="T55" fmla="*/ 15 h 239"/>
                  <a:gd name="T56" fmla="*/ 123 w 177"/>
                  <a:gd name="T57" fmla="*/ 5 h 239"/>
                  <a:gd name="T58" fmla="*/ 96 w 177"/>
                  <a:gd name="T59" fmla="*/ 0 h 239"/>
                  <a:gd name="T60" fmla="*/ 74 w 177"/>
                  <a:gd name="T61" fmla="*/ 0 h 239"/>
                  <a:gd name="T62" fmla="*/ 43 w 177"/>
                  <a:gd name="T63" fmla="*/ 7 h 239"/>
                  <a:gd name="T64" fmla="*/ 15 w 177"/>
                  <a:gd name="T65" fmla="*/ 20 h 239"/>
                  <a:gd name="T66" fmla="*/ 27 w 177"/>
                  <a:gd name="T67" fmla="*/ 60 h 239"/>
                  <a:gd name="T68" fmla="*/ 56 w 177"/>
                  <a:gd name="T69" fmla="*/ 44 h 239"/>
                  <a:gd name="T70" fmla="*/ 79 w 177"/>
                  <a:gd name="T71" fmla="*/ 39 h 239"/>
                  <a:gd name="T72" fmla="*/ 97 w 177"/>
                  <a:gd name="T73" fmla="*/ 39 h 239"/>
                  <a:gd name="T74" fmla="*/ 117 w 177"/>
                  <a:gd name="T75" fmla="*/ 47 h 239"/>
                  <a:gd name="T76" fmla="*/ 125 w 177"/>
                  <a:gd name="T77" fmla="*/ 62 h 239"/>
                  <a:gd name="T78" fmla="*/ 125 w 177"/>
                  <a:gd name="T79" fmla="*/ 72 h 239"/>
                  <a:gd name="T80" fmla="*/ 118 w 177"/>
                  <a:gd name="T81" fmla="*/ 86 h 239"/>
                  <a:gd name="T82" fmla="*/ 99 w 177"/>
                  <a:gd name="T83" fmla="*/ 94 h 239"/>
                  <a:gd name="T84" fmla="*/ 61 w 177"/>
                  <a:gd name="T85" fmla="*/ 131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7" h="239">
                    <a:moveTo>
                      <a:pt x="61" y="131"/>
                    </a:moveTo>
                    <a:lnTo>
                      <a:pt x="93" y="131"/>
                    </a:lnTo>
                    <a:lnTo>
                      <a:pt x="93" y="131"/>
                    </a:lnTo>
                    <a:lnTo>
                      <a:pt x="102" y="132"/>
                    </a:lnTo>
                    <a:lnTo>
                      <a:pt x="111" y="134"/>
                    </a:lnTo>
                    <a:lnTo>
                      <a:pt x="117" y="137"/>
                    </a:lnTo>
                    <a:lnTo>
                      <a:pt x="123" y="142"/>
                    </a:lnTo>
                    <a:lnTo>
                      <a:pt x="127" y="147"/>
                    </a:lnTo>
                    <a:lnTo>
                      <a:pt x="130" y="153"/>
                    </a:lnTo>
                    <a:lnTo>
                      <a:pt x="131" y="159"/>
                    </a:lnTo>
                    <a:lnTo>
                      <a:pt x="132" y="166"/>
                    </a:lnTo>
                    <a:lnTo>
                      <a:pt x="132" y="166"/>
                    </a:lnTo>
                    <a:lnTo>
                      <a:pt x="131" y="173"/>
                    </a:lnTo>
                    <a:lnTo>
                      <a:pt x="129" y="179"/>
                    </a:lnTo>
                    <a:lnTo>
                      <a:pt x="126" y="185"/>
                    </a:lnTo>
                    <a:lnTo>
                      <a:pt x="121" y="190"/>
                    </a:lnTo>
                    <a:lnTo>
                      <a:pt x="115" y="194"/>
                    </a:lnTo>
                    <a:lnTo>
                      <a:pt x="106" y="198"/>
                    </a:lnTo>
                    <a:lnTo>
                      <a:pt x="97" y="200"/>
                    </a:lnTo>
                    <a:lnTo>
                      <a:pt x="85" y="201"/>
                    </a:lnTo>
                    <a:lnTo>
                      <a:pt x="85" y="201"/>
                    </a:lnTo>
                    <a:lnTo>
                      <a:pt x="77" y="200"/>
                    </a:lnTo>
                    <a:lnTo>
                      <a:pt x="69" y="199"/>
                    </a:lnTo>
                    <a:lnTo>
                      <a:pt x="61" y="197"/>
                    </a:lnTo>
                    <a:lnTo>
                      <a:pt x="53" y="194"/>
                    </a:lnTo>
                    <a:lnTo>
                      <a:pt x="44" y="191"/>
                    </a:lnTo>
                    <a:lnTo>
                      <a:pt x="36" y="187"/>
                    </a:lnTo>
                    <a:lnTo>
                      <a:pt x="28" y="182"/>
                    </a:lnTo>
                    <a:lnTo>
                      <a:pt x="20" y="176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9" y="216"/>
                    </a:lnTo>
                    <a:lnTo>
                      <a:pt x="18" y="222"/>
                    </a:lnTo>
                    <a:lnTo>
                      <a:pt x="28" y="227"/>
                    </a:lnTo>
                    <a:lnTo>
                      <a:pt x="39" y="231"/>
                    </a:lnTo>
                    <a:lnTo>
                      <a:pt x="50" y="235"/>
                    </a:lnTo>
                    <a:lnTo>
                      <a:pt x="61" y="237"/>
                    </a:lnTo>
                    <a:lnTo>
                      <a:pt x="72" y="239"/>
                    </a:lnTo>
                    <a:lnTo>
                      <a:pt x="83" y="239"/>
                    </a:lnTo>
                    <a:lnTo>
                      <a:pt x="83" y="239"/>
                    </a:lnTo>
                    <a:lnTo>
                      <a:pt x="95" y="239"/>
                    </a:lnTo>
                    <a:lnTo>
                      <a:pt x="106" y="238"/>
                    </a:lnTo>
                    <a:lnTo>
                      <a:pt x="116" y="236"/>
                    </a:lnTo>
                    <a:lnTo>
                      <a:pt x="125" y="234"/>
                    </a:lnTo>
                    <a:lnTo>
                      <a:pt x="134" y="231"/>
                    </a:lnTo>
                    <a:lnTo>
                      <a:pt x="141" y="227"/>
                    </a:lnTo>
                    <a:lnTo>
                      <a:pt x="148" y="223"/>
                    </a:lnTo>
                    <a:lnTo>
                      <a:pt x="154" y="218"/>
                    </a:lnTo>
                    <a:lnTo>
                      <a:pt x="160" y="213"/>
                    </a:lnTo>
                    <a:lnTo>
                      <a:pt x="164" y="208"/>
                    </a:lnTo>
                    <a:lnTo>
                      <a:pt x="168" y="202"/>
                    </a:lnTo>
                    <a:lnTo>
                      <a:pt x="171" y="196"/>
                    </a:lnTo>
                    <a:lnTo>
                      <a:pt x="174" y="189"/>
                    </a:lnTo>
                    <a:lnTo>
                      <a:pt x="176" y="182"/>
                    </a:lnTo>
                    <a:lnTo>
                      <a:pt x="177" y="175"/>
                    </a:lnTo>
                    <a:lnTo>
                      <a:pt x="177" y="168"/>
                    </a:lnTo>
                    <a:lnTo>
                      <a:pt x="177" y="168"/>
                    </a:lnTo>
                    <a:lnTo>
                      <a:pt x="176" y="157"/>
                    </a:lnTo>
                    <a:lnTo>
                      <a:pt x="173" y="145"/>
                    </a:lnTo>
                    <a:lnTo>
                      <a:pt x="168" y="137"/>
                    </a:lnTo>
                    <a:lnTo>
                      <a:pt x="163" y="129"/>
                    </a:lnTo>
                    <a:lnTo>
                      <a:pt x="156" y="123"/>
                    </a:lnTo>
                    <a:lnTo>
                      <a:pt x="149" y="118"/>
                    </a:lnTo>
                    <a:lnTo>
                      <a:pt x="141" y="114"/>
                    </a:lnTo>
                    <a:lnTo>
                      <a:pt x="133" y="112"/>
                    </a:lnTo>
                    <a:lnTo>
                      <a:pt x="133" y="112"/>
                    </a:lnTo>
                    <a:lnTo>
                      <a:pt x="141" y="108"/>
                    </a:lnTo>
                    <a:lnTo>
                      <a:pt x="148" y="104"/>
                    </a:lnTo>
                    <a:lnTo>
                      <a:pt x="154" y="99"/>
                    </a:lnTo>
                    <a:lnTo>
                      <a:pt x="159" y="94"/>
                    </a:lnTo>
                    <a:lnTo>
                      <a:pt x="164" y="88"/>
                    </a:lnTo>
                    <a:lnTo>
                      <a:pt x="167" y="80"/>
                    </a:lnTo>
                    <a:lnTo>
                      <a:pt x="169" y="73"/>
                    </a:lnTo>
                    <a:lnTo>
                      <a:pt x="170" y="64"/>
                    </a:lnTo>
                    <a:lnTo>
                      <a:pt x="170" y="64"/>
                    </a:lnTo>
                    <a:lnTo>
                      <a:pt x="170" y="57"/>
                    </a:lnTo>
                    <a:lnTo>
                      <a:pt x="169" y="51"/>
                    </a:lnTo>
                    <a:lnTo>
                      <a:pt x="167" y="45"/>
                    </a:lnTo>
                    <a:lnTo>
                      <a:pt x="165" y="39"/>
                    </a:lnTo>
                    <a:lnTo>
                      <a:pt x="162" y="34"/>
                    </a:lnTo>
                    <a:lnTo>
                      <a:pt x="159" y="28"/>
                    </a:lnTo>
                    <a:lnTo>
                      <a:pt x="155" y="23"/>
                    </a:lnTo>
                    <a:lnTo>
                      <a:pt x="150" y="19"/>
                    </a:lnTo>
                    <a:lnTo>
                      <a:pt x="144" y="15"/>
                    </a:lnTo>
                    <a:lnTo>
                      <a:pt x="138" y="11"/>
                    </a:lnTo>
                    <a:lnTo>
                      <a:pt x="131" y="8"/>
                    </a:lnTo>
                    <a:lnTo>
                      <a:pt x="123" y="5"/>
                    </a:lnTo>
                    <a:lnTo>
                      <a:pt x="115" y="3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74" y="0"/>
                    </a:lnTo>
                    <a:lnTo>
                      <a:pt x="64" y="2"/>
                    </a:lnTo>
                    <a:lnTo>
                      <a:pt x="53" y="4"/>
                    </a:lnTo>
                    <a:lnTo>
                      <a:pt x="43" y="7"/>
                    </a:lnTo>
                    <a:lnTo>
                      <a:pt x="33" y="11"/>
                    </a:lnTo>
                    <a:lnTo>
                      <a:pt x="24" y="15"/>
                    </a:lnTo>
                    <a:lnTo>
                      <a:pt x="15" y="20"/>
                    </a:lnTo>
                    <a:lnTo>
                      <a:pt x="7" y="25"/>
                    </a:lnTo>
                    <a:lnTo>
                      <a:pt x="27" y="60"/>
                    </a:lnTo>
                    <a:lnTo>
                      <a:pt x="27" y="60"/>
                    </a:lnTo>
                    <a:lnTo>
                      <a:pt x="41" y="50"/>
                    </a:lnTo>
                    <a:lnTo>
                      <a:pt x="49" y="47"/>
                    </a:lnTo>
                    <a:lnTo>
                      <a:pt x="56" y="44"/>
                    </a:lnTo>
                    <a:lnTo>
                      <a:pt x="63" y="42"/>
                    </a:lnTo>
                    <a:lnTo>
                      <a:pt x="71" y="40"/>
                    </a:lnTo>
                    <a:lnTo>
                      <a:pt x="79" y="39"/>
                    </a:lnTo>
                    <a:lnTo>
                      <a:pt x="87" y="39"/>
                    </a:lnTo>
                    <a:lnTo>
                      <a:pt x="87" y="39"/>
                    </a:lnTo>
                    <a:lnTo>
                      <a:pt x="97" y="39"/>
                    </a:lnTo>
                    <a:lnTo>
                      <a:pt x="105" y="41"/>
                    </a:lnTo>
                    <a:lnTo>
                      <a:pt x="111" y="44"/>
                    </a:lnTo>
                    <a:lnTo>
                      <a:pt x="117" y="47"/>
                    </a:lnTo>
                    <a:lnTo>
                      <a:pt x="121" y="52"/>
                    </a:lnTo>
                    <a:lnTo>
                      <a:pt x="124" y="56"/>
                    </a:lnTo>
                    <a:lnTo>
                      <a:pt x="125" y="62"/>
                    </a:lnTo>
                    <a:lnTo>
                      <a:pt x="126" y="67"/>
                    </a:lnTo>
                    <a:lnTo>
                      <a:pt x="126" y="67"/>
                    </a:lnTo>
                    <a:lnTo>
                      <a:pt x="125" y="72"/>
                    </a:lnTo>
                    <a:lnTo>
                      <a:pt x="124" y="77"/>
                    </a:lnTo>
                    <a:lnTo>
                      <a:pt x="121" y="82"/>
                    </a:lnTo>
                    <a:lnTo>
                      <a:pt x="118" y="86"/>
                    </a:lnTo>
                    <a:lnTo>
                      <a:pt x="113" y="89"/>
                    </a:lnTo>
                    <a:lnTo>
                      <a:pt x="107" y="92"/>
                    </a:lnTo>
                    <a:lnTo>
                      <a:pt x="99" y="94"/>
                    </a:lnTo>
                    <a:lnTo>
                      <a:pt x="91" y="94"/>
                    </a:lnTo>
                    <a:lnTo>
                      <a:pt x="61" y="94"/>
                    </a:lnTo>
                    <a:lnTo>
                      <a:pt x="61" y="131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Freeform 67"/>
              <p:cNvSpPr>
                <a:spLocks/>
              </p:cNvSpPr>
              <p:nvPr userDrawn="1"/>
            </p:nvSpPr>
            <p:spPr bwMode="auto">
              <a:xfrm>
                <a:off x="2809875" y="6363507"/>
                <a:ext cx="73025" cy="90488"/>
              </a:xfrm>
              <a:custGeom>
                <a:avLst/>
                <a:gdLst>
                  <a:gd name="T0" fmla="*/ 139 w 185"/>
                  <a:gd name="T1" fmla="*/ 0 h 230"/>
                  <a:gd name="T2" fmla="*/ 139 w 185"/>
                  <a:gd name="T3" fmla="*/ 87 h 230"/>
                  <a:gd name="T4" fmla="*/ 45 w 185"/>
                  <a:gd name="T5" fmla="*/ 87 h 230"/>
                  <a:gd name="T6" fmla="*/ 45 w 185"/>
                  <a:gd name="T7" fmla="*/ 0 h 230"/>
                  <a:gd name="T8" fmla="*/ 0 w 185"/>
                  <a:gd name="T9" fmla="*/ 0 h 230"/>
                  <a:gd name="T10" fmla="*/ 0 w 185"/>
                  <a:gd name="T11" fmla="*/ 230 h 230"/>
                  <a:gd name="T12" fmla="*/ 45 w 185"/>
                  <a:gd name="T13" fmla="*/ 230 h 230"/>
                  <a:gd name="T14" fmla="*/ 45 w 185"/>
                  <a:gd name="T15" fmla="*/ 126 h 230"/>
                  <a:gd name="T16" fmla="*/ 139 w 185"/>
                  <a:gd name="T17" fmla="*/ 126 h 230"/>
                  <a:gd name="T18" fmla="*/ 139 w 185"/>
                  <a:gd name="T19" fmla="*/ 230 h 230"/>
                  <a:gd name="T20" fmla="*/ 185 w 185"/>
                  <a:gd name="T21" fmla="*/ 230 h 230"/>
                  <a:gd name="T22" fmla="*/ 185 w 185"/>
                  <a:gd name="T23" fmla="*/ 0 h 230"/>
                  <a:gd name="T24" fmla="*/ 139 w 185"/>
                  <a:gd name="T25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5" h="230">
                    <a:moveTo>
                      <a:pt x="139" y="0"/>
                    </a:moveTo>
                    <a:lnTo>
                      <a:pt x="139" y="87"/>
                    </a:lnTo>
                    <a:lnTo>
                      <a:pt x="45" y="87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230"/>
                    </a:lnTo>
                    <a:lnTo>
                      <a:pt x="45" y="230"/>
                    </a:lnTo>
                    <a:lnTo>
                      <a:pt x="45" y="126"/>
                    </a:lnTo>
                    <a:lnTo>
                      <a:pt x="139" y="126"/>
                    </a:lnTo>
                    <a:lnTo>
                      <a:pt x="139" y="230"/>
                    </a:lnTo>
                    <a:lnTo>
                      <a:pt x="185" y="230"/>
                    </a:lnTo>
                    <a:lnTo>
                      <a:pt x="185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9" name="Freeform 68"/>
              <p:cNvSpPr>
                <a:spLocks noEditPoints="1"/>
              </p:cNvSpPr>
              <p:nvPr userDrawn="1"/>
            </p:nvSpPr>
            <p:spPr bwMode="auto">
              <a:xfrm>
                <a:off x="2901950" y="6360332"/>
                <a:ext cx="77788" cy="95250"/>
              </a:xfrm>
              <a:custGeom>
                <a:avLst/>
                <a:gdLst>
                  <a:gd name="T0" fmla="*/ 197 w 197"/>
                  <a:gd name="T1" fmla="*/ 114 h 239"/>
                  <a:gd name="T2" fmla="*/ 195 w 197"/>
                  <a:gd name="T3" fmla="*/ 92 h 239"/>
                  <a:gd name="T4" fmla="*/ 191 w 197"/>
                  <a:gd name="T5" fmla="*/ 70 h 239"/>
                  <a:gd name="T6" fmla="*/ 183 w 197"/>
                  <a:gd name="T7" fmla="*/ 51 h 239"/>
                  <a:gd name="T8" fmla="*/ 173 w 197"/>
                  <a:gd name="T9" fmla="*/ 34 h 239"/>
                  <a:gd name="T10" fmla="*/ 159 w 197"/>
                  <a:gd name="T11" fmla="*/ 20 h 239"/>
                  <a:gd name="T12" fmla="*/ 143 w 197"/>
                  <a:gd name="T13" fmla="*/ 9 h 239"/>
                  <a:gd name="T14" fmla="*/ 123 w 197"/>
                  <a:gd name="T15" fmla="*/ 2 h 239"/>
                  <a:gd name="T16" fmla="*/ 100 w 197"/>
                  <a:gd name="T17" fmla="*/ 0 h 239"/>
                  <a:gd name="T18" fmla="*/ 89 w 197"/>
                  <a:gd name="T19" fmla="*/ 0 h 239"/>
                  <a:gd name="T20" fmla="*/ 69 w 197"/>
                  <a:gd name="T21" fmla="*/ 4 h 239"/>
                  <a:gd name="T22" fmla="*/ 51 w 197"/>
                  <a:gd name="T23" fmla="*/ 12 h 239"/>
                  <a:gd name="T24" fmla="*/ 35 w 197"/>
                  <a:gd name="T25" fmla="*/ 23 h 239"/>
                  <a:gd name="T26" fmla="*/ 22 w 197"/>
                  <a:gd name="T27" fmla="*/ 38 h 239"/>
                  <a:gd name="T28" fmla="*/ 11 w 197"/>
                  <a:gd name="T29" fmla="*/ 57 h 239"/>
                  <a:gd name="T30" fmla="*/ 4 w 197"/>
                  <a:gd name="T31" fmla="*/ 79 h 239"/>
                  <a:gd name="T32" fmla="*/ 1 w 197"/>
                  <a:gd name="T33" fmla="*/ 105 h 239"/>
                  <a:gd name="T34" fmla="*/ 0 w 197"/>
                  <a:gd name="T35" fmla="*/ 119 h 239"/>
                  <a:gd name="T36" fmla="*/ 2 w 197"/>
                  <a:gd name="T37" fmla="*/ 147 h 239"/>
                  <a:gd name="T38" fmla="*/ 9 w 197"/>
                  <a:gd name="T39" fmla="*/ 173 h 239"/>
                  <a:gd name="T40" fmla="*/ 19 w 197"/>
                  <a:gd name="T41" fmla="*/ 193 h 239"/>
                  <a:gd name="T42" fmla="*/ 30 w 197"/>
                  <a:gd name="T43" fmla="*/ 209 h 239"/>
                  <a:gd name="T44" fmla="*/ 36 w 197"/>
                  <a:gd name="T45" fmla="*/ 215 h 239"/>
                  <a:gd name="T46" fmla="*/ 51 w 197"/>
                  <a:gd name="T47" fmla="*/ 226 h 239"/>
                  <a:gd name="T48" fmla="*/ 68 w 197"/>
                  <a:gd name="T49" fmla="*/ 234 h 239"/>
                  <a:gd name="T50" fmla="*/ 88 w 197"/>
                  <a:gd name="T51" fmla="*/ 239 h 239"/>
                  <a:gd name="T52" fmla="*/ 99 w 197"/>
                  <a:gd name="T53" fmla="*/ 239 h 239"/>
                  <a:gd name="T54" fmla="*/ 124 w 197"/>
                  <a:gd name="T55" fmla="*/ 237 h 239"/>
                  <a:gd name="T56" fmla="*/ 145 w 197"/>
                  <a:gd name="T57" fmla="*/ 231 h 239"/>
                  <a:gd name="T58" fmla="*/ 154 w 197"/>
                  <a:gd name="T59" fmla="*/ 227 h 239"/>
                  <a:gd name="T60" fmla="*/ 170 w 197"/>
                  <a:gd name="T61" fmla="*/ 217 h 239"/>
                  <a:gd name="T62" fmla="*/ 151 w 197"/>
                  <a:gd name="T63" fmla="*/ 180 h 239"/>
                  <a:gd name="T64" fmla="*/ 139 w 197"/>
                  <a:gd name="T65" fmla="*/ 188 h 239"/>
                  <a:gd name="T66" fmla="*/ 128 w 197"/>
                  <a:gd name="T67" fmla="*/ 194 h 239"/>
                  <a:gd name="T68" fmla="*/ 116 w 197"/>
                  <a:gd name="T69" fmla="*/ 197 h 239"/>
                  <a:gd name="T70" fmla="*/ 102 w 197"/>
                  <a:gd name="T71" fmla="*/ 199 h 239"/>
                  <a:gd name="T72" fmla="*/ 91 w 197"/>
                  <a:gd name="T73" fmla="*/ 198 h 239"/>
                  <a:gd name="T74" fmla="*/ 73 w 197"/>
                  <a:gd name="T75" fmla="*/ 191 h 239"/>
                  <a:gd name="T76" fmla="*/ 57 w 197"/>
                  <a:gd name="T77" fmla="*/ 175 h 239"/>
                  <a:gd name="T78" fmla="*/ 47 w 197"/>
                  <a:gd name="T79" fmla="*/ 151 h 239"/>
                  <a:gd name="T80" fmla="*/ 195 w 197"/>
                  <a:gd name="T81" fmla="*/ 135 h 239"/>
                  <a:gd name="T82" fmla="*/ 196 w 197"/>
                  <a:gd name="T83" fmla="*/ 126 h 239"/>
                  <a:gd name="T84" fmla="*/ 197 w 197"/>
                  <a:gd name="T85" fmla="*/ 114 h 239"/>
                  <a:gd name="T86" fmla="*/ 45 w 197"/>
                  <a:gd name="T87" fmla="*/ 98 h 239"/>
                  <a:gd name="T88" fmla="*/ 50 w 197"/>
                  <a:gd name="T89" fmla="*/ 73 h 239"/>
                  <a:gd name="T90" fmla="*/ 61 w 197"/>
                  <a:gd name="T91" fmla="*/ 55 h 239"/>
                  <a:gd name="T92" fmla="*/ 77 w 197"/>
                  <a:gd name="T93" fmla="*/ 44 h 239"/>
                  <a:gd name="T94" fmla="*/ 97 w 197"/>
                  <a:gd name="T95" fmla="*/ 40 h 239"/>
                  <a:gd name="T96" fmla="*/ 104 w 197"/>
                  <a:gd name="T97" fmla="*/ 41 h 239"/>
                  <a:gd name="T98" fmla="*/ 116 w 197"/>
                  <a:gd name="T99" fmla="*/ 43 h 239"/>
                  <a:gd name="T100" fmla="*/ 126 w 197"/>
                  <a:gd name="T101" fmla="*/ 47 h 239"/>
                  <a:gd name="T102" fmla="*/ 137 w 197"/>
                  <a:gd name="T103" fmla="*/ 57 h 239"/>
                  <a:gd name="T104" fmla="*/ 147 w 197"/>
                  <a:gd name="T105" fmla="*/ 76 h 239"/>
                  <a:gd name="T106" fmla="*/ 151 w 197"/>
                  <a:gd name="T107" fmla="*/ 9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7" h="239">
                    <a:moveTo>
                      <a:pt x="197" y="114"/>
                    </a:moveTo>
                    <a:lnTo>
                      <a:pt x="197" y="114"/>
                    </a:lnTo>
                    <a:lnTo>
                      <a:pt x="196" y="103"/>
                    </a:lnTo>
                    <a:lnTo>
                      <a:pt x="195" y="92"/>
                    </a:lnTo>
                    <a:lnTo>
                      <a:pt x="193" y="81"/>
                    </a:lnTo>
                    <a:lnTo>
                      <a:pt x="191" y="70"/>
                    </a:lnTo>
                    <a:lnTo>
                      <a:pt x="187" y="60"/>
                    </a:lnTo>
                    <a:lnTo>
                      <a:pt x="183" y="51"/>
                    </a:lnTo>
                    <a:lnTo>
                      <a:pt x="178" y="42"/>
                    </a:lnTo>
                    <a:lnTo>
                      <a:pt x="173" y="34"/>
                    </a:lnTo>
                    <a:lnTo>
                      <a:pt x="166" y="26"/>
                    </a:lnTo>
                    <a:lnTo>
                      <a:pt x="159" y="20"/>
                    </a:lnTo>
                    <a:lnTo>
                      <a:pt x="151" y="14"/>
                    </a:lnTo>
                    <a:lnTo>
                      <a:pt x="143" y="9"/>
                    </a:lnTo>
                    <a:lnTo>
                      <a:pt x="133" y="5"/>
                    </a:lnTo>
                    <a:lnTo>
                      <a:pt x="123" y="2"/>
                    </a:lnTo>
                    <a:lnTo>
                      <a:pt x="112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9" y="0"/>
                    </a:lnTo>
                    <a:lnTo>
                      <a:pt x="79" y="2"/>
                    </a:lnTo>
                    <a:lnTo>
                      <a:pt x="69" y="4"/>
                    </a:lnTo>
                    <a:lnTo>
                      <a:pt x="60" y="8"/>
                    </a:lnTo>
                    <a:lnTo>
                      <a:pt x="51" y="12"/>
                    </a:lnTo>
                    <a:lnTo>
                      <a:pt x="43" y="17"/>
                    </a:lnTo>
                    <a:lnTo>
                      <a:pt x="35" y="23"/>
                    </a:lnTo>
                    <a:lnTo>
                      <a:pt x="28" y="30"/>
                    </a:lnTo>
                    <a:lnTo>
                      <a:pt x="22" y="38"/>
                    </a:lnTo>
                    <a:lnTo>
                      <a:pt x="16" y="47"/>
                    </a:lnTo>
                    <a:lnTo>
                      <a:pt x="11" y="57"/>
                    </a:lnTo>
                    <a:lnTo>
                      <a:pt x="7" y="68"/>
                    </a:lnTo>
                    <a:lnTo>
                      <a:pt x="4" y="79"/>
                    </a:lnTo>
                    <a:lnTo>
                      <a:pt x="2" y="92"/>
                    </a:lnTo>
                    <a:lnTo>
                      <a:pt x="1" y="105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34"/>
                    </a:lnTo>
                    <a:lnTo>
                      <a:pt x="2" y="147"/>
                    </a:lnTo>
                    <a:lnTo>
                      <a:pt x="5" y="161"/>
                    </a:lnTo>
                    <a:lnTo>
                      <a:pt x="9" y="173"/>
                    </a:lnTo>
                    <a:lnTo>
                      <a:pt x="13" y="184"/>
                    </a:lnTo>
                    <a:lnTo>
                      <a:pt x="19" y="193"/>
                    </a:lnTo>
                    <a:lnTo>
                      <a:pt x="24" y="202"/>
                    </a:lnTo>
                    <a:lnTo>
                      <a:pt x="30" y="209"/>
                    </a:lnTo>
                    <a:lnTo>
                      <a:pt x="30" y="209"/>
                    </a:lnTo>
                    <a:lnTo>
                      <a:pt x="36" y="215"/>
                    </a:lnTo>
                    <a:lnTo>
                      <a:pt x="43" y="221"/>
                    </a:lnTo>
                    <a:lnTo>
                      <a:pt x="51" y="226"/>
                    </a:lnTo>
                    <a:lnTo>
                      <a:pt x="59" y="230"/>
                    </a:lnTo>
                    <a:lnTo>
                      <a:pt x="68" y="234"/>
                    </a:lnTo>
                    <a:lnTo>
                      <a:pt x="78" y="237"/>
                    </a:lnTo>
                    <a:lnTo>
                      <a:pt x="88" y="239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2" y="239"/>
                    </a:lnTo>
                    <a:lnTo>
                      <a:pt x="124" y="237"/>
                    </a:lnTo>
                    <a:lnTo>
                      <a:pt x="135" y="235"/>
                    </a:lnTo>
                    <a:lnTo>
                      <a:pt x="145" y="231"/>
                    </a:lnTo>
                    <a:lnTo>
                      <a:pt x="145" y="231"/>
                    </a:lnTo>
                    <a:lnTo>
                      <a:pt x="154" y="227"/>
                    </a:lnTo>
                    <a:lnTo>
                      <a:pt x="162" y="222"/>
                    </a:lnTo>
                    <a:lnTo>
                      <a:pt x="170" y="217"/>
                    </a:lnTo>
                    <a:lnTo>
                      <a:pt x="178" y="209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39" y="188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2" y="196"/>
                    </a:lnTo>
                    <a:lnTo>
                      <a:pt x="116" y="197"/>
                    </a:lnTo>
                    <a:lnTo>
                      <a:pt x="109" y="198"/>
                    </a:lnTo>
                    <a:lnTo>
                      <a:pt x="102" y="199"/>
                    </a:lnTo>
                    <a:lnTo>
                      <a:pt x="102" y="199"/>
                    </a:lnTo>
                    <a:lnTo>
                      <a:pt x="91" y="198"/>
                    </a:lnTo>
                    <a:lnTo>
                      <a:pt x="82" y="195"/>
                    </a:lnTo>
                    <a:lnTo>
                      <a:pt x="73" y="191"/>
                    </a:lnTo>
                    <a:lnTo>
                      <a:pt x="64" y="184"/>
                    </a:lnTo>
                    <a:lnTo>
                      <a:pt x="57" y="175"/>
                    </a:lnTo>
                    <a:lnTo>
                      <a:pt x="51" y="164"/>
                    </a:lnTo>
                    <a:lnTo>
                      <a:pt x="47" y="151"/>
                    </a:lnTo>
                    <a:lnTo>
                      <a:pt x="44" y="135"/>
                    </a:lnTo>
                    <a:lnTo>
                      <a:pt x="195" y="135"/>
                    </a:lnTo>
                    <a:lnTo>
                      <a:pt x="195" y="135"/>
                    </a:lnTo>
                    <a:lnTo>
                      <a:pt x="196" y="126"/>
                    </a:lnTo>
                    <a:lnTo>
                      <a:pt x="197" y="114"/>
                    </a:lnTo>
                    <a:lnTo>
                      <a:pt x="197" y="114"/>
                    </a:lnTo>
                    <a:close/>
                    <a:moveTo>
                      <a:pt x="45" y="98"/>
                    </a:moveTo>
                    <a:lnTo>
                      <a:pt x="45" y="98"/>
                    </a:lnTo>
                    <a:lnTo>
                      <a:pt x="47" y="85"/>
                    </a:lnTo>
                    <a:lnTo>
                      <a:pt x="50" y="73"/>
                    </a:lnTo>
                    <a:lnTo>
                      <a:pt x="55" y="64"/>
                    </a:lnTo>
                    <a:lnTo>
                      <a:pt x="61" y="55"/>
                    </a:lnTo>
                    <a:lnTo>
                      <a:pt x="68" y="49"/>
                    </a:lnTo>
                    <a:lnTo>
                      <a:pt x="77" y="44"/>
                    </a:lnTo>
                    <a:lnTo>
                      <a:pt x="86" y="41"/>
                    </a:lnTo>
                    <a:lnTo>
                      <a:pt x="97" y="40"/>
                    </a:lnTo>
                    <a:lnTo>
                      <a:pt x="97" y="40"/>
                    </a:lnTo>
                    <a:lnTo>
                      <a:pt x="104" y="41"/>
                    </a:lnTo>
                    <a:lnTo>
                      <a:pt x="110" y="42"/>
                    </a:lnTo>
                    <a:lnTo>
                      <a:pt x="116" y="43"/>
                    </a:lnTo>
                    <a:lnTo>
                      <a:pt x="121" y="45"/>
                    </a:lnTo>
                    <a:lnTo>
                      <a:pt x="126" y="47"/>
                    </a:lnTo>
                    <a:lnTo>
                      <a:pt x="130" y="50"/>
                    </a:lnTo>
                    <a:lnTo>
                      <a:pt x="137" y="57"/>
                    </a:lnTo>
                    <a:lnTo>
                      <a:pt x="143" y="66"/>
                    </a:lnTo>
                    <a:lnTo>
                      <a:pt x="147" y="76"/>
                    </a:lnTo>
                    <a:lnTo>
                      <a:pt x="150" y="86"/>
                    </a:lnTo>
                    <a:lnTo>
                      <a:pt x="151" y="98"/>
                    </a:lnTo>
                    <a:lnTo>
                      <a:pt x="45" y="98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0" name="Freeform 69"/>
              <p:cNvSpPr>
                <a:spLocks/>
              </p:cNvSpPr>
              <p:nvPr userDrawn="1"/>
            </p:nvSpPr>
            <p:spPr bwMode="auto">
              <a:xfrm>
                <a:off x="2994025" y="6360332"/>
                <a:ext cx="73025" cy="95250"/>
              </a:xfrm>
              <a:custGeom>
                <a:avLst/>
                <a:gdLst>
                  <a:gd name="T0" fmla="*/ 182 w 182"/>
                  <a:gd name="T1" fmla="*/ 39 h 239"/>
                  <a:gd name="T2" fmla="*/ 165 w 182"/>
                  <a:gd name="T3" fmla="*/ 22 h 239"/>
                  <a:gd name="T4" fmla="*/ 146 w 182"/>
                  <a:gd name="T5" fmla="*/ 10 h 239"/>
                  <a:gd name="T6" fmla="*/ 124 w 182"/>
                  <a:gd name="T7" fmla="*/ 2 h 239"/>
                  <a:gd name="T8" fmla="*/ 101 w 182"/>
                  <a:gd name="T9" fmla="*/ 0 h 239"/>
                  <a:gd name="T10" fmla="*/ 90 w 182"/>
                  <a:gd name="T11" fmla="*/ 0 h 239"/>
                  <a:gd name="T12" fmla="*/ 71 w 182"/>
                  <a:gd name="T13" fmla="*/ 4 h 239"/>
                  <a:gd name="T14" fmla="*/ 53 w 182"/>
                  <a:gd name="T15" fmla="*/ 12 h 239"/>
                  <a:gd name="T16" fmla="*/ 37 w 182"/>
                  <a:gd name="T17" fmla="*/ 24 h 239"/>
                  <a:gd name="T18" fmla="*/ 23 w 182"/>
                  <a:gd name="T19" fmla="*/ 39 h 239"/>
                  <a:gd name="T20" fmla="*/ 12 w 182"/>
                  <a:gd name="T21" fmla="*/ 58 h 239"/>
                  <a:gd name="T22" fmla="*/ 5 w 182"/>
                  <a:gd name="T23" fmla="*/ 80 h 239"/>
                  <a:gd name="T24" fmla="*/ 1 w 182"/>
                  <a:gd name="T25" fmla="*/ 106 h 239"/>
                  <a:gd name="T26" fmla="*/ 0 w 182"/>
                  <a:gd name="T27" fmla="*/ 120 h 239"/>
                  <a:gd name="T28" fmla="*/ 2 w 182"/>
                  <a:gd name="T29" fmla="*/ 145 h 239"/>
                  <a:gd name="T30" fmla="*/ 8 w 182"/>
                  <a:gd name="T31" fmla="*/ 169 h 239"/>
                  <a:gd name="T32" fmla="*/ 17 w 182"/>
                  <a:gd name="T33" fmla="*/ 190 h 239"/>
                  <a:gd name="T34" fmla="*/ 29 w 182"/>
                  <a:gd name="T35" fmla="*/ 207 h 239"/>
                  <a:gd name="T36" fmla="*/ 43 w 182"/>
                  <a:gd name="T37" fmla="*/ 221 h 239"/>
                  <a:gd name="T38" fmla="*/ 60 w 182"/>
                  <a:gd name="T39" fmla="*/ 231 h 239"/>
                  <a:gd name="T40" fmla="*/ 79 w 182"/>
                  <a:gd name="T41" fmla="*/ 237 h 239"/>
                  <a:gd name="T42" fmla="*/ 99 w 182"/>
                  <a:gd name="T43" fmla="*/ 239 h 239"/>
                  <a:gd name="T44" fmla="*/ 114 w 182"/>
                  <a:gd name="T45" fmla="*/ 238 h 239"/>
                  <a:gd name="T46" fmla="*/ 139 w 182"/>
                  <a:gd name="T47" fmla="*/ 232 h 239"/>
                  <a:gd name="T48" fmla="*/ 158 w 182"/>
                  <a:gd name="T49" fmla="*/ 220 h 239"/>
                  <a:gd name="T50" fmla="*/ 174 w 182"/>
                  <a:gd name="T51" fmla="*/ 205 h 239"/>
                  <a:gd name="T52" fmla="*/ 152 w 182"/>
                  <a:gd name="T53" fmla="*/ 168 h 239"/>
                  <a:gd name="T54" fmla="*/ 140 w 182"/>
                  <a:gd name="T55" fmla="*/ 181 h 239"/>
                  <a:gd name="T56" fmla="*/ 128 w 182"/>
                  <a:gd name="T57" fmla="*/ 189 h 239"/>
                  <a:gd name="T58" fmla="*/ 115 w 182"/>
                  <a:gd name="T59" fmla="*/ 195 h 239"/>
                  <a:gd name="T60" fmla="*/ 101 w 182"/>
                  <a:gd name="T61" fmla="*/ 197 h 239"/>
                  <a:gd name="T62" fmla="*/ 94 w 182"/>
                  <a:gd name="T63" fmla="*/ 196 h 239"/>
                  <a:gd name="T64" fmla="*/ 82 w 182"/>
                  <a:gd name="T65" fmla="*/ 193 h 239"/>
                  <a:gd name="T66" fmla="*/ 72 w 182"/>
                  <a:gd name="T67" fmla="*/ 188 h 239"/>
                  <a:gd name="T68" fmla="*/ 63 w 182"/>
                  <a:gd name="T69" fmla="*/ 180 h 239"/>
                  <a:gd name="T70" fmla="*/ 56 w 182"/>
                  <a:gd name="T71" fmla="*/ 169 h 239"/>
                  <a:gd name="T72" fmla="*/ 49 w 182"/>
                  <a:gd name="T73" fmla="*/ 150 h 239"/>
                  <a:gd name="T74" fmla="*/ 46 w 182"/>
                  <a:gd name="T75" fmla="*/ 118 h 239"/>
                  <a:gd name="T76" fmla="*/ 47 w 182"/>
                  <a:gd name="T77" fmla="*/ 102 h 239"/>
                  <a:gd name="T78" fmla="*/ 54 w 182"/>
                  <a:gd name="T79" fmla="*/ 74 h 239"/>
                  <a:gd name="T80" fmla="*/ 60 w 182"/>
                  <a:gd name="T81" fmla="*/ 63 h 239"/>
                  <a:gd name="T82" fmla="*/ 68 w 182"/>
                  <a:gd name="T83" fmla="*/ 54 h 239"/>
                  <a:gd name="T84" fmla="*/ 77 w 182"/>
                  <a:gd name="T85" fmla="*/ 48 h 239"/>
                  <a:gd name="T86" fmla="*/ 88 w 182"/>
                  <a:gd name="T87" fmla="*/ 44 h 239"/>
                  <a:gd name="T88" fmla="*/ 99 w 182"/>
                  <a:gd name="T89" fmla="*/ 43 h 239"/>
                  <a:gd name="T90" fmla="*/ 107 w 182"/>
                  <a:gd name="T91" fmla="*/ 43 h 239"/>
                  <a:gd name="T92" fmla="*/ 121 w 182"/>
                  <a:gd name="T93" fmla="*/ 46 h 239"/>
                  <a:gd name="T94" fmla="*/ 135 w 182"/>
                  <a:gd name="T95" fmla="*/ 53 h 239"/>
                  <a:gd name="T96" fmla="*/ 148 w 182"/>
                  <a:gd name="T97" fmla="*/ 64 h 239"/>
                  <a:gd name="T98" fmla="*/ 182 w 182"/>
                  <a:gd name="T99" fmla="*/ 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2" h="239">
                    <a:moveTo>
                      <a:pt x="182" y="39"/>
                    </a:moveTo>
                    <a:lnTo>
                      <a:pt x="182" y="39"/>
                    </a:lnTo>
                    <a:lnTo>
                      <a:pt x="173" y="30"/>
                    </a:lnTo>
                    <a:lnTo>
                      <a:pt x="165" y="22"/>
                    </a:lnTo>
                    <a:lnTo>
                      <a:pt x="155" y="15"/>
                    </a:lnTo>
                    <a:lnTo>
                      <a:pt x="146" y="10"/>
                    </a:lnTo>
                    <a:lnTo>
                      <a:pt x="135" y="5"/>
                    </a:lnTo>
                    <a:lnTo>
                      <a:pt x="124" y="2"/>
                    </a:lnTo>
                    <a:lnTo>
                      <a:pt x="113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0" y="0"/>
                    </a:lnTo>
                    <a:lnTo>
                      <a:pt x="80" y="2"/>
                    </a:lnTo>
                    <a:lnTo>
                      <a:pt x="71" y="4"/>
                    </a:lnTo>
                    <a:lnTo>
                      <a:pt x="61" y="8"/>
                    </a:lnTo>
                    <a:lnTo>
                      <a:pt x="53" y="12"/>
                    </a:lnTo>
                    <a:lnTo>
                      <a:pt x="44" y="18"/>
                    </a:lnTo>
                    <a:lnTo>
                      <a:pt x="37" y="24"/>
                    </a:lnTo>
                    <a:lnTo>
                      <a:pt x="30" y="31"/>
                    </a:lnTo>
                    <a:lnTo>
                      <a:pt x="23" y="39"/>
                    </a:lnTo>
                    <a:lnTo>
                      <a:pt x="17" y="48"/>
                    </a:lnTo>
                    <a:lnTo>
                      <a:pt x="12" y="58"/>
                    </a:lnTo>
                    <a:lnTo>
                      <a:pt x="8" y="69"/>
                    </a:lnTo>
                    <a:lnTo>
                      <a:pt x="5" y="80"/>
                    </a:lnTo>
                    <a:lnTo>
                      <a:pt x="2" y="93"/>
                    </a:lnTo>
                    <a:lnTo>
                      <a:pt x="1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" y="133"/>
                    </a:lnTo>
                    <a:lnTo>
                      <a:pt x="2" y="145"/>
                    </a:lnTo>
                    <a:lnTo>
                      <a:pt x="5" y="158"/>
                    </a:lnTo>
                    <a:lnTo>
                      <a:pt x="8" y="169"/>
                    </a:lnTo>
                    <a:lnTo>
                      <a:pt x="12" y="180"/>
                    </a:lnTo>
                    <a:lnTo>
                      <a:pt x="17" y="190"/>
                    </a:lnTo>
                    <a:lnTo>
                      <a:pt x="23" y="199"/>
                    </a:lnTo>
                    <a:lnTo>
                      <a:pt x="29" y="207"/>
                    </a:lnTo>
                    <a:lnTo>
                      <a:pt x="36" y="214"/>
                    </a:lnTo>
                    <a:lnTo>
                      <a:pt x="43" y="221"/>
                    </a:lnTo>
                    <a:lnTo>
                      <a:pt x="52" y="226"/>
                    </a:lnTo>
                    <a:lnTo>
                      <a:pt x="60" y="231"/>
                    </a:lnTo>
                    <a:lnTo>
                      <a:pt x="69" y="234"/>
                    </a:lnTo>
                    <a:lnTo>
                      <a:pt x="79" y="237"/>
                    </a:lnTo>
                    <a:lnTo>
                      <a:pt x="89" y="239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4" y="238"/>
                    </a:lnTo>
                    <a:lnTo>
                      <a:pt x="127" y="236"/>
                    </a:lnTo>
                    <a:lnTo>
                      <a:pt x="139" y="232"/>
                    </a:lnTo>
                    <a:lnTo>
                      <a:pt x="149" y="226"/>
                    </a:lnTo>
                    <a:lnTo>
                      <a:pt x="158" y="220"/>
                    </a:lnTo>
                    <a:lnTo>
                      <a:pt x="167" y="213"/>
                    </a:lnTo>
                    <a:lnTo>
                      <a:pt x="174" y="205"/>
                    </a:lnTo>
                    <a:lnTo>
                      <a:pt x="181" y="197"/>
                    </a:lnTo>
                    <a:lnTo>
                      <a:pt x="152" y="168"/>
                    </a:lnTo>
                    <a:lnTo>
                      <a:pt x="152" y="168"/>
                    </a:lnTo>
                    <a:lnTo>
                      <a:pt x="140" y="181"/>
                    </a:lnTo>
                    <a:lnTo>
                      <a:pt x="134" y="185"/>
                    </a:lnTo>
                    <a:lnTo>
                      <a:pt x="128" y="189"/>
                    </a:lnTo>
                    <a:lnTo>
                      <a:pt x="122" y="193"/>
                    </a:lnTo>
                    <a:lnTo>
                      <a:pt x="115" y="195"/>
                    </a:lnTo>
                    <a:lnTo>
                      <a:pt x="108" y="196"/>
                    </a:lnTo>
                    <a:lnTo>
                      <a:pt x="101" y="197"/>
                    </a:lnTo>
                    <a:lnTo>
                      <a:pt x="101" y="197"/>
                    </a:lnTo>
                    <a:lnTo>
                      <a:pt x="94" y="196"/>
                    </a:lnTo>
                    <a:lnTo>
                      <a:pt x="88" y="195"/>
                    </a:lnTo>
                    <a:lnTo>
                      <a:pt x="82" y="193"/>
                    </a:lnTo>
                    <a:lnTo>
                      <a:pt x="77" y="191"/>
                    </a:lnTo>
                    <a:lnTo>
                      <a:pt x="72" y="188"/>
                    </a:lnTo>
                    <a:lnTo>
                      <a:pt x="67" y="184"/>
                    </a:lnTo>
                    <a:lnTo>
                      <a:pt x="63" y="180"/>
                    </a:lnTo>
                    <a:lnTo>
                      <a:pt x="60" y="175"/>
                    </a:lnTo>
                    <a:lnTo>
                      <a:pt x="56" y="169"/>
                    </a:lnTo>
                    <a:lnTo>
                      <a:pt x="54" y="164"/>
                    </a:lnTo>
                    <a:lnTo>
                      <a:pt x="49" y="150"/>
                    </a:lnTo>
                    <a:lnTo>
                      <a:pt x="47" y="135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47" y="102"/>
                    </a:lnTo>
                    <a:lnTo>
                      <a:pt x="49" y="87"/>
                    </a:lnTo>
                    <a:lnTo>
                      <a:pt x="54" y="74"/>
                    </a:lnTo>
                    <a:lnTo>
                      <a:pt x="57" y="68"/>
                    </a:lnTo>
                    <a:lnTo>
                      <a:pt x="60" y="63"/>
                    </a:lnTo>
                    <a:lnTo>
                      <a:pt x="64" y="58"/>
                    </a:lnTo>
                    <a:lnTo>
                      <a:pt x="68" y="54"/>
                    </a:lnTo>
                    <a:lnTo>
                      <a:pt x="72" y="51"/>
                    </a:lnTo>
                    <a:lnTo>
                      <a:pt x="77" y="48"/>
                    </a:lnTo>
                    <a:lnTo>
                      <a:pt x="82" y="46"/>
                    </a:lnTo>
                    <a:lnTo>
                      <a:pt x="88" y="44"/>
                    </a:lnTo>
                    <a:lnTo>
                      <a:pt x="93" y="43"/>
                    </a:lnTo>
                    <a:lnTo>
                      <a:pt x="99" y="43"/>
                    </a:lnTo>
                    <a:lnTo>
                      <a:pt x="99" y="43"/>
                    </a:lnTo>
                    <a:lnTo>
                      <a:pt x="107" y="43"/>
                    </a:lnTo>
                    <a:lnTo>
                      <a:pt x="114" y="44"/>
                    </a:lnTo>
                    <a:lnTo>
                      <a:pt x="121" y="46"/>
                    </a:lnTo>
                    <a:lnTo>
                      <a:pt x="128" y="49"/>
                    </a:lnTo>
                    <a:lnTo>
                      <a:pt x="135" y="53"/>
                    </a:lnTo>
                    <a:lnTo>
                      <a:pt x="141" y="58"/>
                    </a:lnTo>
                    <a:lnTo>
                      <a:pt x="148" y="64"/>
                    </a:lnTo>
                    <a:lnTo>
                      <a:pt x="155" y="70"/>
                    </a:lnTo>
                    <a:lnTo>
                      <a:pt x="182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1" name="Freeform 70"/>
              <p:cNvSpPr>
                <a:spLocks noEditPoints="1"/>
              </p:cNvSpPr>
              <p:nvPr userDrawn="1"/>
            </p:nvSpPr>
            <p:spPr bwMode="auto">
              <a:xfrm>
                <a:off x="3081337" y="6360332"/>
                <a:ext cx="74613" cy="95250"/>
              </a:xfrm>
              <a:custGeom>
                <a:avLst/>
                <a:gdLst>
                  <a:gd name="T0" fmla="*/ 186 w 186"/>
                  <a:gd name="T1" fmla="*/ 77 h 239"/>
                  <a:gd name="T2" fmla="*/ 185 w 186"/>
                  <a:gd name="T3" fmla="*/ 67 h 239"/>
                  <a:gd name="T4" fmla="*/ 182 w 186"/>
                  <a:gd name="T5" fmla="*/ 50 h 239"/>
                  <a:gd name="T6" fmla="*/ 176 w 186"/>
                  <a:gd name="T7" fmla="*/ 36 h 239"/>
                  <a:gd name="T8" fmla="*/ 167 w 186"/>
                  <a:gd name="T9" fmla="*/ 24 h 239"/>
                  <a:gd name="T10" fmla="*/ 156 w 186"/>
                  <a:gd name="T11" fmla="*/ 14 h 239"/>
                  <a:gd name="T12" fmla="*/ 142 w 186"/>
                  <a:gd name="T13" fmla="*/ 7 h 239"/>
                  <a:gd name="T14" fmla="*/ 127 w 186"/>
                  <a:gd name="T15" fmla="*/ 2 h 239"/>
                  <a:gd name="T16" fmla="*/ 109 w 186"/>
                  <a:gd name="T17" fmla="*/ 0 h 239"/>
                  <a:gd name="T18" fmla="*/ 100 w 186"/>
                  <a:gd name="T19" fmla="*/ 0 h 239"/>
                  <a:gd name="T20" fmla="*/ 77 w 186"/>
                  <a:gd name="T21" fmla="*/ 1 h 239"/>
                  <a:gd name="T22" fmla="*/ 57 w 186"/>
                  <a:gd name="T23" fmla="*/ 5 h 239"/>
                  <a:gd name="T24" fmla="*/ 38 w 186"/>
                  <a:gd name="T25" fmla="*/ 11 h 239"/>
                  <a:gd name="T26" fmla="*/ 21 w 186"/>
                  <a:gd name="T27" fmla="*/ 20 h 239"/>
                  <a:gd name="T28" fmla="*/ 39 w 186"/>
                  <a:gd name="T29" fmla="*/ 54 h 239"/>
                  <a:gd name="T30" fmla="*/ 67 w 186"/>
                  <a:gd name="T31" fmla="*/ 43 h 239"/>
                  <a:gd name="T32" fmla="*/ 99 w 186"/>
                  <a:gd name="T33" fmla="*/ 40 h 239"/>
                  <a:gd name="T34" fmla="*/ 108 w 186"/>
                  <a:gd name="T35" fmla="*/ 41 h 239"/>
                  <a:gd name="T36" fmla="*/ 125 w 186"/>
                  <a:gd name="T37" fmla="*/ 46 h 239"/>
                  <a:gd name="T38" fmla="*/ 135 w 186"/>
                  <a:gd name="T39" fmla="*/ 56 h 239"/>
                  <a:gd name="T40" fmla="*/ 141 w 186"/>
                  <a:gd name="T41" fmla="*/ 70 h 239"/>
                  <a:gd name="T42" fmla="*/ 142 w 186"/>
                  <a:gd name="T43" fmla="*/ 96 h 239"/>
                  <a:gd name="T44" fmla="*/ 133 w 186"/>
                  <a:gd name="T45" fmla="*/ 92 h 239"/>
                  <a:gd name="T46" fmla="*/ 107 w 186"/>
                  <a:gd name="T47" fmla="*/ 88 h 239"/>
                  <a:gd name="T48" fmla="*/ 91 w 186"/>
                  <a:gd name="T49" fmla="*/ 87 h 239"/>
                  <a:gd name="T50" fmla="*/ 63 w 186"/>
                  <a:gd name="T51" fmla="*/ 89 h 239"/>
                  <a:gd name="T52" fmla="*/ 47 w 186"/>
                  <a:gd name="T53" fmla="*/ 94 h 239"/>
                  <a:gd name="T54" fmla="*/ 32 w 186"/>
                  <a:gd name="T55" fmla="*/ 101 h 239"/>
                  <a:gd name="T56" fmla="*/ 20 w 186"/>
                  <a:gd name="T57" fmla="*/ 110 h 239"/>
                  <a:gd name="T58" fmla="*/ 10 w 186"/>
                  <a:gd name="T59" fmla="*/ 121 h 239"/>
                  <a:gd name="T60" fmla="*/ 4 w 186"/>
                  <a:gd name="T61" fmla="*/ 135 h 239"/>
                  <a:gd name="T62" fmla="*/ 0 w 186"/>
                  <a:gd name="T63" fmla="*/ 153 h 239"/>
                  <a:gd name="T64" fmla="*/ 0 w 186"/>
                  <a:gd name="T65" fmla="*/ 162 h 239"/>
                  <a:gd name="T66" fmla="*/ 2 w 186"/>
                  <a:gd name="T67" fmla="*/ 182 h 239"/>
                  <a:gd name="T68" fmla="*/ 7 w 186"/>
                  <a:gd name="T69" fmla="*/ 198 h 239"/>
                  <a:gd name="T70" fmla="*/ 15 w 186"/>
                  <a:gd name="T71" fmla="*/ 211 h 239"/>
                  <a:gd name="T72" fmla="*/ 25 w 186"/>
                  <a:gd name="T73" fmla="*/ 222 h 239"/>
                  <a:gd name="T74" fmla="*/ 38 w 186"/>
                  <a:gd name="T75" fmla="*/ 230 h 239"/>
                  <a:gd name="T76" fmla="*/ 51 w 186"/>
                  <a:gd name="T77" fmla="*/ 235 h 239"/>
                  <a:gd name="T78" fmla="*/ 79 w 186"/>
                  <a:gd name="T79" fmla="*/ 239 h 239"/>
                  <a:gd name="T80" fmla="*/ 90 w 186"/>
                  <a:gd name="T81" fmla="*/ 239 h 239"/>
                  <a:gd name="T82" fmla="*/ 108 w 186"/>
                  <a:gd name="T83" fmla="*/ 234 h 239"/>
                  <a:gd name="T84" fmla="*/ 115 w 186"/>
                  <a:gd name="T85" fmla="*/ 231 h 239"/>
                  <a:gd name="T86" fmla="*/ 134 w 186"/>
                  <a:gd name="T87" fmla="*/ 219 h 239"/>
                  <a:gd name="T88" fmla="*/ 142 w 186"/>
                  <a:gd name="T89" fmla="*/ 235 h 239"/>
                  <a:gd name="T90" fmla="*/ 142 w 186"/>
                  <a:gd name="T91" fmla="*/ 170 h 239"/>
                  <a:gd name="T92" fmla="*/ 137 w 186"/>
                  <a:gd name="T93" fmla="*/ 175 h 239"/>
                  <a:gd name="T94" fmla="*/ 126 w 186"/>
                  <a:gd name="T95" fmla="*/ 185 h 239"/>
                  <a:gd name="T96" fmla="*/ 112 w 186"/>
                  <a:gd name="T97" fmla="*/ 193 h 239"/>
                  <a:gd name="T98" fmla="*/ 95 w 186"/>
                  <a:gd name="T99" fmla="*/ 198 h 239"/>
                  <a:gd name="T100" fmla="*/ 86 w 186"/>
                  <a:gd name="T101" fmla="*/ 199 h 239"/>
                  <a:gd name="T102" fmla="*/ 68 w 186"/>
                  <a:gd name="T103" fmla="*/ 196 h 239"/>
                  <a:gd name="T104" fmla="*/ 55 w 186"/>
                  <a:gd name="T105" fmla="*/ 190 h 239"/>
                  <a:gd name="T106" fmla="*/ 50 w 186"/>
                  <a:gd name="T107" fmla="*/ 185 h 239"/>
                  <a:gd name="T108" fmla="*/ 43 w 186"/>
                  <a:gd name="T109" fmla="*/ 170 h 239"/>
                  <a:gd name="T110" fmla="*/ 42 w 186"/>
                  <a:gd name="T111" fmla="*/ 161 h 239"/>
                  <a:gd name="T112" fmla="*/ 46 w 186"/>
                  <a:gd name="T113" fmla="*/ 146 h 239"/>
                  <a:gd name="T114" fmla="*/ 55 w 186"/>
                  <a:gd name="T115" fmla="*/ 135 h 239"/>
                  <a:gd name="T116" fmla="*/ 70 w 186"/>
                  <a:gd name="T117" fmla="*/ 128 h 239"/>
                  <a:gd name="T118" fmla="*/ 89 w 186"/>
                  <a:gd name="T119" fmla="*/ 126 h 239"/>
                  <a:gd name="T120" fmla="*/ 106 w 186"/>
                  <a:gd name="T121" fmla="*/ 126 h 239"/>
                  <a:gd name="T122" fmla="*/ 120 w 186"/>
                  <a:gd name="T123" fmla="*/ 128 h 239"/>
                  <a:gd name="T124" fmla="*/ 142 w 186"/>
                  <a:gd name="T125" fmla="*/ 13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6" h="239">
                    <a:moveTo>
                      <a:pt x="186" y="235"/>
                    </a:moveTo>
                    <a:lnTo>
                      <a:pt x="186" y="77"/>
                    </a:lnTo>
                    <a:lnTo>
                      <a:pt x="186" y="77"/>
                    </a:lnTo>
                    <a:lnTo>
                      <a:pt x="185" y="67"/>
                    </a:lnTo>
                    <a:lnTo>
                      <a:pt x="184" y="58"/>
                    </a:lnTo>
                    <a:lnTo>
                      <a:pt x="182" y="50"/>
                    </a:lnTo>
                    <a:lnTo>
                      <a:pt x="180" y="43"/>
                    </a:lnTo>
                    <a:lnTo>
                      <a:pt x="176" y="36"/>
                    </a:lnTo>
                    <a:lnTo>
                      <a:pt x="172" y="29"/>
                    </a:lnTo>
                    <a:lnTo>
                      <a:pt x="167" y="24"/>
                    </a:lnTo>
                    <a:lnTo>
                      <a:pt x="162" y="19"/>
                    </a:lnTo>
                    <a:lnTo>
                      <a:pt x="156" y="14"/>
                    </a:lnTo>
                    <a:lnTo>
                      <a:pt x="149" y="10"/>
                    </a:lnTo>
                    <a:lnTo>
                      <a:pt x="142" y="7"/>
                    </a:lnTo>
                    <a:lnTo>
                      <a:pt x="135" y="5"/>
                    </a:lnTo>
                    <a:lnTo>
                      <a:pt x="127" y="2"/>
                    </a:lnTo>
                    <a:lnTo>
                      <a:pt x="118" y="1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7" y="1"/>
                    </a:lnTo>
                    <a:lnTo>
                      <a:pt x="67" y="3"/>
                    </a:lnTo>
                    <a:lnTo>
                      <a:pt x="57" y="5"/>
                    </a:lnTo>
                    <a:lnTo>
                      <a:pt x="47" y="8"/>
                    </a:lnTo>
                    <a:lnTo>
                      <a:pt x="38" y="11"/>
                    </a:lnTo>
                    <a:lnTo>
                      <a:pt x="30" y="16"/>
                    </a:lnTo>
                    <a:lnTo>
                      <a:pt x="21" y="20"/>
                    </a:lnTo>
                    <a:lnTo>
                      <a:pt x="39" y="54"/>
                    </a:lnTo>
                    <a:lnTo>
                      <a:pt x="39" y="54"/>
                    </a:lnTo>
                    <a:lnTo>
                      <a:pt x="52" y="48"/>
                    </a:lnTo>
                    <a:lnTo>
                      <a:pt x="67" y="43"/>
                    </a:lnTo>
                    <a:lnTo>
                      <a:pt x="82" y="41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108" y="41"/>
                    </a:lnTo>
                    <a:lnTo>
                      <a:pt x="117" y="43"/>
                    </a:lnTo>
                    <a:lnTo>
                      <a:pt x="125" y="46"/>
                    </a:lnTo>
                    <a:lnTo>
                      <a:pt x="131" y="50"/>
                    </a:lnTo>
                    <a:lnTo>
                      <a:pt x="135" y="56"/>
                    </a:lnTo>
                    <a:lnTo>
                      <a:pt x="139" y="62"/>
                    </a:lnTo>
                    <a:lnTo>
                      <a:pt x="141" y="70"/>
                    </a:lnTo>
                    <a:lnTo>
                      <a:pt x="142" y="79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33" y="92"/>
                    </a:lnTo>
                    <a:lnTo>
                      <a:pt x="121" y="89"/>
                    </a:lnTo>
                    <a:lnTo>
                      <a:pt x="107" y="88"/>
                    </a:lnTo>
                    <a:lnTo>
                      <a:pt x="91" y="87"/>
                    </a:lnTo>
                    <a:lnTo>
                      <a:pt x="91" y="87"/>
                    </a:lnTo>
                    <a:lnTo>
                      <a:pt x="72" y="88"/>
                    </a:lnTo>
                    <a:lnTo>
                      <a:pt x="63" y="89"/>
                    </a:lnTo>
                    <a:lnTo>
                      <a:pt x="55" y="91"/>
                    </a:lnTo>
                    <a:lnTo>
                      <a:pt x="47" y="94"/>
                    </a:lnTo>
                    <a:lnTo>
                      <a:pt x="39" y="97"/>
                    </a:lnTo>
                    <a:lnTo>
                      <a:pt x="32" y="101"/>
                    </a:lnTo>
                    <a:lnTo>
                      <a:pt x="26" y="105"/>
                    </a:lnTo>
                    <a:lnTo>
                      <a:pt x="20" y="110"/>
                    </a:lnTo>
                    <a:lnTo>
                      <a:pt x="15" y="115"/>
                    </a:lnTo>
                    <a:lnTo>
                      <a:pt x="10" y="121"/>
                    </a:lnTo>
                    <a:lnTo>
                      <a:pt x="7" y="128"/>
                    </a:lnTo>
                    <a:lnTo>
                      <a:pt x="4" y="135"/>
                    </a:lnTo>
                    <a:lnTo>
                      <a:pt x="1" y="143"/>
                    </a:lnTo>
                    <a:lnTo>
                      <a:pt x="0" y="15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72"/>
                    </a:lnTo>
                    <a:lnTo>
                      <a:pt x="2" y="182"/>
                    </a:lnTo>
                    <a:lnTo>
                      <a:pt x="4" y="190"/>
                    </a:lnTo>
                    <a:lnTo>
                      <a:pt x="7" y="198"/>
                    </a:lnTo>
                    <a:lnTo>
                      <a:pt x="11" y="205"/>
                    </a:lnTo>
                    <a:lnTo>
                      <a:pt x="15" y="211"/>
                    </a:lnTo>
                    <a:lnTo>
                      <a:pt x="20" y="217"/>
                    </a:lnTo>
                    <a:lnTo>
                      <a:pt x="25" y="222"/>
                    </a:lnTo>
                    <a:lnTo>
                      <a:pt x="31" y="226"/>
                    </a:lnTo>
                    <a:lnTo>
                      <a:pt x="38" y="230"/>
                    </a:lnTo>
                    <a:lnTo>
                      <a:pt x="44" y="233"/>
                    </a:lnTo>
                    <a:lnTo>
                      <a:pt x="51" y="235"/>
                    </a:lnTo>
                    <a:lnTo>
                      <a:pt x="65" y="238"/>
                    </a:lnTo>
                    <a:lnTo>
                      <a:pt x="79" y="239"/>
                    </a:lnTo>
                    <a:lnTo>
                      <a:pt x="79" y="239"/>
                    </a:lnTo>
                    <a:lnTo>
                      <a:pt x="90" y="239"/>
                    </a:lnTo>
                    <a:lnTo>
                      <a:pt x="100" y="237"/>
                    </a:lnTo>
                    <a:lnTo>
                      <a:pt x="108" y="234"/>
                    </a:lnTo>
                    <a:lnTo>
                      <a:pt x="115" y="231"/>
                    </a:lnTo>
                    <a:lnTo>
                      <a:pt x="115" y="231"/>
                    </a:lnTo>
                    <a:lnTo>
                      <a:pt x="127" y="224"/>
                    </a:lnTo>
                    <a:lnTo>
                      <a:pt x="134" y="219"/>
                    </a:lnTo>
                    <a:lnTo>
                      <a:pt x="142" y="212"/>
                    </a:lnTo>
                    <a:lnTo>
                      <a:pt x="142" y="235"/>
                    </a:lnTo>
                    <a:lnTo>
                      <a:pt x="186" y="235"/>
                    </a:lnTo>
                    <a:close/>
                    <a:moveTo>
                      <a:pt x="142" y="170"/>
                    </a:moveTo>
                    <a:lnTo>
                      <a:pt x="142" y="170"/>
                    </a:lnTo>
                    <a:lnTo>
                      <a:pt x="137" y="175"/>
                    </a:lnTo>
                    <a:lnTo>
                      <a:pt x="132" y="180"/>
                    </a:lnTo>
                    <a:lnTo>
                      <a:pt x="126" y="185"/>
                    </a:lnTo>
                    <a:lnTo>
                      <a:pt x="119" y="190"/>
                    </a:lnTo>
                    <a:lnTo>
                      <a:pt x="112" y="193"/>
                    </a:lnTo>
                    <a:lnTo>
                      <a:pt x="104" y="196"/>
                    </a:lnTo>
                    <a:lnTo>
                      <a:pt x="95" y="198"/>
                    </a:lnTo>
                    <a:lnTo>
                      <a:pt x="86" y="199"/>
                    </a:lnTo>
                    <a:lnTo>
                      <a:pt x="86" y="199"/>
                    </a:lnTo>
                    <a:lnTo>
                      <a:pt x="76" y="198"/>
                    </a:lnTo>
                    <a:lnTo>
                      <a:pt x="68" y="196"/>
                    </a:lnTo>
                    <a:lnTo>
                      <a:pt x="61" y="194"/>
                    </a:lnTo>
                    <a:lnTo>
                      <a:pt x="55" y="190"/>
                    </a:lnTo>
                    <a:lnTo>
                      <a:pt x="55" y="190"/>
                    </a:lnTo>
                    <a:lnTo>
                      <a:pt x="50" y="185"/>
                    </a:lnTo>
                    <a:lnTo>
                      <a:pt x="46" y="178"/>
                    </a:lnTo>
                    <a:lnTo>
                      <a:pt x="43" y="170"/>
                    </a:lnTo>
                    <a:lnTo>
                      <a:pt x="42" y="161"/>
                    </a:lnTo>
                    <a:lnTo>
                      <a:pt x="42" y="161"/>
                    </a:lnTo>
                    <a:lnTo>
                      <a:pt x="43" y="153"/>
                    </a:lnTo>
                    <a:lnTo>
                      <a:pt x="46" y="146"/>
                    </a:lnTo>
                    <a:lnTo>
                      <a:pt x="50" y="140"/>
                    </a:lnTo>
                    <a:lnTo>
                      <a:pt x="55" y="135"/>
                    </a:lnTo>
                    <a:lnTo>
                      <a:pt x="62" y="131"/>
                    </a:lnTo>
                    <a:lnTo>
                      <a:pt x="70" y="128"/>
                    </a:lnTo>
                    <a:lnTo>
                      <a:pt x="79" y="126"/>
                    </a:lnTo>
                    <a:lnTo>
                      <a:pt x="89" y="126"/>
                    </a:lnTo>
                    <a:lnTo>
                      <a:pt x="89" y="126"/>
                    </a:lnTo>
                    <a:lnTo>
                      <a:pt x="106" y="126"/>
                    </a:lnTo>
                    <a:lnTo>
                      <a:pt x="120" y="128"/>
                    </a:lnTo>
                    <a:lnTo>
                      <a:pt x="120" y="128"/>
                    </a:lnTo>
                    <a:lnTo>
                      <a:pt x="130" y="131"/>
                    </a:lnTo>
                    <a:lnTo>
                      <a:pt x="142" y="136"/>
                    </a:lnTo>
                    <a:lnTo>
                      <a:pt x="142" y="17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2" name="Freeform 71"/>
              <p:cNvSpPr>
                <a:spLocks/>
              </p:cNvSpPr>
              <p:nvPr userDrawn="1"/>
            </p:nvSpPr>
            <p:spPr bwMode="auto">
              <a:xfrm>
                <a:off x="3178175" y="6430182"/>
                <a:ext cx="25400" cy="44450"/>
              </a:xfrm>
              <a:custGeom>
                <a:avLst/>
                <a:gdLst>
                  <a:gd name="T0" fmla="*/ 64 w 64"/>
                  <a:gd name="T1" fmla="*/ 0 h 115"/>
                  <a:gd name="T2" fmla="*/ 6 w 64"/>
                  <a:gd name="T3" fmla="*/ 0 h 115"/>
                  <a:gd name="T4" fmla="*/ 0 w 64"/>
                  <a:gd name="T5" fmla="*/ 115 h 115"/>
                  <a:gd name="T6" fmla="*/ 31 w 64"/>
                  <a:gd name="T7" fmla="*/ 115 h 115"/>
                  <a:gd name="T8" fmla="*/ 64 w 64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15">
                    <a:moveTo>
                      <a:pt x="64" y="0"/>
                    </a:moveTo>
                    <a:lnTo>
                      <a:pt x="6" y="0"/>
                    </a:lnTo>
                    <a:lnTo>
                      <a:pt x="0" y="115"/>
                    </a:lnTo>
                    <a:lnTo>
                      <a:pt x="31" y="115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3" name="Freeform 72"/>
              <p:cNvSpPr>
                <a:spLocks/>
              </p:cNvSpPr>
              <p:nvPr userDrawn="1"/>
            </p:nvSpPr>
            <p:spPr bwMode="auto">
              <a:xfrm>
                <a:off x="3271837" y="6363507"/>
                <a:ext cx="90488" cy="92075"/>
              </a:xfrm>
              <a:custGeom>
                <a:avLst/>
                <a:gdLst>
                  <a:gd name="T0" fmla="*/ 226 w 226"/>
                  <a:gd name="T1" fmla="*/ 230 h 233"/>
                  <a:gd name="T2" fmla="*/ 226 w 226"/>
                  <a:gd name="T3" fmla="*/ 0 h 233"/>
                  <a:gd name="T4" fmla="*/ 177 w 226"/>
                  <a:gd name="T5" fmla="*/ 0 h 233"/>
                  <a:gd name="T6" fmla="*/ 128 w 226"/>
                  <a:gd name="T7" fmla="*/ 111 h 233"/>
                  <a:gd name="T8" fmla="*/ 128 w 226"/>
                  <a:gd name="T9" fmla="*/ 111 h 233"/>
                  <a:gd name="T10" fmla="*/ 113 w 226"/>
                  <a:gd name="T11" fmla="*/ 151 h 233"/>
                  <a:gd name="T12" fmla="*/ 113 w 226"/>
                  <a:gd name="T13" fmla="*/ 151 h 233"/>
                  <a:gd name="T14" fmla="*/ 106 w 226"/>
                  <a:gd name="T15" fmla="*/ 132 h 233"/>
                  <a:gd name="T16" fmla="*/ 98 w 226"/>
                  <a:gd name="T17" fmla="*/ 111 h 233"/>
                  <a:gd name="T18" fmla="*/ 49 w 226"/>
                  <a:gd name="T19" fmla="*/ 0 h 233"/>
                  <a:gd name="T20" fmla="*/ 0 w 226"/>
                  <a:gd name="T21" fmla="*/ 0 h 233"/>
                  <a:gd name="T22" fmla="*/ 0 w 226"/>
                  <a:gd name="T23" fmla="*/ 230 h 233"/>
                  <a:gd name="T24" fmla="*/ 43 w 226"/>
                  <a:gd name="T25" fmla="*/ 230 h 233"/>
                  <a:gd name="T26" fmla="*/ 43 w 226"/>
                  <a:gd name="T27" fmla="*/ 110 h 233"/>
                  <a:gd name="T28" fmla="*/ 43 w 226"/>
                  <a:gd name="T29" fmla="*/ 110 h 233"/>
                  <a:gd name="T30" fmla="*/ 42 w 226"/>
                  <a:gd name="T31" fmla="*/ 69 h 233"/>
                  <a:gd name="T32" fmla="*/ 42 w 226"/>
                  <a:gd name="T33" fmla="*/ 69 h 233"/>
                  <a:gd name="T34" fmla="*/ 48 w 226"/>
                  <a:gd name="T35" fmla="*/ 85 h 233"/>
                  <a:gd name="T36" fmla="*/ 57 w 226"/>
                  <a:gd name="T37" fmla="*/ 106 h 233"/>
                  <a:gd name="T38" fmla="*/ 112 w 226"/>
                  <a:gd name="T39" fmla="*/ 233 h 233"/>
                  <a:gd name="T40" fmla="*/ 166 w 226"/>
                  <a:gd name="T41" fmla="*/ 106 h 233"/>
                  <a:gd name="T42" fmla="*/ 166 w 226"/>
                  <a:gd name="T43" fmla="*/ 106 h 233"/>
                  <a:gd name="T44" fmla="*/ 176 w 226"/>
                  <a:gd name="T45" fmla="*/ 85 h 233"/>
                  <a:gd name="T46" fmla="*/ 182 w 226"/>
                  <a:gd name="T47" fmla="*/ 69 h 233"/>
                  <a:gd name="T48" fmla="*/ 182 w 226"/>
                  <a:gd name="T49" fmla="*/ 69 h 233"/>
                  <a:gd name="T50" fmla="*/ 181 w 226"/>
                  <a:gd name="T51" fmla="*/ 110 h 233"/>
                  <a:gd name="T52" fmla="*/ 181 w 226"/>
                  <a:gd name="T53" fmla="*/ 230 h 233"/>
                  <a:gd name="T54" fmla="*/ 226 w 226"/>
                  <a:gd name="T55" fmla="*/ 23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6" h="233">
                    <a:moveTo>
                      <a:pt x="226" y="230"/>
                    </a:moveTo>
                    <a:lnTo>
                      <a:pt x="226" y="0"/>
                    </a:lnTo>
                    <a:lnTo>
                      <a:pt x="177" y="0"/>
                    </a:lnTo>
                    <a:lnTo>
                      <a:pt x="128" y="111"/>
                    </a:lnTo>
                    <a:lnTo>
                      <a:pt x="128" y="111"/>
                    </a:lnTo>
                    <a:lnTo>
                      <a:pt x="113" y="151"/>
                    </a:lnTo>
                    <a:lnTo>
                      <a:pt x="113" y="151"/>
                    </a:lnTo>
                    <a:lnTo>
                      <a:pt x="106" y="132"/>
                    </a:lnTo>
                    <a:lnTo>
                      <a:pt x="98" y="111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230"/>
                    </a:lnTo>
                    <a:lnTo>
                      <a:pt x="43" y="230"/>
                    </a:lnTo>
                    <a:lnTo>
                      <a:pt x="43" y="110"/>
                    </a:lnTo>
                    <a:lnTo>
                      <a:pt x="43" y="110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8" y="85"/>
                    </a:lnTo>
                    <a:lnTo>
                      <a:pt x="57" y="106"/>
                    </a:lnTo>
                    <a:lnTo>
                      <a:pt x="112" y="233"/>
                    </a:lnTo>
                    <a:lnTo>
                      <a:pt x="166" y="106"/>
                    </a:lnTo>
                    <a:lnTo>
                      <a:pt x="166" y="106"/>
                    </a:lnTo>
                    <a:lnTo>
                      <a:pt x="176" y="85"/>
                    </a:lnTo>
                    <a:lnTo>
                      <a:pt x="182" y="69"/>
                    </a:lnTo>
                    <a:lnTo>
                      <a:pt x="182" y="69"/>
                    </a:lnTo>
                    <a:lnTo>
                      <a:pt x="181" y="110"/>
                    </a:lnTo>
                    <a:lnTo>
                      <a:pt x="181" y="230"/>
                    </a:lnTo>
                    <a:lnTo>
                      <a:pt x="226" y="23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4" name="Freeform 73"/>
              <p:cNvSpPr>
                <a:spLocks noEditPoints="1"/>
              </p:cNvSpPr>
              <p:nvPr userDrawn="1"/>
            </p:nvSpPr>
            <p:spPr bwMode="auto">
              <a:xfrm>
                <a:off x="3384550" y="6363507"/>
                <a:ext cx="98425" cy="90488"/>
              </a:xfrm>
              <a:custGeom>
                <a:avLst/>
                <a:gdLst>
                  <a:gd name="T0" fmla="*/ 0 w 248"/>
                  <a:gd name="T1" fmla="*/ 0 h 230"/>
                  <a:gd name="T2" fmla="*/ 90 w 248"/>
                  <a:gd name="T3" fmla="*/ 230 h 230"/>
                  <a:gd name="T4" fmla="*/ 99 w 248"/>
                  <a:gd name="T5" fmla="*/ 229 h 230"/>
                  <a:gd name="T6" fmla="*/ 115 w 248"/>
                  <a:gd name="T7" fmla="*/ 227 h 230"/>
                  <a:gd name="T8" fmla="*/ 129 w 248"/>
                  <a:gd name="T9" fmla="*/ 222 h 230"/>
                  <a:gd name="T10" fmla="*/ 142 w 248"/>
                  <a:gd name="T11" fmla="*/ 215 h 230"/>
                  <a:gd name="T12" fmla="*/ 152 w 248"/>
                  <a:gd name="T13" fmla="*/ 206 h 230"/>
                  <a:gd name="T14" fmla="*/ 160 w 248"/>
                  <a:gd name="T15" fmla="*/ 194 h 230"/>
                  <a:gd name="T16" fmla="*/ 166 w 248"/>
                  <a:gd name="T17" fmla="*/ 180 h 230"/>
                  <a:gd name="T18" fmla="*/ 169 w 248"/>
                  <a:gd name="T19" fmla="*/ 164 h 230"/>
                  <a:gd name="T20" fmla="*/ 169 w 248"/>
                  <a:gd name="T21" fmla="*/ 155 h 230"/>
                  <a:gd name="T22" fmla="*/ 167 w 248"/>
                  <a:gd name="T23" fmla="*/ 137 h 230"/>
                  <a:gd name="T24" fmla="*/ 163 w 248"/>
                  <a:gd name="T25" fmla="*/ 122 h 230"/>
                  <a:gd name="T26" fmla="*/ 156 w 248"/>
                  <a:gd name="T27" fmla="*/ 109 h 230"/>
                  <a:gd name="T28" fmla="*/ 147 w 248"/>
                  <a:gd name="T29" fmla="*/ 99 h 230"/>
                  <a:gd name="T30" fmla="*/ 136 w 248"/>
                  <a:gd name="T31" fmla="*/ 91 h 230"/>
                  <a:gd name="T32" fmla="*/ 123 w 248"/>
                  <a:gd name="T33" fmla="*/ 85 h 230"/>
                  <a:gd name="T34" fmla="*/ 109 w 248"/>
                  <a:gd name="T35" fmla="*/ 81 h 230"/>
                  <a:gd name="T36" fmla="*/ 93 w 248"/>
                  <a:gd name="T37" fmla="*/ 80 h 230"/>
                  <a:gd name="T38" fmla="*/ 45 w 248"/>
                  <a:gd name="T39" fmla="*/ 0 h 230"/>
                  <a:gd name="T40" fmla="*/ 45 w 248"/>
                  <a:gd name="T41" fmla="*/ 117 h 230"/>
                  <a:gd name="T42" fmla="*/ 89 w 248"/>
                  <a:gd name="T43" fmla="*/ 117 h 230"/>
                  <a:gd name="T44" fmla="*/ 104 w 248"/>
                  <a:gd name="T45" fmla="*/ 120 h 230"/>
                  <a:gd name="T46" fmla="*/ 116 w 248"/>
                  <a:gd name="T47" fmla="*/ 127 h 230"/>
                  <a:gd name="T48" fmla="*/ 124 w 248"/>
                  <a:gd name="T49" fmla="*/ 138 h 230"/>
                  <a:gd name="T50" fmla="*/ 126 w 248"/>
                  <a:gd name="T51" fmla="*/ 155 h 230"/>
                  <a:gd name="T52" fmla="*/ 126 w 248"/>
                  <a:gd name="T53" fmla="*/ 163 h 230"/>
                  <a:gd name="T54" fmla="*/ 121 w 248"/>
                  <a:gd name="T55" fmla="*/ 177 h 230"/>
                  <a:gd name="T56" fmla="*/ 112 w 248"/>
                  <a:gd name="T57" fmla="*/ 187 h 230"/>
                  <a:gd name="T58" fmla="*/ 98 w 248"/>
                  <a:gd name="T59" fmla="*/ 192 h 230"/>
                  <a:gd name="T60" fmla="*/ 45 w 248"/>
                  <a:gd name="T61" fmla="*/ 192 h 230"/>
                  <a:gd name="T62" fmla="*/ 248 w 248"/>
                  <a:gd name="T63" fmla="*/ 0 h 230"/>
                  <a:gd name="T64" fmla="*/ 202 w 248"/>
                  <a:gd name="T65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8" h="230">
                    <a:moveTo>
                      <a:pt x="45" y="0"/>
                    </a:moveTo>
                    <a:lnTo>
                      <a:pt x="0" y="0"/>
                    </a:lnTo>
                    <a:lnTo>
                      <a:pt x="0" y="230"/>
                    </a:lnTo>
                    <a:lnTo>
                      <a:pt x="90" y="230"/>
                    </a:lnTo>
                    <a:lnTo>
                      <a:pt x="90" y="230"/>
                    </a:lnTo>
                    <a:lnTo>
                      <a:pt x="99" y="229"/>
                    </a:lnTo>
                    <a:lnTo>
                      <a:pt x="107" y="228"/>
                    </a:lnTo>
                    <a:lnTo>
                      <a:pt x="115" y="227"/>
                    </a:lnTo>
                    <a:lnTo>
                      <a:pt x="122" y="225"/>
                    </a:lnTo>
                    <a:lnTo>
                      <a:pt x="129" y="222"/>
                    </a:lnTo>
                    <a:lnTo>
                      <a:pt x="136" y="219"/>
                    </a:lnTo>
                    <a:lnTo>
                      <a:pt x="142" y="215"/>
                    </a:lnTo>
                    <a:lnTo>
                      <a:pt x="147" y="211"/>
                    </a:lnTo>
                    <a:lnTo>
                      <a:pt x="152" y="206"/>
                    </a:lnTo>
                    <a:lnTo>
                      <a:pt x="156" y="200"/>
                    </a:lnTo>
                    <a:lnTo>
                      <a:pt x="160" y="194"/>
                    </a:lnTo>
                    <a:lnTo>
                      <a:pt x="163" y="187"/>
                    </a:lnTo>
                    <a:lnTo>
                      <a:pt x="166" y="180"/>
                    </a:lnTo>
                    <a:lnTo>
                      <a:pt x="167" y="172"/>
                    </a:lnTo>
                    <a:lnTo>
                      <a:pt x="169" y="164"/>
                    </a:lnTo>
                    <a:lnTo>
                      <a:pt x="169" y="155"/>
                    </a:lnTo>
                    <a:lnTo>
                      <a:pt x="169" y="155"/>
                    </a:lnTo>
                    <a:lnTo>
                      <a:pt x="169" y="146"/>
                    </a:lnTo>
                    <a:lnTo>
                      <a:pt x="167" y="137"/>
                    </a:lnTo>
                    <a:lnTo>
                      <a:pt x="166" y="129"/>
                    </a:lnTo>
                    <a:lnTo>
                      <a:pt x="163" y="122"/>
                    </a:lnTo>
                    <a:lnTo>
                      <a:pt x="160" y="115"/>
                    </a:lnTo>
                    <a:lnTo>
                      <a:pt x="156" y="109"/>
                    </a:lnTo>
                    <a:lnTo>
                      <a:pt x="152" y="104"/>
                    </a:lnTo>
                    <a:lnTo>
                      <a:pt x="147" y="99"/>
                    </a:lnTo>
                    <a:lnTo>
                      <a:pt x="142" y="94"/>
                    </a:lnTo>
                    <a:lnTo>
                      <a:pt x="136" y="91"/>
                    </a:lnTo>
                    <a:lnTo>
                      <a:pt x="130" y="88"/>
                    </a:lnTo>
                    <a:lnTo>
                      <a:pt x="123" y="85"/>
                    </a:lnTo>
                    <a:lnTo>
                      <a:pt x="116" y="83"/>
                    </a:lnTo>
                    <a:lnTo>
                      <a:pt x="109" y="81"/>
                    </a:lnTo>
                    <a:lnTo>
                      <a:pt x="101" y="81"/>
                    </a:lnTo>
                    <a:lnTo>
                      <a:pt x="93" y="80"/>
                    </a:lnTo>
                    <a:lnTo>
                      <a:pt x="45" y="80"/>
                    </a:lnTo>
                    <a:lnTo>
                      <a:pt x="45" y="0"/>
                    </a:lnTo>
                    <a:close/>
                    <a:moveTo>
                      <a:pt x="45" y="192"/>
                    </a:moveTo>
                    <a:lnTo>
                      <a:pt x="45" y="117"/>
                    </a:lnTo>
                    <a:lnTo>
                      <a:pt x="89" y="117"/>
                    </a:lnTo>
                    <a:lnTo>
                      <a:pt x="89" y="117"/>
                    </a:lnTo>
                    <a:lnTo>
                      <a:pt x="97" y="118"/>
                    </a:lnTo>
                    <a:lnTo>
                      <a:pt x="104" y="120"/>
                    </a:lnTo>
                    <a:lnTo>
                      <a:pt x="111" y="123"/>
                    </a:lnTo>
                    <a:lnTo>
                      <a:pt x="116" y="127"/>
                    </a:lnTo>
                    <a:lnTo>
                      <a:pt x="120" y="132"/>
                    </a:lnTo>
                    <a:lnTo>
                      <a:pt x="124" y="138"/>
                    </a:lnTo>
                    <a:lnTo>
                      <a:pt x="125" y="147"/>
                    </a:lnTo>
                    <a:lnTo>
                      <a:pt x="126" y="155"/>
                    </a:lnTo>
                    <a:lnTo>
                      <a:pt x="126" y="155"/>
                    </a:lnTo>
                    <a:lnTo>
                      <a:pt x="126" y="163"/>
                    </a:lnTo>
                    <a:lnTo>
                      <a:pt x="124" y="171"/>
                    </a:lnTo>
                    <a:lnTo>
                      <a:pt x="121" y="177"/>
                    </a:lnTo>
                    <a:lnTo>
                      <a:pt x="117" y="182"/>
                    </a:lnTo>
                    <a:lnTo>
                      <a:pt x="112" y="187"/>
                    </a:lnTo>
                    <a:lnTo>
                      <a:pt x="105" y="190"/>
                    </a:lnTo>
                    <a:lnTo>
                      <a:pt x="98" y="192"/>
                    </a:lnTo>
                    <a:lnTo>
                      <a:pt x="89" y="192"/>
                    </a:lnTo>
                    <a:lnTo>
                      <a:pt x="45" y="192"/>
                    </a:lnTo>
                    <a:close/>
                    <a:moveTo>
                      <a:pt x="248" y="230"/>
                    </a:moveTo>
                    <a:lnTo>
                      <a:pt x="248" y="0"/>
                    </a:lnTo>
                    <a:lnTo>
                      <a:pt x="202" y="0"/>
                    </a:lnTo>
                    <a:lnTo>
                      <a:pt x="202" y="230"/>
                    </a:lnTo>
                    <a:lnTo>
                      <a:pt x="248" y="23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5" name="Freeform 74"/>
              <p:cNvSpPr>
                <a:spLocks/>
              </p:cNvSpPr>
              <p:nvPr userDrawn="1"/>
            </p:nvSpPr>
            <p:spPr bwMode="auto">
              <a:xfrm>
                <a:off x="3541712" y="6363507"/>
                <a:ext cx="85725" cy="122238"/>
              </a:xfrm>
              <a:custGeom>
                <a:avLst/>
                <a:gdLst>
                  <a:gd name="T0" fmla="*/ 214 w 214"/>
                  <a:gd name="T1" fmla="*/ 0 h 310"/>
                  <a:gd name="T2" fmla="*/ 166 w 214"/>
                  <a:gd name="T3" fmla="*/ 0 h 310"/>
                  <a:gd name="T4" fmla="*/ 107 w 214"/>
                  <a:gd name="T5" fmla="*/ 173 h 310"/>
                  <a:gd name="T6" fmla="*/ 49 w 214"/>
                  <a:gd name="T7" fmla="*/ 0 h 310"/>
                  <a:gd name="T8" fmla="*/ 0 w 214"/>
                  <a:gd name="T9" fmla="*/ 0 h 310"/>
                  <a:gd name="T10" fmla="*/ 84 w 214"/>
                  <a:gd name="T11" fmla="*/ 225 h 310"/>
                  <a:gd name="T12" fmla="*/ 51 w 214"/>
                  <a:gd name="T13" fmla="*/ 310 h 310"/>
                  <a:gd name="T14" fmla="*/ 99 w 214"/>
                  <a:gd name="T15" fmla="*/ 310 h 310"/>
                  <a:gd name="T16" fmla="*/ 214 w 214"/>
                  <a:gd name="T17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4" h="310">
                    <a:moveTo>
                      <a:pt x="214" y="0"/>
                    </a:moveTo>
                    <a:lnTo>
                      <a:pt x="166" y="0"/>
                    </a:lnTo>
                    <a:lnTo>
                      <a:pt x="107" y="173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84" y="225"/>
                    </a:lnTo>
                    <a:lnTo>
                      <a:pt x="51" y="310"/>
                    </a:lnTo>
                    <a:lnTo>
                      <a:pt x="99" y="310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6" name="Freeform 75"/>
              <p:cNvSpPr>
                <a:spLocks/>
              </p:cNvSpPr>
              <p:nvPr userDrawn="1"/>
            </p:nvSpPr>
            <p:spPr bwMode="auto">
              <a:xfrm>
                <a:off x="3630612" y="6363507"/>
                <a:ext cx="82550" cy="92075"/>
              </a:xfrm>
              <a:custGeom>
                <a:avLst/>
                <a:gdLst>
                  <a:gd name="T0" fmla="*/ 94 w 209"/>
                  <a:gd name="T1" fmla="*/ 39 h 234"/>
                  <a:gd name="T2" fmla="*/ 164 w 209"/>
                  <a:gd name="T3" fmla="*/ 39 h 234"/>
                  <a:gd name="T4" fmla="*/ 164 w 209"/>
                  <a:gd name="T5" fmla="*/ 230 h 234"/>
                  <a:gd name="T6" fmla="*/ 209 w 209"/>
                  <a:gd name="T7" fmla="*/ 230 h 234"/>
                  <a:gd name="T8" fmla="*/ 209 w 209"/>
                  <a:gd name="T9" fmla="*/ 0 h 234"/>
                  <a:gd name="T10" fmla="*/ 52 w 209"/>
                  <a:gd name="T11" fmla="*/ 0 h 234"/>
                  <a:gd name="T12" fmla="*/ 47 w 209"/>
                  <a:gd name="T13" fmla="*/ 116 h 234"/>
                  <a:gd name="T14" fmla="*/ 47 w 209"/>
                  <a:gd name="T15" fmla="*/ 116 h 234"/>
                  <a:gd name="T16" fmla="*/ 45 w 209"/>
                  <a:gd name="T17" fmla="*/ 135 h 234"/>
                  <a:gd name="T18" fmla="*/ 42 w 209"/>
                  <a:gd name="T19" fmla="*/ 152 h 234"/>
                  <a:gd name="T20" fmla="*/ 38 w 209"/>
                  <a:gd name="T21" fmla="*/ 165 h 234"/>
                  <a:gd name="T22" fmla="*/ 32 w 209"/>
                  <a:gd name="T23" fmla="*/ 175 h 234"/>
                  <a:gd name="T24" fmla="*/ 26 w 209"/>
                  <a:gd name="T25" fmla="*/ 183 h 234"/>
                  <a:gd name="T26" fmla="*/ 18 w 209"/>
                  <a:gd name="T27" fmla="*/ 189 h 234"/>
                  <a:gd name="T28" fmla="*/ 9 w 209"/>
                  <a:gd name="T29" fmla="*/ 193 h 234"/>
                  <a:gd name="T30" fmla="*/ 0 w 209"/>
                  <a:gd name="T31" fmla="*/ 195 h 234"/>
                  <a:gd name="T32" fmla="*/ 12 w 209"/>
                  <a:gd name="T33" fmla="*/ 234 h 234"/>
                  <a:gd name="T34" fmla="*/ 12 w 209"/>
                  <a:gd name="T35" fmla="*/ 234 h 234"/>
                  <a:gd name="T36" fmla="*/ 19 w 209"/>
                  <a:gd name="T37" fmla="*/ 233 h 234"/>
                  <a:gd name="T38" fmla="*/ 27 w 209"/>
                  <a:gd name="T39" fmla="*/ 230 h 234"/>
                  <a:gd name="T40" fmla="*/ 34 w 209"/>
                  <a:gd name="T41" fmla="*/ 228 h 234"/>
                  <a:gd name="T42" fmla="*/ 41 w 209"/>
                  <a:gd name="T43" fmla="*/ 224 h 234"/>
                  <a:gd name="T44" fmla="*/ 48 w 209"/>
                  <a:gd name="T45" fmla="*/ 220 h 234"/>
                  <a:gd name="T46" fmla="*/ 54 w 209"/>
                  <a:gd name="T47" fmla="*/ 215 h 234"/>
                  <a:gd name="T48" fmla="*/ 60 w 209"/>
                  <a:gd name="T49" fmla="*/ 209 h 234"/>
                  <a:gd name="T50" fmla="*/ 66 w 209"/>
                  <a:gd name="T51" fmla="*/ 203 h 234"/>
                  <a:gd name="T52" fmla="*/ 71 w 209"/>
                  <a:gd name="T53" fmla="*/ 195 h 234"/>
                  <a:gd name="T54" fmla="*/ 75 w 209"/>
                  <a:gd name="T55" fmla="*/ 187 h 234"/>
                  <a:gd name="T56" fmla="*/ 79 w 209"/>
                  <a:gd name="T57" fmla="*/ 178 h 234"/>
                  <a:gd name="T58" fmla="*/ 83 w 209"/>
                  <a:gd name="T59" fmla="*/ 168 h 234"/>
                  <a:gd name="T60" fmla="*/ 86 w 209"/>
                  <a:gd name="T61" fmla="*/ 156 h 234"/>
                  <a:gd name="T62" fmla="*/ 88 w 209"/>
                  <a:gd name="T63" fmla="*/ 143 h 234"/>
                  <a:gd name="T64" fmla="*/ 89 w 209"/>
                  <a:gd name="T65" fmla="*/ 130 h 234"/>
                  <a:gd name="T66" fmla="*/ 91 w 209"/>
                  <a:gd name="T67" fmla="*/ 116 h 234"/>
                  <a:gd name="T68" fmla="*/ 94 w 209"/>
                  <a:gd name="T69" fmla="*/ 3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9" h="234">
                    <a:moveTo>
                      <a:pt x="94" y="39"/>
                    </a:moveTo>
                    <a:lnTo>
                      <a:pt x="164" y="39"/>
                    </a:lnTo>
                    <a:lnTo>
                      <a:pt x="164" y="230"/>
                    </a:lnTo>
                    <a:lnTo>
                      <a:pt x="209" y="230"/>
                    </a:lnTo>
                    <a:lnTo>
                      <a:pt x="209" y="0"/>
                    </a:lnTo>
                    <a:lnTo>
                      <a:pt x="52" y="0"/>
                    </a:lnTo>
                    <a:lnTo>
                      <a:pt x="47" y="116"/>
                    </a:lnTo>
                    <a:lnTo>
                      <a:pt x="47" y="116"/>
                    </a:lnTo>
                    <a:lnTo>
                      <a:pt x="45" y="135"/>
                    </a:lnTo>
                    <a:lnTo>
                      <a:pt x="42" y="152"/>
                    </a:lnTo>
                    <a:lnTo>
                      <a:pt x="38" y="165"/>
                    </a:lnTo>
                    <a:lnTo>
                      <a:pt x="32" y="175"/>
                    </a:lnTo>
                    <a:lnTo>
                      <a:pt x="26" y="183"/>
                    </a:lnTo>
                    <a:lnTo>
                      <a:pt x="18" y="189"/>
                    </a:lnTo>
                    <a:lnTo>
                      <a:pt x="9" y="193"/>
                    </a:lnTo>
                    <a:lnTo>
                      <a:pt x="0" y="195"/>
                    </a:lnTo>
                    <a:lnTo>
                      <a:pt x="12" y="234"/>
                    </a:lnTo>
                    <a:lnTo>
                      <a:pt x="12" y="234"/>
                    </a:lnTo>
                    <a:lnTo>
                      <a:pt x="19" y="233"/>
                    </a:lnTo>
                    <a:lnTo>
                      <a:pt x="27" y="230"/>
                    </a:lnTo>
                    <a:lnTo>
                      <a:pt x="34" y="228"/>
                    </a:lnTo>
                    <a:lnTo>
                      <a:pt x="41" y="224"/>
                    </a:lnTo>
                    <a:lnTo>
                      <a:pt x="48" y="220"/>
                    </a:lnTo>
                    <a:lnTo>
                      <a:pt x="54" y="215"/>
                    </a:lnTo>
                    <a:lnTo>
                      <a:pt x="60" y="209"/>
                    </a:lnTo>
                    <a:lnTo>
                      <a:pt x="66" y="203"/>
                    </a:lnTo>
                    <a:lnTo>
                      <a:pt x="71" y="195"/>
                    </a:lnTo>
                    <a:lnTo>
                      <a:pt x="75" y="187"/>
                    </a:lnTo>
                    <a:lnTo>
                      <a:pt x="79" y="178"/>
                    </a:lnTo>
                    <a:lnTo>
                      <a:pt x="83" y="168"/>
                    </a:lnTo>
                    <a:lnTo>
                      <a:pt x="86" y="156"/>
                    </a:lnTo>
                    <a:lnTo>
                      <a:pt x="88" y="143"/>
                    </a:lnTo>
                    <a:lnTo>
                      <a:pt x="89" y="130"/>
                    </a:lnTo>
                    <a:lnTo>
                      <a:pt x="91" y="116"/>
                    </a:lnTo>
                    <a:lnTo>
                      <a:pt x="94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7" name="Freeform 76"/>
              <p:cNvSpPr>
                <a:spLocks/>
              </p:cNvSpPr>
              <p:nvPr userDrawn="1"/>
            </p:nvSpPr>
            <p:spPr bwMode="auto">
              <a:xfrm>
                <a:off x="3729037" y="6363507"/>
                <a:ext cx="85725" cy="122238"/>
              </a:xfrm>
              <a:custGeom>
                <a:avLst/>
                <a:gdLst>
                  <a:gd name="T0" fmla="*/ 214 w 214"/>
                  <a:gd name="T1" fmla="*/ 0 h 310"/>
                  <a:gd name="T2" fmla="*/ 166 w 214"/>
                  <a:gd name="T3" fmla="*/ 0 h 310"/>
                  <a:gd name="T4" fmla="*/ 107 w 214"/>
                  <a:gd name="T5" fmla="*/ 173 h 310"/>
                  <a:gd name="T6" fmla="*/ 49 w 214"/>
                  <a:gd name="T7" fmla="*/ 0 h 310"/>
                  <a:gd name="T8" fmla="*/ 0 w 214"/>
                  <a:gd name="T9" fmla="*/ 0 h 310"/>
                  <a:gd name="T10" fmla="*/ 84 w 214"/>
                  <a:gd name="T11" fmla="*/ 225 h 310"/>
                  <a:gd name="T12" fmla="*/ 51 w 214"/>
                  <a:gd name="T13" fmla="*/ 310 h 310"/>
                  <a:gd name="T14" fmla="*/ 99 w 214"/>
                  <a:gd name="T15" fmla="*/ 310 h 310"/>
                  <a:gd name="T16" fmla="*/ 214 w 214"/>
                  <a:gd name="T17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4" h="310">
                    <a:moveTo>
                      <a:pt x="214" y="0"/>
                    </a:moveTo>
                    <a:lnTo>
                      <a:pt x="166" y="0"/>
                    </a:lnTo>
                    <a:lnTo>
                      <a:pt x="107" y="173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84" y="225"/>
                    </a:lnTo>
                    <a:lnTo>
                      <a:pt x="51" y="310"/>
                    </a:lnTo>
                    <a:lnTo>
                      <a:pt x="99" y="310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8" name="Freeform 77"/>
              <p:cNvSpPr>
                <a:spLocks/>
              </p:cNvSpPr>
              <p:nvPr userDrawn="1"/>
            </p:nvSpPr>
            <p:spPr bwMode="auto">
              <a:xfrm>
                <a:off x="3825875" y="6363507"/>
                <a:ext cx="69850" cy="90488"/>
              </a:xfrm>
              <a:custGeom>
                <a:avLst/>
                <a:gdLst>
                  <a:gd name="T0" fmla="*/ 179 w 179"/>
                  <a:gd name="T1" fmla="*/ 0 h 230"/>
                  <a:gd name="T2" fmla="*/ 134 w 179"/>
                  <a:gd name="T3" fmla="*/ 0 h 230"/>
                  <a:gd name="T4" fmla="*/ 134 w 179"/>
                  <a:gd name="T5" fmla="*/ 92 h 230"/>
                  <a:gd name="T6" fmla="*/ 134 w 179"/>
                  <a:gd name="T7" fmla="*/ 92 h 230"/>
                  <a:gd name="T8" fmla="*/ 125 w 179"/>
                  <a:gd name="T9" fmla="*/ 98 h 230"/>
                  <a:gd name="T10" fmla="*/ 113 w 179"/>
                  <a:gd name="T11" fmla="*/ 102 h 230"/>
                  <a:gd name="T12" fmla="*/ 100 w 179"/>
                  <a:gd name="T13" fmla="*/ 105 h 230"/>
                  <a:gd name="T14" fmla="*/ 85 w 179"/>
                  <a:gd name="T15" fmla="*/ 106 h 230"/>
                  <a:gd name="T16" fmla="*/ 85 w 179"/>
                  <a:gd name="T17" fmla="*/ 106 h 230"/>
                  <a:gd name="T18" fmla="*/ 76 w 179"/>
                  <a:gd name="T19" fmla="*/ 105 h 230"/>
                  <a:gd name="T20" fmla="*/ 68 w 179"/>
                  <a:gd name="T21" fmla="*/ 103 h 230"/>
                  <a:gd name="T22" fmla="*/ 61 w 179"/>
                  <a:gd name="T23" fmla="*/ 101 h 230"/>
                  <a:gd name="T24" fmla="*/ 56 w 179"/>
                  <a:gd name="T25" fmla="*/ 97 h 230"/>
                  <a:gd name="T26" fmla="*/ 51 w 179"/>
                  <a:gd name="T27" fmla="*/ 91 h 230"/>
                  <a:gd name="T28" fmla="*/ 48 w 179"/>
                  <a:gd name="T29" fmla="*/ 85 h 230"/>
                  <a:gd name="T30" fmla="*/ 46 w 179"/>
                  <a:gd name="T31" fmla="*/ 76 h 230"/>
                  <a:gd name="T32" fmla="*/ 45 w 179"/>
                  <a:gd name="T33" fmla="*/ 66 h 230"/>
                  <a:gd name="T34" fmla="*/ 45 w 179"/>
                  <a:gd name="T35" fmla="*/ 0 h 230"/>
                  <a:gd name="T36" fmla="*/ 0 w 179"/>
                  <a:gd name="T37" fmla="*/ 0 h 230"/>
                  <a:gd name="T38" fmla="*/ 0 w 179"/>
                  <a:gd name="T39" fmla="*/ 64 h 230"/>
                  <a:gd name="T40" fmla="*/ 0 w 179"/>
                  <a:gd name="T41" fmla="*/ 64 h 230"/>
                  <a:gd name="T42" fmla="*/ 1 w 179"/>
                  <a:gd name="T43" fmla="*/ 74 h 230"/>
                  <a:gd name="T44" fmla="*/ 2 w 179"/>
                  <a:gd name="T45" fmla="*/ 83 h 230"/>
                  <a:gd name="T46" fmla="*/ 3 w 179"/>
                  <a:gd name="T47" fmla="*/ 91 h 230"/>
                  <a:gd name="T48" fmla="*/ 5 w 179"/>
                  <a:gd name="T49" fmla="*/ 99 h 230"/>
                  <a:gd name="T50" fmla="*/ 8 w 179"/>
                  <a:gd name="T51" fmla="*/ 106 h 230"/>
                  <a:gd name="T52" fmla="*/ 11 w 179"/>
                  <a:gd name="T53" fmla="*/ 113 h 230"/>
                  <a:gd name="T54" fmla="*/ 15 w 179"/>
                  <a:gd name="T55" fmla="*/ 119 h 230"/>
                  <a:gd name="T56" fmla="*/ 19 w 179"/>
                  <a:gd name="T57" fmla="*/ 124 h 230"/>
                  <a:gd name="T58" fmla="*/ 24 w 179"/>
                  <a:gd name="T59" fmla="*/ 129 h 230"/>
                  <a:gd name="T60" fmla="*/ 30 w 179"/>
                  <a:gd name="T61" fmla="*/ 133 h 230"/>
                  <a:gd name="T62" fmla="*/ 36 w 179"/>
                  <a:gd name="T63" fmla="*/ 137 h 230"/>
                  <a:gd name="T64" fmla="*/ 42 w 179"/>
                  <a:gd name="T65" fmla="*/ 140 h 230"/>
                  <a:gd name="T66" fmla="*/ 50 w 179"/>
                  <a:gd name="T67" fmla="*/ 142 h 230"/>
                  <a:gd name="T68" fmla="*/ 57 w 179"/>
                  <a:gd name="T69" fmla="*/ 145 h 230"/>
                  <a:gd name="T70" fmla="*/ 65 w 179"/>
                  <a:gd name="T71" fmla="*/ 145 h 230"/>
                  <a:gd name="T72" fmla="*/ 74 w 179"/>
                  <a:gd name="T73" fmla="*/ 146 h 230"/>
                  <a:gd name="T74" fmla="*/ 74 w 179"/>
                  <a:gd name="T75" fmla="*/ 146 h 230"/>
                  <a:gd name="T76" fmla="*/ 91 w 179"/>
                  <a:gd name="T77" fmla="*/ 145 h 230"/>
                  <a:gd name="T78" fmla="*/ 108 w 179"/>
                  <a:gd name="T79" fmla="*/ 141 h 230"/>
                  <a:gd name="T80" fmla="*/ 122 w 179"/>
                  <a:gd name="T81" fmla="*/ 137 h 230"/>
                  <a:gd name="T82" fmla="*/ 134 w 179"/>
                  <a:gd name="T83" fmla="*/ 131 h 230"/>
                  <a:gd name="T84" fmla="*/ 134 w 179"/>
                  <a:gd name="T85" fmla="*/ 230 h 230"/>
                  <a:gd name="T86" fmla="*/ 179 w 179"/>
                  <a:gd name="T87" fmla="*/ 230 h 230"/>
                  <a:gd name="T88" fmla="*/ 179 w 179"/>
                  <a:gd name="T8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9" h="230">
                    <a:moveTo>
                      <a:pt x="179" y="0"/>
                    </a:moveTo>
                    <a:lnTo>
                      <a:pt x="134" y="0"/>
                    </a:lnTo>
                    <a:lnTo>
                      <a:pt x="134" y="92"/>
                    </a:lnTo>
                    <a:lnTo>
                      <a:pt x="134" y="92"/>
                    </a:lnTo>
                    <a:lnTo>
                      <a:pt x="125" y="98"/>
                    </a:lnTo>
                    <a:lnTo>
                      <a:pt x="113" y="102"/>
                    </a:lnTo>
                    <a:lnTo>
                      <a:pt x="100" y="105"/>
                    </a:lnTo>
                    <a:lnTo>
                      <a:pt x="85" y="106"/>
                    </a:lnTo>
                    <a:lnTo>
                      <a:pt x="85" y="106"/>
                    </a:lnTo>
                    <a:lnTo>
                      <a:pt x="76" y="105"/>
                    </a:lnTo>
                    <a:lnTo>
                      <a:pt x="68" y="103"/>
                    </a:lnTo>
                    <a:lnTo>
                      <a:pt x="61" y="101"/>
                    </a:lnTo>
                    <a:lnTo>
                      <a:pt x="56" y="97"/>
                    </a:lnTo>
                    <a:lnTo>
                      <a:pt x="51" y="91"/>
                    </a:lnTo>
                    <a:lnTo>
                      <a:pt x="48" y="85"/>
                    </a:lnTo>
                    <a:lnTo>
                      <a:pt x="46" y="76"/>
                    </a:lnTo>
                    <a:lnTo>
                      <a:pt x="45" y="66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1" y="74"/>
                    </a:lnTo>
                    <a:lnTo>
                      <a:pt x="2" y="83"/>
                    </a:lnTo>
                    <a:lnTo>
                      <a:pt x="3" y="91"/>
                    </a:lnTo>
                    <a:lnTo>
                      <a:pt x="5" y="99"/>
                    </a:lnTo>
                    <a:lnTo>
                      <a:pt x="8" y="106"/>
                    </a:lnTo>
                    <a:lnTo>
                      <a:pt x="11" y="113"/>
                    </a:lnTo>
                    <a:lnTo>
                      <a:pt x="15" y="119"/>
                    </a:lnTo>
                    <a:lnTo>
                      <a:pt x="19" y="124"/>
                    </a:lnTo>
                    <a:lnTo>
                      <a:pt x="24" y="129"/>
                    </a:lnTo>
                    <a:lnTo>
                      <a:pt x="30" y="133"/>
                    </a:lnTo>
                    <a:lnTo>
                      <a:pt x="36" y="137"/>
                    </a:lnTo>
                    <a:lnTo>
                      <a:pt x="42" y="140"/>
                    </a:lnTo>
                    <a:lnTo>
                      <a:pt x="50" y="142"/>
                    </a:lnTo>
                    <a:lnTo>
                      <a:pt x="57" y="145"/>
                    </a:lnTo>
                    <a:lnTo>
                      <a:pt x="65" y="145"/>
                    </a:lnTo>
                    <a:lnTo>
                      <a:pt x="74" y="146"/>
                    </a:lnTo>
                    <a:lnTo>
                      <a:pt x="74" y="146"/>
                    </a:lnTo>
                    <a:lnTo>
                      <a:pt x="91" y="145"/>
                    </a:lnTo>
                    <a:lnTo>
                      <a:pt x="108" y="141"/>
                    </a:lnTo>
                    <a:lnTo>
                      <a:pt x="122" y="137"/>
                    </a:lnTo>
                    <a:lnTo>
                      <a:pt x="134" y="131"/>
                    </a:lnTo>
                    <a:lnTo>
                      <a:pt x="134" y="230"/>
                    </a:lnTo>
                    <a:lnTo>
                      <a:pt x="179" y="230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9" name="Freeform 78"/>
              <p:cNvSpPr>
                <a:spLocks/>
              </p:cNvSpPr>
              <p:nvPr userDrawn="1"/>
            </p:nvSpPr>
            <p:spPr bwMode="auto">
              <a:xfrm>
                <a:off x="3919537" y="6363507"/>
                <a:ext cx="117475" cy="90488"/>
              </a:xfrm>
              <a:custGeom>
                <a:avLst/>
                <a:gdLst>
                  <a:gd name="T0" fmla="*/ 294 w 294"/>
                  <a:gd name="T1" fmla="*/ 0 h 230"/>
                  <a:gd name="T2" fmla="*/ 249 w 294"/>
                  <a:gd name="T3" fmla="*/ 0 h 230"/>
                  <a:gd name="T4" fmla="*/ 249 w 294"/>
                  <a:gd name="T5" fmla="*/ 190 h 230"/>
                  <a:gd name="T6" fmla="*/ 169 w 294"/>
                  <a:gd name="T7" fmla="*/ 190 h 230"/>
                  <a:gd name="T8" fmla="*/ 169 w 294"/>
                  <a:gd name="T9" fmla="*/ 0 h 230"/>
                  <a:gd name="T10" fmla="*/ 125 w 294"/>
                  <a:gd name="T11" fmla="*/ 0 h 230"/>
                  <a:gd name="T12" fmla="*/ 125 w 294"/>
                  <a:gd name="T13" fmla="*/ 190 h 230"/>
                  <a:gd name="T14" fmla="*/ 45 w 294"/>
                  <a:gd name="T15" fmla="*/ 190 h 230"/>
                  <a:gd name="T16" fmla="*/ 45 w 294"/>
                  <a:gd name="T17" fmla="*/ 0 h 230"/>
                  <a:gd name="T18" fmla="*/ 0 w 294"/>
                  <a:gd name="T19" fmla="*/ 0 h 230"/>
                  <a:gd name="T20" fmla="*/ 0 w 294"/>
                  <a:gd name="T21" fmla="*/ 230 h 230"/>
                  <a:gd name="T22" fmla="*/ 294 w 294"/>
                  <a:gd name="T23" fmla="*/ 230 h 230"/>
                  <a:gd name="T24" fmla="*/ 294 w 294"/>
                  <a:gd name="T25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4" h="230">
                    <a:moveTo>
                      <a:pt x="294" y="0"/>
                    </a:moveTo>
                    <a:lnTo>
                      <a:pt x="249" y="0"/>
                    </a:lnTo>
                    <a:lnTo>
                      <a:pt x="249" y="190"/>
                    </a:lnTo>
                    <a:lnTo>
                      <a:pt x="169" y="190"/>
                    </a:lnTo>
                    <a:lnTo>
                      <a:pt x="169" y="0"/>
                    </a:lnTo>
                    <a:lnTo>
                      <a:pt x="125" y="0"/>
                    </a:lnTo>
                    <a:lnTo>
                      <a:pt x="125" y="190"/>
                    </a:lnTo>
                    <a:lnTo>
                      <a:pt x="45" y="190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230"/>
                    </a:lnTo>
                    <a:lnTo>
                      <a:pt x="294" y="230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0" name="Freeform 79"/>
              <p:cNvSpPr>
                <a:spLocks noEditPoints="1"/>
              </p:cNvSpPr>
              <p:nvPr userDrawn="1"/>
            </p:nvSpPr>
            <p:spPr bwMode="auto">
              <a:xfrm>
                <a:off x="4054475" y="6360332"/>
                <a:ext cx="74613" cy="95250"/>
              </a:xfrm>
              <a:custGeom>
                <a:avLst/>
                <a:gdLst>
                  <a:gd name="T0" fmla="*/ 187 w 187"/>
                  <a:gd name="T1" fmla="*/ 77 h 239"/>
                  <a:gd name="T2" fmla="*/ 187 w 187"/>
                  <a:gd name="T3" fmla="*/ 67 h 239"/>
                  <a:gd name="T4" fmla="*/ 183 w 187"/>
                  <a:gd name="T5" fmla="*/ 50 h 239"/>
                  <a:gd name="T6" fmla="*/ 177 w 187"/>
                  <a:gd name="T7" fmla="*/ 36 h 239"/>
                  <a:gd name="T8" fmla="*/ 169 w 187"/>
                  <a:gd name="T9" fmla="*/ 24 h 239"/>
                  <a:gd name="T10" fmla="*/ 157 w 187"/>
                  <a:gd name="T11" fmla="*/ 14 h 239"/>
                  <a:gd name="T12" fmla="*/ 144 w 187"/>
                  <a:gd name="T13" fmla="*/ 7 h 239"/>
                  <a:gd name="T14" fmla="*/ 128 w 187"/>
                  <a:gd name="T15" fmla="*/ 2 h 239"/>
                  <a:gd name="T16" fmla="*/ 110 w 187"/>
                  <a:gd name="T17" fmla="*/ 0 h 239"/>
                  <a:gd name="T18" fmla="*/ 101 w 187"/>
                  <a:gd name="T19" fmla="*/ 0 h 239"/>
                  <a:gd name="T20" fmla="*/ 78 w 187"/>
                  <a:gd name="T21" fmla="*/ 1 h 239"/>
                  <a:gd name="T22" fmla="*/ 58 w 187"/>
                  <a:gd name="T23" fmla="*/ 5 h 239"/>
                  <a:gd name="T24" fmla="*/ 40 w 187"/>
                  <a:gd name="T25" fmla="*/ 11 h 239"/>
                  <a:gd name="T26" fmla="*/ 23 w 187"/>
                  <a:gd name="T27" fmla="*/ 20 h 239"/>
                  <a:gd name="T28" fmla="*/ 40 w 187"/>
                  <a:gd name="T29" fmla="*/ 54 h 239"/>
                  <a:gd name="T30" fmla="*/ 68 w 187"/>
                  <a:gd name="T31" fmla="*/ 43 h 239"/>
                  <a:gd name="T32" fmla="*/ 100 w 187"/>
                  <a:gd name="T33" fmla="*/ 40 h 239"/>
                  <a:gd name="T34" fmla="*/ 110 w 187"/>
                  <a:gd name="T35" fmla="*/ 41 h 239"/>
                  <a:gd name="T36" fmla="*/ 126 w 187"/>
                  <a:gd name="T37" fmla="*/ 46 h 239"/>
                  <a:gd name="T38" fmla="*/ 137 w 187"/>
                  <a:gd name="T39" fmla="*/ 56 h 239"/>
                  <a:gd name="T40" fmla="*/ 142 w 187"/>
                  <a:gd name="T41" fmla="*/ 70 h 239"/>
                  <a:gd name="T42" fmla="*/ 143 w 187"/>
                  <a:gd name="T43" fmla="*/ 96 h 239"/>
                  <a:gd name="T44" fmla="*/ 134 w 187"/>
                  <a:gd name="T45" fmla="*/ 92 h 239"/>
                  <a:gd name="T46" fmla="*/ 109 w 187"/>
                  <a:gd name="T47" fmla="*/ 88 h 239"/>
                  <a:gd name="T48" fmla="*/ 92 w 187"/>
                  <a:gd name="T49" fmla="*/ 87 h 239"/>
                  <a:gd name="T50" fmla="*/ 64 w 187"/>
                  <a:gd name="T51" fmla="*/ 89 h 239"/>
                  <a:gd name="T52" fmla="*/ 48 w 187"/>
                  <a:gd name="T53" fmla="*/ 94 h 239"/>
                  <a:gd name="T54" fmla="*/ 33 w 187"/>
                  <a:gd name="T55" fmla="*/ 101 h 239"/>
                  <a:gd name="T56" fmla="*/ 21 w 187"/>
                  <a:gd name="T57" fmla="*/ 110 h 239"/>
                  <a:gd name="T58" fmla="*/ 11 w 187"/>
                  <a:gd name="T59" fmla="*/ 121 h 239"/>
                  <a:gd name="T60" fmla="*/ 4 w 187"/>
                  <a:gd name="T61" fmla="*/ 135 h 239"/>
                  <a:gd name="T62" fmla="*/ 0 w 187"/>
                  <a:gd name="T63" fmla="*/ 153 h 239"/>
                  <a:gd name="T64" fmla="*/ 0 w 187"/>
                  <a:gd name="T65" fmla="*/ 162 h 239"/>
                  <a:gd name="T66" fmla="*/ 2 w 187"/>
                  <a:gd name="T67" fmla="*/ 182 h 239"/>
                  <a:gd name="T68" fmla="*/ 7 w 187"/>
                  <a:gd name="T69" fmla="*/ 198 h 239"/>
                  <a:gd name="T70" fmla="*/ 15 w 187"/>
                  <a:gd name="T71" fmla="*/ 211 h 239"/>
                  <a:gd name="T72" fmla="*/ 27 w 187"/>
                  <a:gd name="T73" fmla="*/ 222 h 239"/>
                  <a:gd name="T74" fmla="*/ 39 w 187"/>
                  <a:gd name="T75" fmla="*/ 230 h 239"/>
                  <a:gd name="T76" fmla="*/ 52 w 187"/>
                  <a:gd name="T77" fmla="*/ 235 h 239"/>
                  <a:gd name="T78" fmla="*/ 80 w 187"/>
                  <a:gd name="T79" fmla="*/ 239 h 239"/>
                  <a:gd name="T80" fmla="*/ 91 w 187"/>
                  <a:gd name="T81" fmla="*/ 239 h 239"/>
                  <a:gd name="T82" fmla="*/ 109 w 187"/>
                  <a:gd name="T83" fmla="*/ 234 h 239"/>
                  <a:gd name="T84" fmla="*/ 116 w 187"/>
                  <a:gd name="T85" fmla="*/ 231 h 239"/>
                  <a:gd name="T86" fmla="*/ 135 w 187"/>
                  <a:gd name="T87" fmla="*/ 219 h 239"/>
                  <a:gd name="T88" fmla="*/ 143 w 187"/>
                  <a:gd name="T89" fmla="*/ 235 h 239"/>
                  <a:gd name="T90" fmla="*/ 143 w 187"/>
                  <a:gd name="T91" fmla="*/ 170 h 239"/>
                  <a:gd name="T92" fmla="*/ 139 w 187"/>
                  <a:gd name="T93" fmla="*/ 175 h 239"/>
                  <a:gd name="T94" fmla="*/ 127 w 187"/>
                  <a:gd name="T95" fmla="*/ 185 h 239"/>
                  <a:gd name="T96" fmla="*/ 113 w 187"/>
                  <a:gd name="T97" fmla="*/ 193 h 239"/>
                  <a:gd name="T98" fmla="*/ 96 w 187"/>
                  <a:gd name="T99" fmla="*/ 198 h 239"/>
                  <a:gd name="T100" fmla="*/ 88 w 187"/>
                  <a:gd name="T101" fmla="*/ 199 h 239"/>
                  <a:gd name="T102" fmla="*/ 69 w 187"/>
                  <a:gd name="T103" fmla="*/ 196 h 239"/>
                  <a:gd name="T104" fmla="*/ 56 w 187"/>
                  <a:gd name="T105" fmla="*/ 190 h 239"/>
                  <a:gd name="T106" fmla="*/ 51 w 187"/>
                  <a:gd name="T107" fmla="*/ 185 h 239"/>
                  <a:gd name="T108" fmla="*/ 45 w 187"/>
                  <a:gd name="T109" fmla="*/ 170 h 239"/>
                  <a:gd name="T110" fmla="*/ 44 w 187"/>
                  <a:gd name="T111" fmla="*/ 161 h 239"/>
                  <a:gd name="T112" fmla="*/ 47 w 187"/>
                  <a:gd name="T113" fmla="*/ 146 h 239"/>
                  <a:gd name="T114" fmla="*/ 56 w 187"/>
                  <a:gd name="T115" fmla="*/ 135 h 239"/>
                  <a:gd name="T116" fmla="*/ 71 w 187"/>
                  <a:gd name="T117" fmla="*/ 128 h 239"/>
                  <a:gd name="T118" fmla="*/ 91 w 187"/>
                  <a:gd name="T119" fmla="*/ 126 h 239"/>
                  <a:gd name="T120" fmla="*/ 108 w 187"/>
                  <a:gd name="T121" fmla="*/ 126 h 239"/>
                  <a:gd name="T122" fmla="*/ 121 w 187"/>
                  <a:gd name="T123" fmla="*/ 128 h 239"/>
                  <a:gd name="T124" fmla="*/ 143 w 187"/>
                  <a:gd name="T125" fmla="*/ 13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239">
                    <a:moveTo>
                      <a:pt x="187" y="235"/>
                    </a:moveTo>
                    <a:lnTo>
                      <a:pt x="187" y="77"/>
                    </a:lnTo>
                    <a:lnTo>
                      <a:pt x="187" y="77"/>
                    </a:lnTo>
                    <a:lnTo>
                      <a:pt x="187" y="67"/>
                    </a:lnTo>
                    <a:lnTo>
                      <a:pt x="185" y="58"/>
                    </a:lnTo>
                    <a:lnTo>
                      <a:pt x="183" y="50"/>
                    </a:lnTo>
                    <a:lnTo>
                      <a:pt x="181" y="43"/>
                    </a:lnTo>
                    <a:lnTo>
                      <a:pt x="177" y="36"/>
                    </a:lnTo>
                    <a:lnTo>
                      <a:pt x="173" y="29"/>
                    </a:lnTo>
                    <a:lnTo>
                      <a:pt x="169" y="24"/>
                    </a:lnTo>
                    <a:lnTo>
                      <a:pt x="163" y="19"/>
                    </a:lnTo>
                    <a:lnTo>
                      <a:pt x="157" y="14"/>
                    </a:lnTo>
                    <a:lnTo>
                      <a:pt x="151" y="10"/>
                    </a:lnTo>
                    <a:lnTo>
                      <a:pt x="144" y="7"/>
                    </a:lnTo>
                    <a:lnTo>
                      <a:pt x="136" y="5"/>
                    </a:lnTo>
                    <a:lnTo>
                      <a:pt x="128" y="2"/>
                    </a:lnTo>
                    <a:lnTo>
                      <a:pt x="119" y="1"/>
                    </a:lnTo>
                    <a:lnTo>
                      <a:pt x="110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89" y="0"/>
                    </a:lnTo>
                    <a:lnTo>
                      <a:pt x="78" y="1"/>
                    </a:lnTo>
                    <a:lnTo>
                      <a:pt x="68" y="3"/>
                    </a:lnTo>
                    <a:lnTo>
                      <a:pt x="58" y="5"/>
                    </a:lnTo>
                    <a:lnTo>
                      <a:pt x="49" y="8"/>
                    </a:lnTo>
                    <a:lnTo>
                      <a:pt x="40" y="11"/>
                    </a:lnTo>
                    <a:lnTo>
                      <a:pt x="31" y="16"/>
                    </a:lnTo>
                    <a:lnTo>
                      <a:pt x="23" y="20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54" y="48"/>
                    </a:lnTo>
                    <a:lnTo>
                      <a:pt x="68" y="43"/>
                    </a:lnTo>
                    <a:lnTo>
                      <a:pt x="83" y="41"/>
                    </a:lnTo>
                    <a:lnTo>
                      <a:pt x="100" y="40"/>
                    </a:lnTo>
                    <a:lnTo>
                      <a:pt x="100" y="40"/>
                    </a:lnTo>
                    <a:lnTo>
                      <a:pt x="110" y="41"/>
                    </a:lnTo>
                    <a:lnTo>
                      <a:pt x="118" y="43"/>
                    </a:lnTo>
                    <a:lnTo>
                      <a:pt x="126" y="46"/>
                    </a:lnTo>
                    <a:lnTo>
                      <a:pt x="132" y="50"/>
                    </a:lnTo>
                    <a:lnTo>
                      <a:pt x="137" y="56"/>
                    </a:lnTo>
                    <a:lnTo>
                      <a:pt x="140" y="62"/>
                    </a:lnTo>
                    <a:lnTo>
                      <a:pt x="142" y="70"/>
                    </a:lnTo>
                    <a:lnTo>
                      <a:pt x="143" y="79"/>
                    </a:lnTo>
                    <a:lnTo>
                      <a:pt x="143" y="96"/>
                    </a:lnTo>
                    <a:lnTo>
                      <a:pt x="143" y="96"/>
                    </a:lnTo>
                    <a:lnTo>
                      <a:pt x="134" y="92"/>
                    </a:lnTo>
                    <a:lnTo>
                      <a:pt x="122" y="89"/>
                    </a:lnTo>
                    <a:lnTo>
                      <a:pt x="109" y="88"/>
                    </a:lnTo>
                    <a:lnTo>
                      <a:pt x="92" y="87"/>
                    </a:lnTo>
                    <a:lnTo>
                      <a:pt x="92" y="87"/>
                    </a:lnTo>
                    <a:lnTo>
                      <a:pt x="73" y="88"/>
                    </a:lnTo>
                    <a:lnTo>
                      <a:pt x="64" y="89"/>
                    </a:lnTo>
                    <a:lnTo>
                      <a:pt x="56" y="91"/>
                    </a:lnTo>
                    <a:lnTo>
                      <a:pt x="48" y="94"/>
                    </a:lnTo>
                    <a:lnTo>
                      <a:pt x="40" y="97"/>
                    </a:lnTo>
                    <a:lnTo>
                      <a:pt x="33" y="101"/>
                    </a:lnTo>
                    <a:lnTo>
                      <a:pt x="27" y="105"/>
                    </a:lnTo>
                    <a:lnTo>
                      <a:pt x="21" y="110"/>
                    </a:lnTo>
                    <a:lnTo>
                      <a:pt x="15" y="115"/>
                    </a:lnTo>
                    <a:lnTo>
                      <a:pt x="11" y="121"/>
                    </a:lnTo>
                    <a:lnTo>
                      <a:pt x="7" y="128"/>
                    </a:lnTo>
                    <a:lnTo>
                      <a:pt x="4" y="135"/>
                    </a:lnTo>
                    <a:lnTo>
                      <a:pt x="2" y="143"/>
                    </a:lnTo>
                    <a:lnTo>
                      <a:pt x="0" y="15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72"/>
                    </a:lnTo>
                    <a:lnTo>
                      <a:pt x="2" y="182"/>
                    </a:lnTo>
                    <a:lnTo>
                      <a:pt x="4" y="190"/>
                    </a:lnTo>
                    <a:lnTo>
                      <a:pt x="7" y="198"/>
                    </a:lnTo>
                    <a:lnTo>
                      <a:pt x="11" y="205"/>
                    </a:lnTo>
                    <a:lnTo>
                      <a:pt x="15" y="211"/>
                    </a:lnTo>
                    <a:lnTo>
                      <a:pt x="21" y="217"/>
                    </a:lnTo>
                    <a:lnTo>
                      <a:pt x="27" y="222"/>
                    </a:lnTo>
                    <a:lnTo>
                      <a:pt x="33" y="226"/>
                    </a:lnTo>
                    <a:lnTo>
                      <a:pt x="39" y="230"/>
                    </a:lnTo>
                    <a:lnTo>
                      <a:pt x="45" y="233"/>
                    </a:lnTo>
                    <a:lnTo>
                      <a:pt x="52" y="235"/>
                    </a:lnTo>
                    <a:lnTo>
                      <a:pt x="66" y="238"/>
                    </a:lnTo>
                    <a:lnTo>
                      <a:pt x="80" y="239"/>
                    </a:lnTo>
                    <a:lnTo>
                      <a:pt x="80" y="239"/>
                    </a:lnTo>
                    <a:lnTo>
                      <a:pt x="91" y="239"/>
                    </a:lnTo>
                    <a:lnTo>
                      <a:pt x="101" y="237"/>
                    </a:lnTo>
                    <a:lnTo>
                      <a:pt x="109" y="234"/>
                    </a:lnTo>
                    <a:lnTo>
                      <a:pt x="116" y="231"/>
                    </a:lnTo>
                    <a:lnTo>
                      <a:pt x="116" y="231"/>
                    </a:lnTo>
                    <a:lnTo>
                      <a:pt x="128" y="224"/>
                    </a:lnTo>
                    <a:lnTo>
                      <a:pt x="135" y="219"/>
                    </a:lnTo>
                    <a:lnTo>
                      <a:pt x="143" y="212"/>
                    </a:lnTo>
                    <a:lnTo>
                      <a:pt x="143" y="235"/>
                    </a:lnTo>
                    <a:lnTo>
                      <a:pt x="187" y="235"/>
                    </a:lnTo>
                    <a:close/>
                    <a:moveTo>
                      <a:pt x="143" y="170"/>
                    </a:moveTo>
                    <a:lnTo>
                      <a:pt x="143" y="170"/>
                    </a:lnTo>
                    <a:lnTo>
                      <a:pt x="139" y="175"/>
                    </a:lnTo>
                    <a:lnTo>
                      <a:pt x="133" y="180"/>
                    </a:lnTo>
                    <a:lnTo>
                      <a:pt x="127" y="185"/>
                    </a:lnTo>
                    <a:lnTo>
                      <a:pt x="121" y="190"/>
                    </a:lnTo>
                    <a:lnTo>
                      <a:pt x="113" y="193"/>
                    </a:lnTo>
                    <a:lnTo>
                      <a:pt x="105" y="196"/>
                    </a:lnTo>
                    <a:lnTo>
                      <a:pt x="96" y="198"/>
                    </a:lnTo>
                    <a:lnTo>
                      <a:pt x="88" y="199"/>
                    </a:lnTo>
                    <a:lnTo>
                      <a:pt x="88" y="199"/>
                    </a:lnTo>
                    <a:lnTo>
                      <a:pt x="78" y="198"/>
                    </a:lnTo>
                    <a:lnTo>
                      <a:pt x="69" y="196"/>
                    </a:lnTo>
                    <a:lnTo>
                      <a:pt x="62" y="194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51" y="185"/>
                    </a:lnTo>
                    <a:lnTo>
                      <a:pt x="47" y="178"/>
                    </a:lnTo>
                    <a:lnTo>
                      <a:pt x="45" y="170"/>
                    </a:lnTo>
                    <a:lnTo>
                      <a:pt x="44" y="161"/>
                    </a:lnTo>
                    <a:lnTo>
                      <a:pt x="44" y="161"/>
                    </a:lnTo>
                    <a:lnTo>
                      <a:pt x="44" y="153"/>
                    </a:lnTo>
                    <a:lnTo>
                      <a:pt x="47" y="146"/>
                    </a:lnTo>
                    <a:lnTo>
                      <a:pt x="51" y="140"/>
                    </a:lnTo>
                    <a:lnTo>
                      <a:pt x="56" y="135"/>
                    </a:lnTo>
                    <a:lnTo>
                      <a:pt x="63" y="131"/>
                    </a:lnTo>
                    <a:lnTo>
                      <a:pt x="71" y="128"/>
                    </a:lnTo>
                    <a:lnTo>
                      <a:pt x="80" y="126"/>
                    </a:lnTo>
                    <a:lnTo>
                      <a:pt x="91" y="126"/>
                    </a:lnTo>
                    <a:lnTo>
                      <a:pt x="91" y="126"/>
                    </a:lnTo>
                    <a:lnTo>
                      <a:pt x="108" y="126"/>
                    </a:lnTo>
                    <a:lnTo>
                      <a:pt x="121" y="128"/>
                    </a:lnTo>
                    <a:lnTo>
                      <a:pt x="121" y="128"/>
                    </a:lnTo>
                    <a:lnTo>
                      <a:pt x="131" y="131"/>
                    </a:lnTo>
                    <a:lnTo>
                      <a:pt x="143" y="136"/>
                    </a:lnTo>
                    <a:lnTo>
                      <a:pt x="143" y="17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1" name="Freeform 80"/>
              <p:cNvSpPr>
                <a:spLocks noEditPoints="1"/>
              </p:cNvSpPr>
              <p:nvPr userDrawn="1"/>
            </p:nvSpPr>
            <p:spPr bwMode="auto">
              <a:xfrm>
                <a:off x="4146550" y="6360332"/>
                <a:ext cx="79375" cy="95250"/>
              </a:xfrm>
              <a:custGeom>
                <a:avLst/>
                <a:gdLst>
                  <a:gd name="T0" fmla="*/ 197 w 197"/>
                  <a:gd name="T1" fmla="*/ 114 h 239"/>
                  <a:gd name="T2" fmla="*/ 196 w 197"/>
                  <a:gd name="T3" fmla="*/ 92 h 239"/>
                  <a:gd name="T4" fmla="*/ 191 w 197"/>
                  <a:gd name="T5" fmla="*/ 70 h 239"/>
                  <a:gd name="T6" fmla="*/ 184 w 197"/>
                  <a:gd name="T7" fmla="*/ 51 h 239"/>
                  <a:gd name="T8" fmla="*/ 173 w 197"/>
                  <a:gd name="T9" fmla="*/ 34 h 239"/>
                  <a:gd name="T10" fmla="*/ 160 w 197"/>
                  <a:gd name="T11" fmla="*/ 20 h 239"/>
                  <a:gd name="T12" fmla="*/ 143 w 197"/>
                  <a:gd name="T13" fmla="*/ 9 h 239"/>
                  <a:gd name="T14" fmla="*/ 123 w 197"/>
                  <a:gd name="T15" fmla="*/ 2 h 239"/>
                  <a:gd name="T16" fmla="*/ 101 w 197"/>
                  <a:gd name="T17" fmla="*/ 0 h 239"/>
                  <a:gd name="T18" fmla="*/ 90 w 197"/>
                  <a:gd name="T19" fmla="*/ 0 h 239"/>
                  <a:gd name="T20" fmla="*/ 69 w 197"/>
                  <a:gd name="T21" fmla="*/ 4 h 239"/>
                  <a:gd name="T22" fmla="*/ 51 w 197"/>
                  <a:gd name="T23" fmla="*/ 12 h 239"/>
                  <a:gd name="T24" fmla="*/ 35 w 197"/>
                  <a:gd name="T25" fmla="*/ 23 h 239"/>
                  <a:gd name="T26" fmla="*/ 22 w 197"/>
                  <a:gd name="T27" fmla="*/ 38 h 239"/>
                  <a:gd name="T28" fmla="*/ 12 w 197"/>
                  <a:gd name="T29" fmla="*/ 57 h 239"/>
                  <a:gd name="T30" fmla="*/ 5 w 197"/>
                  <a:gd name="T31" fmla="*/ 79 h 239"/>
                  <a:gd name="T32" fmla="*/ 1 w 197"/>
                  <a:gd name="T33" fmla="*/ 105 h 239"/>
                  <a:gd name="T34" fmla="*/ 0 w 197"/>
                  <a:gd name="T35" fmla="*/ 119 h 239"/>
                  <a:gd name="T36" fmla="*/ 2 w 197"/>
                  <a:gd name="T37" fmla="*/ 147 h 239"/>
                  <a:gd name="T38" fmla="*/ 9 w 197"/>
                  <a:gd name="T39" fmla="*/ 173 h 239"/>
                  <a:gd name="T40" fmla="*/ 19 w 197"/>
                  <a:gd name="T41" fmla="*/ 193 h 239"/>
                  <a:gd name="T42" fmla="*/ 30 w 197"/>
                  <a:gd name="T43" fmla="*/ 209 h 239"/>
                  <a:gd name="T44" fmla="*/ 37 w 197"/>
                  <a:gd name="T45" fmla="*/ 215 h 239"/>
                  <a:gd name="T46" fmla="*/ 51 w 197"/>
                  <a:gd name="T47" fmla="*/ 226 h 239"/>
                  <a:gd name="T48" fmla="*/ 68 w 197"/>
                  <a:gd name="T49" fmla="*/ 234 h 239"/>
                  <a:gd name="T50" fmla="*/ 88 w 197"/>
                  <a:gd name="T51" fmla="*/ 239 h 239"/>
                  <a:gd name="T52" fmla="*/ 99 w 197"/>
                  <a:gd name="T53" fmla="*/ 239 h 239"/>
                  <a:gd name="T54" fmla="*/ 125 w 197"/>
                  <a:gd name="T55" fmla="*/ 237 h 239"/>
                  <a:gd name="T56" fmla="*/ 145 w 197"/>
                  <a:gd name="T57" fmla="*/ 231 h 239"/>
                  <a:gd name="T58" fmla="*/ 154 w 197"/>
                  <a:gd name="T59" fmla="*/ 227 h 239"/>
                  <a:gd name="T60" fmla="*/ 170 w 197"/>
                  <a:gd name="T61" fmla="*/ 217 h 239"/>
                  <a:gd name="T62" fmla="*/ 152 w 197"/>
                  <a:gd name="T63" fmla="*/ 180 h 239"/>
                  <a:gd name="T64" fmla="*/ 139 w 197"/>
                  <a:gd name="T65" fmla="*/ 188 h 239"/>
                  <a:gd name="T66" fmla="*/ 129 w 197"/>
                  <a:gd name="T67" fmla="*/ 194 h 239"/>
                  <a:gd name="T68" fmla="*/ 116 w 197"/>
                  <a:gd name="T69" fmla="*/ 197 h 239"/>
                  <a:gd name="T70" fmla="*/ 102 w 197"/>
                  <a:gd name="T71" fmla="*/ 199 h 239"/>
                  <a:gd name="T72" fmla="*/ 92 w 197"/>
                  <a:gd name="T73" fmla="*/ 198 h 239"/>
                  <a:gd name="T74" fmla="*/ 73 w 197"/>
                  <a:gd name="T75" fmla="*/ 191 h 239"/>
                  <a:gd name="T76" fmla="*/ 58 w 197"/>
                  <a:gd name="T77" fmla="*/ 175 h 239"/>
                  <a:gd name="T78" fmla="*/ 47 w 197"/>
                  <a:gd name="T79" fmla="*/ 151 h 239"/>
                  <a:gd name="T80" fmla="*/ 196 w 197"/>
                  <a:gd name="T81" fmla="*/ 135 h 239"/>
                  <a:gd name="T82" fmla="*/ 196 w 197"/>
                  <a:gd name="T83" fmla="*/ 126 h 239"/>
                  <a:gd name="T84" fmla="*/ 197 w 197"/>
                  <a:gd name="T85" fmla="*/ 114 h 239"/>
                  <a:gd name="T86" fmla="*/ 45 w 197"/>
                  <a:gd name="T87" fmla="*/ 98 h 239"/>
                  <a:gd name="T88" fmla="*/ 51 w 197"/>
                  <a:gd name="T89" fmla="*/ 73 h 239"/>
                  <a:gd name="T90" fmla="*/ 61 w 197"/>
                  <a:gd name="T91" fmla="*/ 55 h 239"/>
                  <a:gd name="T92" fmla="*/ 77 w 197"/>
                  <a:gd name="T93" fmla="*/ 44 h 239"/>
                  <a:gd name="T94" fmla="*/ 98 w 197"/>
                  <a:gd name="T95" fmla="*/ 40 h 239"/>
                  <a:gd name="T96" fmla="*/ 104 w 197"/>
                  <a:gd name="T97" fmla="*/ 41 h 239"/>
                  <a:gd name="T98" fmla="*/ 116 w 197"/>
                  <a:gd name="T99" fmla="*/ 43 h 239"/>
                  <a:gd name="T100" fmla="*/ 126 w 197"/>
                  <a:gd name="T101" fmla="*/ 47 h 239"/>
                  <a:gd name="T102" fmla="*/ 138 w 197"/>
                  <a:gd name="T103" fmla="*/ 57 h 239"/>
                  <a:gd name="T104" fmla="*/ 147 w 197"/>
                  <a:gd name="T105" fmla="*/ 76 h 239"/>
                  <a:gd name="T106" fmla="*/ 152 w 197"/>
                  <a:gd name="T107" fmla="*/ 9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7" h="239">
                    <a:moveTo>
                      <a:pt x="197" y="114"/>
                    </a:moveTo>
                    <a:lnTo>
                      <a:pt x="197" y="114"/>
                    </a:lnTo>
                    <a:lnTo>
                      <a:pt x="197" y="103"/>
                    </a:lnTo>
                    <a:lnTo>
                      <a:pt x="196" y="92"/>
                    </a:lnTo>
                    <a:lnTo>
                      <a:pt x="194" y="81"/>
                    </a:lnTo>
                    <a:lnTo>
                      <a:pt x="191" y="70"/>
                    </a:lnTo>
                    <a:lnTo>
                      <a:pt x="188" y="60"/>
                    </a:lnTo>
                    <a:lnTo>
                      <a:pt x="184" y="51"/>
                    </a:lnTo>
                    <a:lnTo>
                      <a:pt x="179" y="42"/>
                    </a:lnTo>
                    <a:lnTo>
                      <a:pt x="173" y="34"/>
                    </a:lnTo>
                    <a:lnTo>
                      <a:pt x="167" y="26"/>
                    </a:lnTo>
                    <a:lnTo>
                      <a:pt x="160" y="20"/>
                    </a:lnTo>
                    <a:lnTo>
                      <a:pt x="152" y="14"/>
                    </a:lnTo>
                    <a:lnTo>
                      <a:pt x="143" y="9"/>
                    </a:lnTo>
                    <a:lnTo>
                      <a:pt x="134" y="5"/>
                    </a:lnTo>
                    <a:lnTo>
                      <a:pt x="123" y="2"/>
                    </a:lnTo>
                    <a:lnTo>
                      <a:pt x="11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0" y="0"/>
                    </a:lnTo>
                    <a:lnTo>
                      <a:pt x="79" y="2"/>
                    </a:lnTo>
                    <a:lnTo>
                      <a:pt x="69" y="4"/>
                    </a:lnTo>
                    <a:lnTo>
                      <a:pt x="60" y="8"/>
                    </a:lnTo>
                    <a:lnTo>
                      <a:pt x="51" y="12"/>
                    </a:lnTo>
                    <a:lnTo>
                      <a:pt x="43" y="17"/>
                    </a:lnTo>
                    <a:lnTo>
                      <a:pt x="35" y="23"/>
                    </a:lnTo>
                    <a:lnTo>
                      <a:pt x="28" y="30"/>
                    </a:lnTo>
                    <a:lnTo>
                      <a:pt x="22" y="38"/>
                    </a:lnTo>
                    <a:lnTo>
                      <a:pt x="16" y="47"/>
                    </a:lnTo>
                    <a:lnTo>
                      <a:pt x="12" y="57"/>
                    </a:lnTo>
                    <a:lnTo>
                      <a:pt x="8" y="68"/>
                    </a:lnTo>
                    <a:lnTo>
                      <a:pt x="5" y="79"/>
                    </a:lnTo>
                    <a:lnTo>
                      <a:pt x="2" y="92"/>
                    </a:lnTo>
                    <a:lnTo>
                      <a:pt x="1" y="105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1" y="134"/>
                    </a:lnTo>
                    <a:lnTo>
                      <a:pt x="2" y="147"/>
                    </a:lnTo>
                    <a:lnTo>
                      <a:pt x="5" y="161"/>
                    </a:lnTo>
                    <a:lnTo>
                      <a:pt x="9" y="173"/>
                    </a:lnTo>
                    <a:lnTo>
                      <a:pt x="14" y="184"/>
                    </a:lnTo>
                    <a:lnTo>
                      <a:pt x="19" y="193"/>
                    </a:lnTo>
                    <a:lnTo>
                      <a:pt x="24" y="202"/>
                    </a:lnTo>
                    <a:lnTo>
                      <a:pt x="30" y="209"/>
                    </a:lnTo>
                    <a:lnTo>
                      <a:pt x="30" y="209"/>
                    </a:lnTo>
                    <a:lnTo>
                      <a:pt x="37" y="215"/>
                    </a:lnTo>
                    <a:lnTo>
                      <a:pt x="44" y="221"/>
                    </a:lnTo>
                    <a:lnTo>
                      <a:pt x="51" y="226"/>
                    </a:lnTo>
                    <a:lnTo>
                      <a:pt x="59" y="230"/>
                    </a:lnTo>
                    <a:lnTo>
                      <a:pt x="68" y="234"/>
                    </a:lnTo>
                    <a:lnTo>
                      <a:pt x="78" y="237"/>
                    </a:lnTo>
                    <a:lnTo>
                      <a:pt x="88" y="239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2" y="239"/>
                    </a:lnTo>
                    <a:lnTo>
                      <a:pt x="125" y="237"/>
                    </a:lnTo>
                    <a:lnTo>
                      <a:pt x="135" y="235"/>
                    </a:lnTo>
                    <a:lnTo>
                      <a:pt x="145" y="231"/>
                    </a:lnTo>
                    <a:lnTo>
                      <a:pt x="145" y="231"/>
                    </a:lnTo>
                    <a:lnTo>
                      <a:pt x="154" y="227"/>
                    </a:lnTo>
                    <a:lnTo>
                      <a:pt x="162" y="222"/>
                    </a:lnTo>
                    <a:lnTo>
                      <a:pt x="170" y="217"/>
                    </a:lnTo>
                    <a:lnTo>
                      <a:pt x="178" y="209"/>
                    </a:lnTo>
                    <a:lnTo>
                      <a:pt x="152" y="180"/>
                    </a:lnTo>
                    <a:lnTo>
                      <a:pt x="152" y="180"/>
                    </a:lnTo>
                    <a:lnTo>
                      <a:pt x="139" y="188"/>
                    </a:lnTo>
                    <a:lnTo>
                      <a:pt x="129" y="194"/>
                    </a:lnTo>
                    <a:lnTo>
                      <a:pt x="129" y="194"/>
                    </a:lnTo>
                    <a:lnTo>
                      <a:pt x="122" y="196"/>
                    </a:lnTo>
                    <a:lnTo>
                      <a:pt x="116" y="197"/>
                    </a:lnTo>
                    <a:lnTo>
                      <a:pt x="109" y="198"/>
                    </a:lnTo>
                    <a:lnTo>
                      <a:pt x="102" y="199"/>
                    </a:lnTo>
                    <a:lnTo>
                      <a:pt x="102" y="199"/>
                    </a:lnTo>
                    <a:lnTo>
                      <a:pt x="92" y="198"/>
                    </a:lnTo>
                    <a:lnTo>
                      <a:pt x="82" y="195"/>
                    </a:lnTo>
                    <a:lnTo>
                      <a:pt x="73" y="191"/>
                    </a:lnTo>
                    <a:lnTo>
                      <a:pt x="65" y="184"/>
                    </a:lnTo>
                    <a:lnTo>
                      <a:pt x="58" y="175"/>
                    </a:lnTo>
                    <a:lnTo>
                      <a:pt x="52" y="164"/>
                    </a:lnTo>
                    <a:lnTo>
                      <a:pt x="47" y="151"/>
                    </a:lnTo>
                    <a:lnTo>
                      <a:pt x="44" y="135"/>
                    </a:lnTo>
                    <a:lnTo>
                      <a:pt x="196" y="135"/>
                    </a:lnTo>
                    <a:lnTo>
                      <a:pt x="196" y="135"/>
                    </a:lnTo>
                    <a:lnTo>
                      <a:pt x="196" y="126"/>
                    </a:lnTo>
                    <a:lnTo>
                      <a:pt x="197" y="114"/>
                    </a:lnTo>
                    <a:lnTo>
                      <a:pt x="197" y="114"/>
                    </a:lnTo>
                    <a:close/>
                    <a:moveTo>
                      <a:pt x="45" y="98"/>
                    </a:moveTo>
                    <a:lnTo>
                      <a:pt x="45" y="98"/>
                    </a:lnTo>
                    <a:lnTo>
                      <a:pt x="47" y="85"/>
                    </a:lnTo>
                    <a:lnTo>
                      <a:pt x="51" y="73"/>
                    </a:lnTo>
                    <a:lnTo>
                      <a:pt x="55" y="64"/>
                    </a:lnTo>
                    <a:lnTo>
                      <a:pt x="61" y="55"/>
                    </a:lnTo>
                    <a:lnTo>
                      <a:pt x="68" y="49"/>
                    </a:lnTo>
                    <a:lnTo>
                      <a:pt x="77" y="44"/>
                    </a:lnTo>
                    <a:lnTo>
                      <a:pt x="87" y="41"/>
                    </a:lnTo>
                    <a:lnTo>
                      <a:pt x="98" y="40"/>
                    </a:lnTo>
                    <a:lnTo>
                      <a:pt x="98" y="40"/>
                    </a:lnTo>
                    <a:lnTo>
                      <a:pt x="104" y="41"/>
                    </a:lnTo>
                    <a:lnTo>
                      <a:pt x="110" y="42"/>
                    </a:lnTo>
                    <a:lnTo>
                      <a:pt x="116" y="43"/>
                    </a:lnTo>
                    <a:lnTo>
                      <a:pt x="121" y="45"/>
                    </a:lnTo>
                    <a:lnTo>
                      <a:pt x="126" y="47"/>
                    </a:lnTo>
                    <a:lnTo>
                      <a:pt x="130" y="50"/>
                    </a:lnTo>
                    <a:lnTo>
                      <a:pt x="138" y="57"/>
                    </a:lnTo>
                    <a:lnTo>
                      <a:pt x="143" y="66"/>
                    </a:lnTo>
                    <a:lnTo>
                      <a:pt x="147" y="76"/>
                    </a:lnTo>
                    <a:lnTo>
                      <a:pt x="150" y="86"/>
                    </a:lnTo>
                    <a:lnTo>
                      <a:pt x="152" y="98"/>
                    </a:lnTo>
                    <a:lnTo>
                      <a:pt x="45" y="98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2" name="Freeform 81"/>
              <p:cNvSpPr>
                <a:spLocks/>
              </p:cNvSpPr>
              <p:nvPr userDrawn="1"/>
            </p:nvSpPr>
            <p:spPr bwMode="auto">
              <a:xfrm>
                <a:off x="4244975" y="6363507"/>
                <a:ext cx="88900" cy="92075"/>
              </a:xfrm>
              <a:custGeom>
                <a:avLst/>
                <a:gdLst>
                  <a:gd name="T0" fmla="*/ 226 w 226"/>
                  <a:gd name="T1" fmla="*/ 230 h 233"/>
                  <a:gd name="T2" fmla="*/ 226 w 226"/>
                  <a:gd name="T3" fmla="*/ 0 h 233"/>
                  <a:gd name="T4" fmla="*/ 177 w 226"/>
                  <a:gd name="T5" fmla="*/ 0 h 233"/>
                  <a:gd name="T6" fmla="*/ 128 w 226"/>
                  <a:gd name="T7" fmla="*/ 111 h 233"/>
                  <a:gd name="T8" fmla="*/ 128 w 226"/>
                  <a:gd name="T9" fmla="*/ 111 h 233"/>
                  <a:gd name="T10" fmla="*/ 113 w 226"/>
                  <a:gd name="T11" fmla="*/ 151 h 233"/>
                  <a:gd name="T12" fmla="*/ 113 w 226"/>
                  <a:gd name="T13" fmla="*/ 151 h 233"/>
                  <a:gd name="T14" fmla="*/ 107 w 226"/>
                  <a:gd name="T15" fmla="*/ 132 h 233"/>
                  <a:gd name="T16" fmla="*/ 98 w 226"/>
                  <a:gd name="T17" fmla="*/ 111 h 233"/>
                  <a:gd name="T18" fmla="*/ 49 w 226"/>
                  <a:gd name="T19" fmla="*/ 0 h 233"/>
                  <a:gd name="T20" fmla="*/ 0 w 226"/>
                  <a:gd name="T21" fmla="*/ 0 h 233"/>
                  <a:gd name="T22" fmla="*/ 0 w 226"/>
                  <a:gd name="T23" fmla="*/ 230 h 233"/>
                  <a:gd name="T24" fmla="*/ 43 w 226"/>
                  <a:gd name="T25" fmla="*/ 230 h 233"/>
                  <a:gd name="T26" fmla="*/ 43 w 226"/>
                  <a:gd name="T27" fmla="*/ 110 h 233"/>
                  <a:gd name="T28" fmla="*/ 43 w 226"/>
                  <a:gd name="T29" fmla="*/ 110 h 233"/>
                  <a:gd name="T30" fmla="*/ 42 w 226"/>
                  <a:gd name="T31" fmla="*/ 69 h 233"/>
                  <a:gd name="T32" fmla="*/ 42 w 226"/>
                  <a:gd name="T33" fmla="*/ 69 h 233"/>
                  <a:gd name="T34" fmla="*/ 48 w 226"/>
                  <a:gd name="T35" fmla="*/ 85 h 233"/>
                  <a:gd name="T36" fmla="*/ 57 w 226"/>
                  <a:gd name="T37" fmla="*/ 106 h 233"/>
                  <a:gd name="T38" fmla="*/ 112 w 226"/>
                  <a:gd name="T39" fmla="*/ 233 h 233"/>
                  <a:gd name="T40" fmla="*/ 167 w 226"/>
                  <a:gd name="T41" fmla="*/ 106 h 233"/>
                  <a:gd name="T42" fmla="*/ 167 w 226"/>
                  <a:gd name="T43" fmla="*/ 106 h 233"/>
                  <a:gd name="T44" fmla="*/ 176 w 226"/>
                  <a:gd name="T45" fmla="*/ 85 h 233"/>
                  <a:gd name="T46" fmla="*/ 182 w 226"/>
                  <a:gd name="T47" fmla="*/ 69 h 233"/>
                  <a:gd name="T48" fmla="*/ 182 w 226"/>
                  <a:gd name="T49" fmla="*/ 69 h 233"/>
                  <a:gd name="T50" fmla="*/ 181 w 226"/>
                  <a:gd name="T51" fmla="*/ 110 h 233"/>
                  <a:gd name="T52" fmla="*/ 181 w 226"/>
                  <a:gd name="T53" fmla="*/ 230 h 233"/>
                  <a:gd name="T54" fmla="*/ 226 w 226"/>
                  <a:gd name="T55" fmla="*/ 23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6" h="233">
                    <a:moveTo>
                      <a:pt x="226" y="230"/>
                    </a:moveTo>
                    <a:lnTo>
                      <a:pt x="226" y="0"/>
                    </a:lnTo>
                    <a:lnTo>
                      <a:pt x="177" y="0"/>
                    </a:lnTo>
                    <a:lnTo>
                      <a:pt x="128" y="111"/>
                    </a:lnTo>
                    <a:lnTo>
                      <a:pt x="128" y="111"/>
                    </a:lnTo>
                    <a:lnTo>
                      <a:pt x="113" y="151"/>
                    </a:lnTo>
                    <a:lnTo>
                      <a:pt x="113" y="151"/>
                    </a:lnTo>
                    <a:lnTo>
                      <a:pt x="107" y="132"/>
                    </a:lnTo>
                    <a:lnTo>
                      <a:pt x="98" y="111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230"/>
                    </a:lnTo>
                    <a:lnTo>
                      <a:pt x="43" y="230"/>
                    </a:lnTo>
                    <a:lnTo>
                      <a:pt x="43" y="110"/>
                    </a:lnTo>
                    <a:lnTo>
                      <a:pt x="43" y="110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8" y="85"/>
                    </a:lnTo>
                    <a:lnTo>
                      <a:pt x="57" y="106"/>
                    </a:lnTo>
                    <a:lnTo>
                      <a:pt x="112" y="233"/>
                    </a:lnTo>
                    <a:lnTo>
                      <a:pt x="167" y="106"/>
                    </a:lnTo>
                    <a:lnTo>
                      <a:pt x="167" y="106"/>
                    </a:lnTo>
                    <a:lnTo>
                      <a:pt x="176" y="85"/>
                    </a:lnTo>
                    <a:lnTo>
                      <a:pt x="182" y="69"/>
                    </a:lnTo>
                    <a:lnTo>
                      <a:pt x="182" y="69"/>
                    </a:lnTo>
                    <a:lnTo>
                      <a:pt x="181" y="110"/>
                    </a:lnTo>
                    <a:lnTo>
                      <a:pt x="181" y="230"/>
                    </a:lnTo>
                    <a:lnTo>
                      <a:pt x="226" y="23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3" name="Freeform 82"/>
              <p:cNvSpPr>
                <a:spLocks/>
              </p:cNvSpPr>
              <p:nvPr userDrawn="1"/>
            </p:nvSpPr>
            <p:spPr bwMode="auto">
              <a:xfrm>
                <a:off x="4400550" y="6363507"/>
                <a:ext cx="88900" cy="92075"/>
              </a:xfrm>
              <a:custGeom>
                <a:avLst/>
                <a:gdLst>
                  <a:gd name="T0" fmla="*/ 227 w 227"/>
                  <a:gd name="T1" fmla="*/ 230 h 233"/>
                  <a:gd name="T2" fmla="*/ 227 w 227"/>
                  <a:gd name="T3" fmla="*/ 0 h 233"/>
                  <a:gd name="T4" fmla="*/ 178 w 227"/>
                  <a:gd name="T5" fmla="*/ 0 h 233"/>
                  <a:gd name="T6" fmla="*/ 128 w 227"/>
                  <a:gd name="T7" fmla="*/ 111 h 233"/>
                  <a:gd name="T8" fmla="*/ 128 w 227"/>
                  <a:gd name="T9" fmla="*/ 111 h 233"/>
                  <a:gd name="T10" fmla="*/ 113 w 227"/>
                  <a:gd name="T11" fmla="*/ 151 h 233"/>
                  <a:gd name="T12" fmla="*/ 113 w 227"/>
                  <a:gd name="T13" fmla="*/ 151 h 233"/>
                  <a:gd name="T14" fmla="*/ 106 w 227"/>
                  <a:gd name="T15" fmla="*/ 132 h 233"/>
                  <a:gd name="T16" fmla="*/ 98 w 227"/>
                  <a:gd name="T17" fmla="*/ 111 h 233"/>
                  <a:gd name="T18" fmla="*/ 49 w 227"/>
                  <a:gd name="T19" fmla="*/ 0 h 233"/>
                  <a:gd name="T20" fmla="*/ 0 w 227"/>
                  <a:gd name="T21" fmla="*/ 0 h 233"/>
                  <a:gd name="T22" fmla="*/ 0 w 227"/>
                  <a:gd name="T23" fmla="*/ 230 h 233"/>
                  <a:gd name="T24" fmla="*/ 43 w 227"/>
                  <a:gd name="T25" fmla="*/ 230 h 233"/>
                  <a:gd name="T26" fmla="*/ 43 w 227"/>
                  <a:gd name="T27" fmla="*/ 110 h 233"/>
                  <a:gd name="T28" fmla="*/ 43 w 227"/>
                  <a:gd name="T29" fmla="*/ 110 h 233"/>
                  <a:gd name="T30" fmla="*/ 42 w 227"/>
                  <a:gd name="T31" fmla="*/ 69 h 233"/>
                  <a:gd name="T32" fmla="*/ 42 w 227"/>
                  <a:gd name="T33" fmla="*/ 69 h 233"/>
                  <a:gd name="T34" fmla="*/ 48 w 227"/>
                  <a:gd name="T35" fmla="*/ 85 h 233"/>
                  <a:gd name="T36" fmla="*/ 57 w 227"/>
                  <a:gd name="T37" fmla="*/ 106 h 233"/>
                  <a:gd name="T38" fmla="*/ 112 w 227"/>
                  <a:gd name="T39" fmla="*/ 233 h 233"/>
                  <a:gd name="T40" fmla="*/ 167 w 227"/>
                  <a:gd name="T41" fmla="*/ 106 h 233"/>
                  <a:gd name="T42" fmla="*/ 167 w 227"/>
                  <a:gd name="T43" fmla="*/ 106 h 233"/>
                  <a:gd name="T44" fmla="*/ 177 w 227"/>
                  <a:gd name="T45" fmla="*/ 85 h 233"/>
                  <a:gd name="T46" fmla="*/ 183 w 227"/>
                  <a:gd name="T47" fmla="*/ 69 h 233"/>
                  <a:gd name="T48" fmla="*/ 183 w 227"/>
                  <a:gd name="T49" fmla="*/ 69 h 233"/>
                  <a:gd name="T50" fmla="*/ 182 w 227"/>
                  <a:gd name="T51" fmla="*/ 110 h 233"/>
                  <a:gd name="T52" fmla="*/ 182 w 227"/>
                  <a:gd name="T53" fmla="*/ 230 h 233"/>
                  <a:gd name="T54" fmla="*/ 227 w 227"/>
                  <a:gd name="T55" fmla="*/ 23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7" h="233">
                    <a:moveTo>
                      <a:pt x="227" y="230"/>
                    </a:moveTo>
                    <a:lnTo>
                      <a:pt x="227" y="0"/>
                    </a:lnTo>
                    <a:lnTo>
                      <a:pt x="178" y="0"/>
                    </a:lnTo>
                    <a:lnTo>
                      <a:pt x="128" y="111"/>
                    </a:lnTo>
                    <a:lnTo>
                      <a:pt x="128" y="111"/>
                    </a:lnTo>
                    <a:lnTo>
                      <a:pt x="113" y="151"/>
                    </a:lnTo>
                    <a:lnTo>
                      <a:pt x="113" y="151"/>
                    </a:lnTo>
                    <a:lnTo>
                      <a:pt x="106" y="132"/>
                    </a:lnTo>
                    <a:lnTo>
                      <a:pt x="98" y="111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230"/>
                    </a:lnTo>
                    <a:lnTo>
                      <a:pt x="43" y="230"/>
                    </a:lnTo>
                    <a:lnTo>
                      <a:pt x="43" y="110"/>
                    </a:lnTo>
                    <a:lnTo>
                      <a:pt x="43" y="110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8" y="85"/>
                    </a:lnTo>
                    <a:lnTo>
                      <a:pt x="57" y="106"/>
                    </a:lnTo>
                    <a:lnTo>
                      <a:pt x="112" y="233"/>
                    </a:lnTo>
                    <a:lnTo>
                      <a:pt x="167" y="106"/>
                    </a:lnTo>
                    <a:lnTo>
                      <a:pt x="167" y="106"/>
                    </a:lnTo>
                    <a:lnTo>
                      <a:pt x="177" y="85"/>
                    </a:lnTo>
                    <a:lnTo>
                      <a:pt x="183" y="69"/>
                    </a:lnTo>
                    <a:lnTo>
                      <a:pt x="183" y="69"/>
                    </a:lnTo>
                    <a:lnTo>
                      <a:pt x="182" y="110"/>
                    </a:lnTo>
                    <a:lnTo>
                      <a:pt x="182" y="230"/>
                    </a:lnTo>
                    <a:lnTo>
                      <a:pt x="227" y="23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4" name="Freeform 83"/>
              <p:cNvSpPr>
                <a:spLocks/>
              </p:cNvSpPr>
              <p:nvPr userDrawn="1"/>
            </p:nvSpPr>
            <p:spPr bwMode="auto">
              <a:xfrm>
                <a:off x="4513262" y="6363507"/>
                <a:ext cx="74613" cy="90488"/>
              </a:xfrm>
              <a:custGeom>
                <a:avLst/>
                <a:gdLst>
                  <a:gd name="T0" fmla="*/ 0 w 186"/>
                  <a:gd name="T1" fmla="*/ 0 h 230"/>
                  <a:gd name="T2" fmla="*/ 0 w 186"/>
                  <a:gd name="T3" fmla="*/ 230 h 230"/>
                  <a:gd name="T4" fmla="*/ 45 w 186"/>
                  <a:gd name="T5" fmla="*/ 230 h 230"/>
                  <a:gd name="T6" fmla="*/ 124 w 186"/>
                  <a:gd name="T7" fmla="*/ 101 h 230"/>
                  <a:gd name="T8" fmla="*/ 124 w 186"/>
                  <a:gd name="T9" fmla="*/ 101 h 230"/>
                  <a:gd name="T10" fmla="*/ 142 w 186"/>
                  <a:gd name="T11" fmla="*/ 72 h 230"/>
                  <a:gd name="T12" fmla="*/ 142 w 186"/>
                  <a:gd name="T13" fmla="*/ 72 h 230"/>
                  <a:gd name="T14" fmla="*/ 141 w 186"/>
                  <a:gd name="T15" fmla="*/ 120 h 230"/>
                  <a:gd name="T16" fmla="*/ 141 w 186"/>
                  <a:gd name="T17" fmla="*/ 230 h 230"/>
                  <a:gd name="T18" fmla="*/ 186 w 186"/>
                  <a:gd name="T19" fmla="*/ 230 h 230"/>
                  <a:gd name="T20" fmla="*/ 186 w 186"/>
                  <a:gd name="T21" fmla="*/ 0 h 230"/>
                  <a:gd name="T22" fmla="*/ 141 w 186"/>
                  <a:gd name="T23" fmla="*/ 0 h 230"/>
                  <a:gd name="T24" fmla="*/ 62 w 186"/>
                  <a:gd name="T25" fmla="*/ 127 h 230"/>
                  <a:gd name="T26" fmla="*/ 62 w 186"/>
                  <a:gd name="T27" fmla="*/ 127 h 230"/>
                  <a:gd name="T28" fmla="*/ 52 w 186"/>
                  <a:gd name="T29" fmla="*/ 143 h 230"/>
                  <a:gd name="T30" fmla="*/ 44 w 186"/>
                  <a:gd name="T31" fmla="*/ 158 h 230"/>
                  <a:gd name="T32" fmla="*/ 44 w 186"/>
                  <a:gd name="T33" fmla="*/ 158 h 230"/>
                  <a:gd name="T34" fmla="*/ 45 w 186"/>
                  <a:gd name="T35" fmla="*/ 108 h 230"/>
                  <a:gd name="T36" fmla="*/ 45 w 186"/>
                  <a:gd name="T37" fmla="*/ 0 h 230"/>
                  <a:gd name="T38" fmla="*/ 0 w 186"/>
                  <a:gd name="T3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6" h="230">
                    <a:moveTo>
                      <a:pt x="0" y="0"/>
                    </a:moveTo>
                    <a:lnTo>
                      <a:pt x="0" y="230"/>
                    </a:lnTo>
                    <a:lnTo>
                      <a:pt x="45" y="230"/>
                    </a:lnTo>
                    <a:lnTo>
                      <a:pt x="124" y="101"/>
                    </a:lnTo>
                    <a:lnTo>
                      <a:pt x="124" y="101"/>
                    </a:lnTo>
                    <a:lnTo>
                      <a:pt x="142" y="72"/>
                    </a:lnTo>
                    <a:lnTo>
                      <a:pt x="142" y="72"/>
                    </a:lnTo>
                    <a:lnTo>
                      <a:pt x="141" y="120"/>
                    </a:lnTo>
                    <a:lnTo>
                      <a:pt x="141" y="230"/>
                    </a:lnTo>
                    <a:lnTo>
                      <a:pt x="186" y="230"/>
                    </a:lnTo>
                    <a:lnTo>
                      <a:pt x="186" y="0"/>
                    </a:lnTo>
                    <a:lnTo>
                      <a:pt x="141" y="0"/>
                    </a:lnTo>
                    <a:lnTo>
                      <a:pt x="62" y="127"/>
                    </a:lnTo>
                    <a:lnTo>
                      <a:pt x="62" y="127"/>
                    </a:lnTo>
                    <a:lnTo>
                      <a:pt x="52" y="143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45" y="108"/>
                    </a:ln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5" name="Freeform 84"/>
              <p:cNvSpPr>
                <a:spLocks noEditPoints="1"/>
              </p:cNvSpPr>
              <p:nvPr userDrawn="1"/>
            </p:nvSpPr>
            <p:spPr bwMode="auto">
              <a:xfrm>
                <a:off x="4610100" y="6360332"/>
                <a:ext cx="76200" cy="127000"/>
              </a:xfrm>
              <a:custGeom>
                <a:avLst/>
                <a:gdLst>
                  <a:gd name="T0" fmla="*/ 194 w 194"/>
                  <a:gd name="T1" fmla="*/ 123 h 319"/>
                  <a:gd name="T2" fmla="*/ 192 w 194"/>
                  <a:gd name="T3" fmla="*/ 92 h 319"/>
                  <a:gd name="T4" fmla="*/ 187 w 194"/>
                  <a:gd name="T5" fmla="*/ 67 h 319"/>
                  <a:gd name="T6" fmla="*/ 179 w 194"/>
                  <a:gd name="T7" fmla="*/ 45 h 319"/>
                  <a:gd name="T8" fmla="*/ 168 w 194"/>
                  <a:gd name="T9" fmla="*/ 28 h 319"/>
                  <a:gd name="T10" fmla="*/ 155 w 194"/>
                  <a:gd name="T11" fmla="*/ 16 h 319"/>
                  <a:gd name="T12" fmla="*/ 140 w 194"/>
                  <a:gd name="T13" fmla="*/ 7 h 319"/>
                  <a:gd name="T14" fmla="*/ 123 w 194"/>
                  <a:gd name="T15" fmla="*/ 2 h 319"/>
                  <a:gd name="T16" fmla="*/ 105 w 194"/>
                  <a:gd name="T17" fmla="*/ 0 h 319"/>
                  <a:gd name="T18" fmla="*/ 96 w 194"/>
                  <a:gd name="T19" fmla="*/ 0 h 319"/>
                  <a:gd name="T20" fmla="*/ 79 w 194"/>
                  <a:gd name="T21" fmla="*/ 4 h 319"/>
                  <a:gd name="T22" fmla="*/ 65 w 194"/>
                  <a:gd name="T23" fmla="*/ 11 h 319"/>
                  <a:gd name="T24" fmla="*/ 45 w 194"/>
                  <a:gd name="T25" fmla="*/ 26 h 319"/>
                  <a:gd name="T26" fmla="*/ 0 w 194"/>
                  <a:gd name="T27" fmla="*/ 5 h 319"/>
                  <a:gd name="T28" fmla="*/ 45 w 194"/>
                  <a:gd name="T29" fmla="*/ 296 h 319"/>
                  <a:gd name="T30" fmla="*/ 45 w 194"/>
                  <a:gd name="T31" fmla="*/ 213 h 319"/>
                  <a:gd name="T32" fmla="*/ 58 w 194"/>
                  <a:gd name="T33" fmla="*/ 225 h 319"/>
                  <a:gd name="T34" fmla="*/ 72 w 194"/>
                  <a:gd name="T35" fmla="*/ 233 h 319"/>
                  <a:gd name="T36" fmla="*/ 87 w 194"/>
                  <a:gd name="T37" fmla="*/ 238 h 319"/>
                  <a:gd name="T38" fmla="*/ 102 w 194"/>
                  <a:gd name="T39" fmla="*/ 239 h 319"/>
                  <a:gd name="T40" fmla="*/ 111 w 194"/>
                  <a:gd name="T41" fmla="*/ 239 h 319"/>
                  <a:gd name="T42" fmla="*/ 129 w 194"/>
                  <a:gd name="T43" fmla="*/ 235 h 319"/>
                  <a:gd name="T44" fmla="*/ 145 w 194"/>
                  <a:gd name="T45" fmla="*/ 228 h 319"/>
                  <a:gd name="T46" fmla="*/ 160 w 194"/>
                  <a:gd name="T47" fmla="*/ 218 h 319"/>
                  <a:gd name="T48" fmla="*/ 172 w 194"/>
                  <a:gd name="T49" fmla="*/ 203 h 319"/>
                  <a:gd name="T50" fmla="*/ 182 w 194"/>
                  <a:gd name="T51" fmla="*/ 185 h 319"/>
                  <a:gd name="T52" fmla="*/ 189 w 194"/>
                  <a:gd name="T53" fmla="*/ 164 h 319"/>
                  <a:gd name="T54" fmla="*/ 193 w 194"/>
                  <a:gd name="T55" fmla="*/ 137 h 319"/>
                  <a:gd name="T56" fmla="*/ 194 w 194"/>
                  <a:gd name="T57" fmla="*/ 123 h 319"/>
                  <a:gd name="T58" fmla="*/ 149 w 194"/>
                  <a:gd name="T59" fmla="*/ 124 h 319"/>
                  <a:gd name="T60" fmla="*/ 146 w 194"/>
                  <a:gd name="T61" fmla="*/ 157 h 319"/>
                  <a:gd name="T62" fmla="*/ 139 w 194"/>
                  <a:gd name="T63" fmla="*/ 175 h 319"/>
                  <a:gd name="T64" fmla="*/ 133 w 194"/>
                  <a:gd name="T65" fmla="*/ 184 h 319"/>
                  <a:gd name="T66" fmla="*/ 125 w 194"/>
                  <a:gd name="T67" fmla="*/ 191 h 319"/>
                  <a:gd name="T68" fmla="*/ 116 w 194"/>
                  <a:gd name="T69" fmla="*/ 195 h 319"/>
                  <a:gd name="T70" fmla="*/ 104 w 194"/>
                  <a:gd name="T71" fmla="*/ 198 h 319"/>
                  <a:gd name="T72" fmla="*/ 98 w 194"/>
                  <a:gd name="T73" fmla="*/ 198 h 319"/>
                  <a:gd name="T74" fmla="*/ 81 w 194"/>
                  <a:gd name="T75" fmla="*/ 195 h 319"/>
                  <a:gd name="T76" fmla="*/ 66 w 194"/>
                  <a:gd name="T77" fmla="*/ 188 h 319"/>
                  <a:gd name="T78" fmla="*/ 54 w 194"/>
                  <a:gd name="T79" fmla="*/ 178 h 319"/>
                  <a:gd name="T80" fmla="*/ 44 w 194"/>
                  <a:gd name="T81" fmla="*/ 168 h 319"/>
                  <a:gd name="T82" fmla="*/ 44 w 194"/>
                  <a:gd name="T83" fmla="*/ 70 h 319"/>
                  <a:gd name="T84" fmla="*/ 56 w 194"/>
                  <a:gd name="T85" fmla="*/ 58 h 319"/>
                  <a:gd name="T86" fmla="*/ 69 w 194"/>
                  <a:gd name="T87" fmla="*/ 49 h 319"/>
                  <a:gd name="T88" fmla="*/ 82 w 194"/>
                  <a:gd name="T89" fmla="*/ 43 h 319"/>
                  <a:gd name="T90" fmla="*/ 96 w 194"/>
                  <a:gd name="T91" fmla="*/ 41 h 319"/>
                  <a:gd name="T92" fmla="*/ 102 w 194"/>
                  <a:gd name="T93" fmla="*/ 42 h 319"/>
                  <a:gd name="T94" fmla="*/ 113 w 194"/>
                  <a:gd name="T95" fmla="*/ 44 h 319"/>
                  <a:gd name="T96" fmla="*/ 124 w 194"/>
                  <a:gd name="T97" fmla="*/ 49 h 319"/>
                  <a:gd name="T98" fmla="*/ 132 w 194"/>
                  <a:gd name="T99" fmla="*/ 56 h 319"/>
                  <a:gd name="T100" fmla="*/ 138 w 194"/>
                  <a:gd name="T101" fmla="*/ 67 h 319"/>
                  <a:gd name="T102" fmla="*/ 145 w 194"/>
                  <a:gd name="T103" fmla="*/ 87 h 319"/>
                  <a:gd name="T104" fmla="*/ 149 w 194"/>
                  <a:gd name="T105" fmla="*/ 124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4" h="319">
                    <a:moveTo>
                      <a:pt x="194" y="123"/>
                    </a:moveTo>
                    <a:lnTo>
                      <a:pt x="194" y="123"/>
                    </a:lnTo>
                    <a:lnTo>
                      <a:pt x="193" y="107"/>
                    </a:lnTo>
                    <a:lnTo>
                      <a:pt x="192" y="92"/>
                    </a:lnTo>
                    <a:lnTo>
                      <a:pt x="190" y="79"/>
                    </a:lnTo>
                    <a:lnTo>
                      <a:pt x="187" y="67"/>
                    </a:lnTo>
                    <a:lnTo>
                      <a:pt x="183" y="55"/>
                    </a:lnTo>
                    <a:lnTo>
                      <a:pt x="179" y="45"/>
                    </a:lnTo>
                    <a:lnTo>
                      <a:pt x="174" y="36"/>
                    </a:lnTo>
                    <a:lnTo>
                      <a:pt x="168" y="28"/>
                    </a:lnTo>
                    <a:lnTo>
                      <a:pt x="162" y="22"/>
                    </a:lnTo>
                    <a:lnTo>
                      <a:pt x="155" y="16"/>
                    </a:lnTo>
                    <a:lnTo>
                      <a:pt x="148" y="11"/>
                    </a:lnTo>
                    <a:lnTo>
                      <a:pt x="140" y="7"/>
                    </a:lnTo>
                    <a:lnTo>
                      <a:pt x="132" y="4"/>
                    </a:lnTo>
                    <a:lnTo>
                      <a:pt x="123" y="2"/>
                    </a:lnTo>
                    <a:lnTo>
                      <a:pt x="114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96" y="0"/>
                    </a:lnTo>
                    <a:lnTo>
                      <a:pt x="87" y="2"/>
                    </a:lnTo>
                    <a:lnTo>
                      <a:pt x="79" y="4"/>
                    </a:lnTo>
                    <a:lnTo>
                      <a:pt x="72" y="7"/>
                    </a:lnTo>
                    <a:lnTo>
                      <a:pt x="65" y="11"/>
                    </a:lnTo>
                    <a:lnTo>
                      <a:pt x="58" y="16"/>
                    </a:lnTo>
                    <a:lnTo>
                      <a:pt x="45" y="26"/>
                    </a:lnTo>
                    <a:lnTo>
                      <a:pt x="45" y="5"/>
                    </a:lnTo>
                    <a:lnTo>
                      <a:pt x="0" y="5"/>
                    </a:lnTo>
                    <a:lnTo>
                      <a:pt x="0" y="319"/>
                    </a:lnTo>
                    <a:lnTo>
                      <a:pt x="45" y="296"/>
                    </a:lnTo>
                    <a:lnTo>
                      <a:pt x="45" y="213"/>
                    </a:lnTo>
                    <a:lnTo>
                      <a:pt x="45" y="213"/>
                    </a:lnTo>
                    <a:lnTo>
                      <a:pt x="51" y="219"/>
                    </a:lnTo>
                    <a:lnTo>
                      <a:pt x="58" y="225"/>
                    </a:lnTo>
                    <a:lnTo>
                      <a:pt x="65" y="229"/>
                    </a:lnTo>
                    <a:lnTo>
                      <a:pt x="72" y="233"/>
                    </a:lnTo>
                    <a:lnTo>
                      <a:pt x="80" y="236"/>
                    </a:lnTo>
                    <a:lnTo>
                      <a:pt x="87" y="238"/>
                    </a:lnTo>
                    <a:lnTo>
                      <a:pt x="95" y="239"/>
                    </a:lnTo>
                    <a:lnTo>
                      <a:pt x="102" y="239"/>
                    </a:lnTo>
                    <a:lnTo>
                      <a:pt x="102" y="239"/>
                    </a:lnTo>
                    <a:lnTo>
                      <a:pt x="111" y="239"/>
                    </a:lnTo>
                    <a:lnTo>
                      <a:pt x="121" y="238"/>
                    </a:lnTo>
                    <a:lnTo>
                      <a:pt x="129" y="235"/>
                    </a:lnTo>
                    <a:lnTo>
                      <a:pt x="138" y="232"/>
                    </a:lnTo>
                    <a:lnTo>
                      <a:pt x="145" y="228"/>
                    </a:lnTo>
                    <a:lnTo>
                      <a:pt x="153" y="223"/>
                    </a:lnTo>
                    <a:lnTo>
                      <a:pt x="160" y="218"/>
                    </a:lnTo>
                    <a:lnTo>
                      <a:pt x="166" y="211"/>
                    </a:lnTo>
                    <a:lnTo>
                      <a:pt x="172" y="203"/>
                    </a:lnTo>
                    <a:lnTo>
                      <a:pt x="178" y="195"/>
                    </a:lnTo>
                    <a:lnTo>
                      <a:pt x="182" y="185"/>
                    </a:lnTo>
                    <a:lnTo>
                      <a:pt x="186" y="175"/>
                    </a:lnTo>
                    <a:lnTo>
                      <a:pt x="189" y="164"/>
                    </a:lnTo>
                    <a:lnTo>
                      <a:pt x="192" y="151"/>
                    </a:lnTo>
                    <a:lnTo>
                      <a:pt x="193" y="137"/>
                    </a:lnTo>
                    <a:lnTo>
                      <a:pt x="194" y="123"/>
                    </a:lnTo>
                    <a:lnTo>
                      <a:pt x="194" y="123"/>
                    </a:lnTo>
                    <a:close/>
                    <a:moveTo>
                      <a:pt x="149" y="124"/>
                    </a:moveTo>
                    <a:lnTo>
                      <a:pt x="149" y="124"/>
                    </a:lnTo>
                    <a:lnTo>
                      <a:pt x="148" y="141"/>
                    </a:lnTo>
                    <a:lnTo>
                      <a:pt x="146" y="157"/>
                    </a:lnTo>
                    <a:lnTo>
                      <a:pt x="142" y="169"/>
                    </a:lnTo>
                    <a:lnTo>
                      <a:pt x="139" y="175"/>
                    </a:lnTo>
                    <a:lnTo>
                      <a:pt x="136" y="180"/>
                    </a:lnTo>
                    <a:lnTo>
                      <a:pt x="133" y="184"/>
                    </a:lnTo>
                    <a:lnTo>
                      <a:pt x="129" y="188"/>
                    </a:lnTo>
                    <a:lnTo>
                      <a:pt x="125" y="191"/>
                    </a:lnTo>
                    <a:lnTo>
                      <a:pt x="121" y="193"/>
                    </a:lnTo>
                    <a:lnTo>
                      <a:pt x="116" y="195"/>
                    </a:lnTo>
                    <a:lnTo>
                      <a:pt x="110" y="197"/>
                    </a:lnTo>
                    <a:lnTo>
                      <a:pt x="104" y="198"/>
                    </a:lnTo>
                    <a:lnTo>
                      <a:pt x="98" y="198"/>
                    </a:lnTo>
                    <a:lnTo>
                      <a:pt x="98" y="198"/>
                    </a:lnTo>
                    <a:lnTo>
                      <a:pt x="90" y="197"/>
                    </a:lnTo>
                    <a:lnTo>
                      <a:pt x="81" y="195"/>
                    </a:lnTo>
                    <a:lnTo>
                      <a:pt x="74" y="192"/>
                    </a:lnTo>
                    <a:lnTo>
                      <a:pt x="66" y="188"/>
                    </a:lnTo>
                    <a:lnTo>
                      <a:pt x="60" y="183"/>
                    </a:lnTo>
                    <a:lnTo>
                      <a:pt x="54" y="178"/>
                    </a:lnTo>
                    <a:lnTo>
                      <a:pt x="49" y="173"/>
                    </a:lnTo>
                    <a:lnTo>
                      <a:pt x="44" y="168"/>
                    </a:lnTo>
                    <a:lnTo>
                      <a:pt x="44" y="70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56" y="58"/>
                    </a:lnTo>
                    <a:lnTo>
                      <a:pt x="62" y="53"/>
                    </a:lnTo>
                    <a:lnTo>
                      <a:pt x="69" y="49"/>
                    </a:lnTo>
                    <a:lnTo>
                      <a:pt x="75" y="46"/>
                    </a:lnTo>
                    <a:lnTo>
                      <a:pt x="82" y="43"/>
                    </a:lnTo>
                    <a:lnTo>
                      <a:pt x="89" y="42"/>
                    </a:lnTo>
                    <a:lnTo>
                      <a:pt x="96" y="41"/>
                    </a:lnTo>
                    <a:lnTo>
                      <a:pt x="96" y="41"/>
                    </a:lnTo>
                    <a:lnTo>
                      <a:pt x="102" y="42"/>
                    </a:lnTo>
                    <a:lnTo>
                      <a:pt x="108" y="42"/>
                    </a:lnTo>
                    <a:lnTo>
                      <a:pt x="113" y="44"/>
                    </a:lnTo>
                    <a:lnTo>
                      <a:pt x="119" y="46"/>
                    </a:lnTo>
                    <a:lnTo>
                      <a:pt x="124" y="49"/>
                    </a:lnTo>
                    <a:lnTo>
                      <a:pt x="128" y="52"/>
                    </a:lnTo>
                    <a:lnTo>
                      <a:pt x="132" y="56"/>
                    </a:lnTo>
                    <a:lnTo>
                      <a:pt x="135" y="61"/>
                    </a:lnTo>
                    <a:lnTo>
                      <a:pt x="138" y="67"/>
                    </a:lnTo>
                    <a:lnTo>
                      <a:pt x="141" y="73"/>
                    </a:lnTo>
                    <a:lnTo>
                      <a:pt x="145" y="87"/>
                    </a:lnTo>
                    <a:lnTo>
                      <a:pt x="148" y="104"/>
                    </a:lnTo>
                    <a:lnTo>
                      <a:pt x="149" y="124"/>
                    </a:lnTo>
                    <a:lnTo>
                      <a:pt x="149" y="124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6" name="Freeform 85"/>
              <p:cNvSpPr>
                <a:spLocks/>
              </p:cNvSpPr>
              <p:nvPr userDrawn="1"/>
            </p:nvSpPr>
            <p:spPr bwMode="auto">
              <a:xfrm>
                <a:off x="4705350" y="6428594"/>
                <a:ext cx="26988" cy="26988"/>
              </a:xfrm>
              <a:custGeom>
                <a:avLst/>
                <a:gdLst>
                  <a:gd name="T0" fmla="*/ 68 w 68"/>
                  <a:gd name="T1" fmla="*/ 35 h 69"/>
                  <a:gd name="T2" fmla="*/ 68 w 68"/>
                  <a:gd name="T3" fmla="*/ 35 h 69"/>
                  <a:gd name="T4" fmla="*/ 68 w 68"/>
                  <a:gd name="T5" fmla="*/ 28 h 69"/>
                  <a:gd name="T6" fmla="*/ 66 w 68"/>
                  <a:gd name="T7" fmla="*/ 21 h 69"/>
                  <a:gd name="T8" fmla="*/ 63 w 68"/>
                  <a:gd name="T9" fmla="*/ 15 h 69"/>
                  <a:gd name="T10" fmla="*/ 58 w 68"/>
                  <a:gd name="T11" fmla="*/ 10 h 69"/>
                  <a:gd name="T12" fmla="*/ 53 w 68"/>
                  <a:gd name="T13" fmla="*/ 6 h 69"/>
                  <a:gd name="T14" fmla="*/ 47 w 68"/>
                  <a:gd name="T15" fmla="*/ 3 h 69"/>
                  <a:gd name="T16" fmla="*/ 41 w 68"/>
                  <a:gd name="T17" fmla="*/ 1 h 69"/>
                  <a:gd name="T18" fmla="*/ 34 w 68"/>
                  <a:gd name="T19" fmla="*/ 0 h 69"/>
                  <a:gd name="T20" fmla="*/ 34 w 68"/>
                  <a:gd name="T21" fmla="*/ 0 h 69"/>
                  <a:gd name="T22" fmla="*/ 27 w 68"/>
                  <a:gd name="T23" fmla="*/ 1 h 69"/>
                  <a:gd name="T24" fmla="*/ 20 w 68"/>
                  <a:gd name="T25" fmla="*/ 3 h 69"/>
                  <a:gd name="T26" fmla="*/ 14 w 68"/>
                  <a:gd name="T27" fmla="*/ 6 h 69"/>
                  <a:gd name="T28" fmla="*/ 9 w 68"/>
                  <a:gd name="T29" fmla="*/ 10 h 69"/>
                  <a:gd name="T30" fmla="*/ 5 w 68"/>
                  <a:gd name="T31" fmla="*/ 15 h 69"/>
                  <a:gd name="T32" fmla="*/ 2 w 68"/>
                  <a:gd name="T33" fmla="*/ 21 h 69"/>
                  <a:gd name="T34" fmla="*/ 0 w 68"/>
                  <a:gd name="T35" fmla="*/ 28 h 69"/>
                  <a:gd name="T36" fmla="*/ 0 w 68"/>
                  <a:gd name="T37" fmla="*/ 35 h 69"/>
                  <a:gd name="T38" fmla="*/ 0 w 68"/>
                  <a:gd name="T39" fmla="*/ 35 h 69"/>
                  <a:gd name="T40" fmla="*/ 0 w 68"/>
                  <a:gd name="T41" fmla="*/ 42 h 69"/>
                  <a:gd name="T42" fmla="*/ 2 w 68"/>
                  <a:gd name="T43" fmla="*/ 49 h 69"/>
                  <a:gd name="T44" fmla="*/ 5 w 68"/>
                  <a:gd name="T45" fmla="*/ 54 h 69"/>
                  <a:gd name="T46" fmla="*/ 9 w 68"/>
                  <a:gd name="T47" fmla="*/ 59 h 69"/>
                  <a:gd name="T48" fmla="*/ 14 w 68"/>
                  <a:gd name="T49" fmla="*/ 64 h 69"/>
                  <a:gd name="T50" fmla="*/ 20 w 68"/>
                  <a:gd name="T51" fmla="*/ 67 h 69"/>
                  <a:gd name="T52" fmla="*/ 27 w 68"/>
                  <a:gd name="T53" fmla="*/ 69 h 69"/>
                  <a:gd name="T54" fmla="*/ 34 w 68"/>
                  <a:gd name="T55" fmla="*/ 69 h 69"/>
                  <a:gd name="T56" fmla="*/ 34 w 68"/>
                  <a:gd name="T57" fmla="*/ 69 h 69"/>
                  <a:gd name="T58" fmla="*/ 41 w 68"/>
                  <a:gd name="T59" fmla="*/ 69 h 69"/>
                  <a:gd name="T60" fmla="*/ 47 w 68"/>
                  <a:gd name="T61" fmla="*/ 67 h 69"/>
                  <a:gd name="T62" fmla="*/ 53 w 68"/>
                  <a:gd name="T63" fmla="*/ 64 h 69"/>
                  <a:gd name="T64" fmla="*/ 58 w 68"/>
                  <a:gd name="T65" fmla="*/ 59 h 69"/>
                  <a:gd name="T66" fmla="*/ 63 w 68"/>
                  <a:gd name="T67" fmla="*/ 54 h 69"/>
                  <a:gd name="T68" fmla="*/ 66 w 68"/>
                  <a:gd name="T69" fmla="*/ 49 h 69"/>
                  <a:gd name="T70" fmla="*/ 68 w 68"/>
                  <a:gd name="T71" fmla="*/ 42 h 69"/>
                  <a:gd name="T72" fmla="*/ 68 w 68"/>
                  <a:gd name="T73" fmla="*/ 35 h 69"/>
                  <a:gd name="T74" fmla="*/ 68 w 68"/>
                  <a:gd name="T75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35"/>
                    </a:lnTo>
                    <a:lnTo>
                      <a:pt x="68" y="28"/>
                    </a:lnTo>
                    <a:lnTo>
                      <a:pt x="66" y="21"/>
                    </a:lnTo>
                    <a:lnTo>
                      <a:pt x="63" y="15"/>
                    </a:lnTo>
                    <a:lnTo>
                      <a:pt x="58" y="10"/>
                    </a:lnTo>
                    <a:lnTo>
                      <a:pt x="53" y="6"/>
                    </a:lnTo>
                    <a:lnTo>
                      <a:pt x="47" y="3"/>
                    </a:lnTo>
                    <a:lnTo>
                      <a:pt x="41" y="1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7" y="1"/>
                    </a:lnTo>
                    <a:lnTo>
                      <a:pt x="20" y="3"/>
                    </a:lnTo>
                    <a:lnTo>
                      <a:pt x="14" y="6"/>
                    </a:lnTo>
                    <a:lnTo>
                      <a:pt x="9" y="10"/>
                    </a:lnTo>
                    <a:lnTo>
                      <a:pt x="5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5" y="54"/>
                    </a:lnTo>
                    <a:lnTo>
                      <a:pt x="9" y="59"/>
                    </a:lnTo>
                    <a:lnTo>
                      <a:pt x="14" y="64"/>
                    </a:lnTo>
                    <a:lnTo>
                      <a:pt x="20" y="67"/>
                    </a:lnTo>
                    <a:lnTo>
                      <a:pt x="27" y="69"/>
                    </a:lnTo>
                    <a:lnTo>
                      <a:pt x="34" y="69"/>
                    </a:lnTo>
                    <a:lnTo>
                      <a:pt x="34" y="69"/>
                    </a:lnTo>
                    <a:lnTo>
                      <a:pt x="41" y="69"/>
                    </a:lnTo>
                    <a:lnTo>
                      <a:pt x="47" y="67"/>
                    </a:lnTo>
                    <a:lnTo>
                      <a:pt x="53" y="64"/>
                    </a:lnTo>
                    <a:lnTo>
                      <a:pt x="58" y="59"/>
                    </a:lnTo>
                    <a:lnTo>
                      <a:pt x="63" y="54"/>
                    </a:lnTo>
                    <a:lnTo>
                      <a:pt x="66" y="49"/>
                    </a:lnTo>
                    <a:lnTo>
                      <a:pt x="68" y="42"/>
                    </a:lnTo>
                    <a:lnTo>
                      <a:pt x="68" y="35"/>
                    </a:lnTo>
                    <a:lnTo>
                      <a:pt x="68" y="35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9507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3" y="384047"/>
            <a:ext cx="5413248" cy="4572744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996696" y="1691640"/>
            <a:ext cx="45974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996696" y="2660904"/>
            <a:ext cx="4597400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029" y="5340097"/>
            <a:ext cx="1515758" cy="1156968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601662" y="5892019"/>
            <a:ext cx="4152900" cy="603250"/>
            <a:chOff x="601662" y="5892019"/>
            <a:chExt cx="4152900" cy="603250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601662" y="5892019"/>
              <a:ext cx="4152900" cy="6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609600" y="5892019"/>
              <a:ext cx="100013" cy="984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776287" y="5892019"/>
              <a:ext cx="101600" cy="984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>
              <a:off x="946150" y="5892019"/>
              <a:ext cx="100013" cy="984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3" name="Group 12"/>
            <p:cNvGrpSpPr/>
            <p:nvPr userDrawn="1"/>
          </p:nvGrpSpPr>
          <p:grpSpPr>
            <a:xfrm>
              <a:off x="606425" y="6119032"/>
              <a:ext cx="4125913" cy="368300"/>
              <a:chOff x="606425" y="6119032"/>
              <a:chExt cx="4125913" cy="368300"/>
            </a:xfrm>
          </p:grpSpPr>
          <p:sp>
            <p:nvSpPr>
              <p:cNvPr id="14" name="Freeform 13"/>
              <p:cNvSpPr>
                <a:spLocks/>
              </p:cNvSpPr>
              <p:nvPr userDrawn="1"/>
            </p:nvSpPr>
            <p:spPr bwMode="auto">
              <a:xfrm>
                <a:off x="606425" y="6120619"/>
                <a:ext cx="104775" cy="122238"/>
              </a:xfrm>
              <a:custGeom>
                <a:avLst/>
                <a:gdLst>
                  <a:gd name="T0" fmla="*/ 120 w 264"/>
                  <a:gd name="T1" fmla="*/ 305 h 305"/>
                  <a:gd name="T2" fmla="*/ 264 w 264"/>
                  <a:gd name="T3" fmla="*/ 0 h 305"/>
                  <a:gd name="T4" fmla="*/ 212 w 264"/>
                  <a:gd name="T5" fmla="*/ 0 h 305"/>
                  <a:gd name="T6" fmla="*/ 170 w 264"/>
                  <a:gd name="T7" fmla="*/ 98 h 305"/>
                  <a:gd name="T8" fmla="*/ 170 w 264"/>
                  <a:gd name="T9" fmla="*/ 98 h 305"/>
                  <a:gd name="T10" fmla="*/ 153 w 264"/>
                  <a:gd name="T11" fmla="*/ 136 h 305"/>
                  <a:gd name="T12" fmla="*/ 140 w 264"/>
                  <a:gd name="T13" fmla="*/ 167 h 305"/>
                  <a:gd name="T14" fmla="*/ 140 w 264"/>
                  <a:gd name="T15" fmla="*/ 167 h 305"/>
                  <a:gd name="T16" fmla="*/ 126 w 264"/>
                  <a:gd name="T17" fmla="*/ 135 h 305"/>
                  <a:gd name="T18" fmla="*/ 106 w 264"/>
                  <a:gd name="T19" fmla="*/ 97 h 305"/>
                  <a:gd name="T20" fmla="*/ 56 w 264"/>
                  <a:gd name="T21" fmla="*/ 0 h 305"/>
                  <a:gd name="T22" fmla="*/ 0 w 264"/>
                  <a:gd name="T23" fmla="*/ 0 h 305"/>
                  <a:gd name="T24" fmla="*/ 114 w 264"/>
                  <a:gd name="T25" fmla="*/ 213 h 305"/>
                  <a:gd name="T26" fmla="*/ 68 w 264"/>
                  <a:gd name="T27" fmla="*/ 305 h 305"/>
                  <a:gd name="T28" fmla="*/ 120 w 264"/>
                  <a:gd name="T2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4" h="305">
                    <a:moveTo>
                      <a:pt x="120" y="305"/>
                    </a:moveTo>
                    <a:lnTo>
                      <a:pt x="264" y="0"/>
                    </a:lnTo>
                    <a:lnTo>
                      <a:pt x="212" y="0"/>
                    </a:lnTo>
                    <a:lnTo>
                      <a:pt x="170" y="98"/>
                    </a:lnTo>
                    <a:lnTo>
                      <a:pt x="170" y="98"/>
                    </a:lnTo>
                    <a:lnTo>
                      <a:pt x="153" y="136"/>
                    </a:lnTo>
                    <a:lnTo>
                      <a:pt x="140" y="167"/>
                    </a:lnTo>
                    <a:lnTo>
                      <a:pt x="140" y="167"/>
                    </a:lnTo>
                    <a:lnTo>
                      <a:pt x="126" y="135"/>
                    </a:lnTo>
                    <a:lnTo>
                      <a:pt x="106" y="97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114" y="213"/>
                    </a:lnTo>
                    <a:lnTo>
                      <a:pt x="68" y="305"/>
                    </a:lnTo>
                    <a:lnTo>
                      <a:pt x="120" y="305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" name="Freeform 14"/>
              <p:cNvSpPr>
                <a:spLocks noEditPoints="1"/>
              </p:cNvSpPr>
              <p:nvPr userDrawn="1"/>
            </p:nvSpPr>
            <p:spPr bwMode="auto">
              <a:xfrm>
                <a:off x="768350" y="6150782"/>
                <a:ext cx="73025" cy="92075"/>
              </a:xfrm>
              <a:custGeom>
                <a:avLst/>
                <a:gdLst>
                  <a:gd name="T0" fmla="*/ 0 w 184"/>
                  <a:gd name="T1" fmla="*/ 229 h 229"/>
                  <a:gd name="T2" fmla="*/ 106 w 184"/>
                  <a:gd name="T3" fmla="*/ 229 h 229"/>
                  <a:gd name="T4" fmla="*/ 132 w 184"/>
                  <a:gd name="T5" fmla="*/ 227 h 229"/>
                  <a:gd name="T6" fmla="*/ 146 w 184"/>
                  <a:gd name="T7" fmla="*/ 222 h 229"/>
                  <a:gd name="T8" fmla="*/ 159 w 184"/>
                  <a:gd name="T9" fmla="*/ 215 h 229"/>
                  <a:gd name="T10" fmla="*/ 169 w 184"/>
                  <a:gd name="T11" fmla="*/ 207 h 229"/>
                  <a:gd name="T12" fmla="*/ 176 w 184"/>
                  <a:gd name="T13" fmla="*/ 196 h 229"/>
                  <a:gd name="T14" fmla="*/ 182 w 184"/>
                  <a:gd name="T15" fmla="*/ 182 h 229"/>
                  <a:gd name="T16" fmla="*/ 184 w 184"/>
                  <a:gd name="T17" fmla="*/ 167 h 229"/>
                  <a:gd name="T18" fmla="*/ 184 w 184"/>
                  <a:gd name="T19" fmla="*/ 159 h 229"/>
                  <a:gd name="T20" fmla="*/ 181 w 184"/>
                  <a:gd name="T21" fmla="*/ 138 h 229"/>
                  <a:gd name="T22" fmla="*/ 172 w 184"/>
                  <a:gd name="T23" fmla="*/ 122 h 229"/>
                  <a:gd name="T24" fmla="*/ 161 w 184"/>
                  <a:gd name="T25" fmla="*/ 112 h 229"/>
                  <a:gd name="T26" fmla="*/ 147 w 184"/>
                  <a:gd name="T27" fmla="*/ 106 h 229"/>
                  <a:gd name="T28" fmla="*/ 154 w 184"/>
                  <a:gd name="T29" fmla="*/ 102 h 229"/>
                  <a:gd name="T30" fmla="*/ 164 w 184"/>
                  <a:gd name="T31" fmla="*/ 94 h 229"/>
                  <a:gd name="T32" fmla="*/ 172 w 184"/>
                  <a:gd name="T33" fmla="*/ 82 h 229"/>
                  <a:gd name="T34" fmla="*/ 177 w 184"/>
                  <a:gd name="T35" fmla="*/ 68 h 229"/>
                  <a:gd name="T36" fmla="*/ 177 w 184"/>
                  <a:gd name="T37" fmla="*/ 60 h 229"/>
                  <a:gd name="T38" fmla="*/ 176 w 184"/>
                  <a:gd name="T39" fmla="*/ 46 h 229"/>
                  <a:gd name="T40" fmla="*/ 173 w 184"/>
                  <a:gd name="T41" fmla="*/ 34 h 229"/>
                  <a:gd name="T42" fmla="*/ 167 w 184"/>
                  <a:gd name="T43" fmla="*/ 24 h 229"/>
                  <a:gd name="T44" fmla="*/ 159 w 184"/>
                  <a:gd name="T45" fmla="*/ 15 h 229"/>
                  <a:gd name="T46" fmla="*/ 150 w 184"/>
                  <a:gd name="T47" fmla="*/ 9 h 229"/>
                  <a:gd name="T48" fmla="*/ 126 w 184"/>
                  <a:gd name="T49" fmla="*/ 1 h 229"/>
                  <a:gd name="T50" fmla="*/ 0 w 184"/>
                  <a:gd name="T51" fmla="*/ 0 h 229"/>
                  <a:gd name="T52" fmla="*/ 45 w 184"/>
                  <a:gd name="T53" fmla="*/ 37 h 229"/>
                  <a:gd name="T54" fmla="*/ 104 w 184"/>
                  <a:gd name="T55" fmla="*/ 37 h 229"/>
                  <a:gd name="T56" fmla="*/ 117 w 184"/>
                  <a:gd name="T57" fmla="*/ 39 h 229"/>
                  <a:gd name="T58" fmla="*/ 126 w 184"/>
                  <a:gd name="T59" fmla="*/ 45 h 229"/>
                  <a:gd name="T60" fmla="*/ 131 w 184"/>
                  <a:gd name="T61" fmla="*/ 53 h 229"/>
                  <a:gd name="T62" fmla="*/ 133 w 184"/>
                  <a:gd name="T63" fmla="*/ 64 h 229"/>
                  <a:gd name="T64" fmla="*/ 132 w 184"/>
                  <a:gd name="T65" fmla="*/ 69 h 229"/>
                  <a:gd name="T66" fmla="*/ 129 w 184"/>
                  <a:gd name="T67" fmla="*/ 78 h 229"/>
                  <a:gd name="T68" fmla="*/ 122 w 184"/>
                  <a:gd name="T69" fmla="*/ 85 h 229"/>
                  <a:gd name="T70" fmla="*/ 111 w 184"/>
                  <a:gd name="T71" fmla="*/ 89 h 229"/>
                  <a:gd name="T72" fmla="*/ 45 w 184"/>
                  <a:gd name="T73" fmla="*/ 90 h 229"/>
                  <a:gd name="T74" fmla="*/ 45 w 184"/>
                  <a:gd name="T75" fmla="*/ 127 h 229"/>
                  <a:gd name="T76" fmla="*/ 105 w 184"/>
                  <a:gd name="T77" fmla="*/ 127 h 229"/>
                  <a:gd name="T78" fmla="*/ 120 w 184"/>
                  <a:gd name="T79" fmla="*/ 129 h 229"/>
                  <a:gd name="T80" fmla="*/ 130 w 184"/>
                  <a:gd name="T81" fmla="*/ 136 h 229"/>
                  <a:gd name="T82" fmla="*/ 137 w 184"/>
                  <a:gd name="T83" fmla="*/ 146 h 229"/>
                  <a:gd name="T84" fmla="*/ 140 w 184"/>
                  <a:gd name="T85" fmla="*/ 160 h 229"/>
                  <a:gd name="T86" fmla="*/ 139 w 184"/>
                  <a:gd name="T87" fmla="*/ 167 h 229"/>
                  <a:gd name="T88" fmla="*/ 135 w 184"/>
                  <a:gd name="T89" fmla="*/ 178 h 229"/>
                  <a:gd name="T90" fmla="*/ 127 w 184"/>
                  <a:gd name="T91" fmla="*/ 187 h 229"/>
                  <a:gd name="T92" fmla="*/ 113 w 184"/>
                  <a:gd name="T93" fmla="*/ 191 h 229"/>
                  <a:gd name="T94" fmla="*/ 45 w 184"/>
                  <a:gd name="T95" fmla="*/ 19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4" h="229">
                    <a:moveTo>
                      <a:pt x="0" y="0"/>
                    </a:moveTo>
                    <a:lnTo>
                      <a:pt x="0" y="229"/>
                    </a:lnTo>
                    <a:lnTo>
                      <a:pt x="106" y="229"/>
                    </a:lnTo>
                    <a:lnTo>
                      <a:pt x="106" y="229"/>
                    </a:lnTo>
                    <a:lnTo>
                      <a:pt x="124" y="228"/>
                    </a:lnTo>
                    <a:lnTo>
                      <a:pt x="132" y="227"/>
                    </a:lnTo>
                    <a:lnTo>
                      <a:pt x="139" y="225"/>
                    </a:lnTo>
                    <a:lnTo>
                      <a:pt x="146" y="222"/>
                    </a:lnTo>
                    <a:lnTo>
                      <a:pt x="153" y="219"/>
                    </a:lnTo>
                    <a:lnTo>
                      <a:pt x="159" y="215"/>
                    </a:lnTo>
                    <a:lnTo>
                      <a:pt x="164" y="211"/>
                    </a:lnTo>
                    <a:lnTo>
                      <a:pt x="169" y="207"/>
                    </a:lnTo>
                    <a:lnTo>
                      <a:pt x="173" y="201"/>
                    </a:lnTo>
                    <a:lnTo>
                      <a:pt x="176" y="196"/>
                    </a:lnTo>
                    <a:lnTo>
                      <a:pt x="179" y="189"/>
                    </a:lnTo>
                    <a:lnTo>
                      <a:pt x="182" y="182"/>
                    </a:lnTo>
                    <a:lnTo>
                      <a:pt x="183" y="175"/>
                    </a:lnTo>
                    <a:lnTo>
                      <a:pt x="184" y="167"/>
                    </a:lnTo>
                    <a:lnTo>
                      <a:pt x="184" y="159"/>
                    </a:lnTo>
                    <a:lnTo>
                      <a:pt x="184" y="159"/>
                    </a:lnTo>
                    <a:lnTo>
                      <a:pt x="184" y="148"/>
                    </a:lnTo>
                    <a:lnTo>
                      <a:pt x="181" y="138"/>
                    </a:lnTo>
                    <a:lnTo>
                      <a:pt x="177" y="129"/>
                    </a:lnTo>
                    <a:lnTo>
                      <a:pt x="172" y="122"/>
                    </a:lnTo>
                    <a:lnTo>
                      <a:pt x="167" y="116"/>
                    </a:lnTo>
                    <a:lnTo>
                      <a:pt x="161" y="112"/>
                    </a:lnTo>
                    <a:lnTo>
                      <a:pt x="154" y="108"/>
                    </a:lnTo>
                    <a:lnTo>
                      <a:pt x="147" y="106"/>
                    </a:lnTo>
                    <a:lnTo>
                      <a:pt x="147" y="106"/>
                    </a:lnTo>
                    <a:lnTo>
                      <a:pt x="154" y="102"/>
                    </a:lnTo>
                    <a:lnTo>
                      <a:pt x="159" y="98"/>
                    </a:lnTo>
                    <a:lnTo>
                      <a:pt x="164" y="94"/>
                    </a:lnTo>
                    <a:lnTo>
                      <a:pt x="169" y="88"/>
                    </a:lnTo>
                    <a:lnTo>
                      <a:pt x="172" y="82"/>
                    </a:lnTo>
                    <a:lnTo>
                      <a:pt x="175" y="76"/>
                    </a:lnTo>
                    <a:lnTo>
                      <a:pt x="177" y="68"/>
                    </a:lnTo>
                    <a:lnTo>
                      <a:pt x="177" y="60"/>
                    </a:lnTo>
                    <a:lnTo>
                      <a:pt x="177" y="60"/>
                    </a:lnTo>
                    <a:lnTo>
                      <a:pt x="177" y="53"/>
                    </a:lnTo>
                    <a:lnTo>
                      <a:pt x="176" y="46"/>
                    </a:lnTo>
                    <a:lnTo>
                      <a:pt x="175" y="40"/>
                    </a:lnTo>
                    <a:lnTo>
                      <a:pt x="173" y="34"/>
                    </a:lnTo>
                    <a:lnTo>
                      <a:pt x="170" y="29"/>
                    </a:lnTo>
                    <a:lnTo>
                      <a:pt x="167" y="24"/>
                    </a:lnTo>
                    <a:lnTo>
                      <a:pt x="164" y="19"/>
                    </a:lnTo>
                    <a:lnTo>
                      <a:pt x="159" y="15"/>
                    </a:lnTo>
                    <a:lnTo>
                      <a:pt x="155" y="12"/>
                    </a:lnTo>
                    <a:lnTo>
                      <a:pt x="150" y="9"/>
                    </a:lnTo>
                    <a:lnTo>
                      <a:pt x="139" y="4"/>
                    </a:lnTo>
                    <a:lnTo>
                      <a:pt x="126" y="1"/>
                    </a:lnTo>
                    <a:lnTo>
                      <a:pt x="112" y="0"/>
                    </a:lnTo>
                    <a:lnTo>
                      <a:pt x="0" y="0"/>
                    </a:lnTo>
                    <a:close/>
                    <a:moveTo>
                      <a:pt x="45" y="90"/>
                    </a:moveTo>
                    <a:lnTo>
                      <a:pt x="45" y="37"/>
                    </a:lnTo>
                    <a:lnTo>
                      <a:pt x="104" y="37"/>
                    </a:lnTo>
                    <a:lnTo>
                      <a:pt x="104" y="37"/>
                    </a:lnTo>
                    <a:lnTo>
                      <a:pt x="111" y="38"/>
                    </a:lnTo>
                    <a:lnTo>
                      <a:pt x="117" y="39"/>
                    </a:lnTo>
                    <a:lnTo>
                      <a:pt x="122" y="42"/>
                    </a:lnTo>
                    <a:lnTo>
                      <a:pt x="126" y="45"/>
                    </a:lnTo>
                    <a:lnTo>
                      <a:pt x="129" y="49"/>
                    </a:lnTo>
                    <a:lnTo>
                      <a:pt x="131" y="53"/>
                    </a:lnTo>
                    <a:lnTo>
                      <a:pt x="132" y="58"/>
                    </a:lnTo>
                    <a:lnTo>
                      <a:pt x="133" y="64"/>
                    </a:lnTo>
                    <a:lnTo>
                      <a:pt x="133" y="64"/>
                    </a:lnTo>
                    <a:lnTo>
                      <a:pt x="132" y="69"/>
                    </a:lnTo>
                    <a:lnTo>
                      <a:pt x="131" y="74"/>
                    </a:lnTo>
                    <a:lnTo>
                      <a:pt x="129" y="78"/>
                    </a:lnTo>
                    <a:lnTo>
                      <a:pt x="126" y="82"/>
                    </a:lnTo>
                    <a:lnTo>
                      <a:pt x="122" y="85"/>
                    </a:lnTo>
                    <a:lnTo>
                      <a:pt x="117" y="88"/>
                    </a:lnTo>
                    <a:lnTo>
                      <a:pt x="111" y="89"/>
                    </a:lnTo>
                    <a:lnTo>
                      <a:pt x="104" y="90"/>
                    </a:lnTo>
                    <a:lnTo>
                      <a:pt x="45" y="90"/>
                    </a:lnTo>
                    <a:close/>
                    <a:moveTo>
                      <a:pt x="45" y="192"/>
                    </a:moveTo>
                    <a:lnTo>
                      <a:pt x="45" y="127"/>
                    </a:lnTo>
                    <a:lnTo>
                      <a:pt x="105" y="127"/>
                    </a:lnTo>
                    <a:lnTo>
                      <a:pt x="105" y="127"/>
                    </a:lnTo>
                    <a:lnTo>
                      <a:pt x="113" y="128"/>
                    </a:lnTo>
                    <a:lnTo>
                      <a:pt x="120" y="129"/>
                    </a:lnTo>
                    <a:lnTo>
                      <a:pt x="125" y="132"/>
                    </a:lnTo>
                    <a:lnTo>
                      <a:pt x="130" y="136"/>
                    </a:lnTo>
                    <a:lnTo>
                      <a:pt x="134" y="141"/>
                    </a:lnTo>
                    <a:lnTo>
                      <a:pt x="137" y="146"/>
                    </a:lnTo>
                    <a:lnTo>
                      <a:pt x="139" y="153"/>
                    </a:lnTo>
                    <a:lnTo>
                      <a:pt x="140" y="160"/>
                    </a:lnTo>
                    <a:lnTo>
                      <a:pt x="140" y="160"/>
                    </a:lnTo>
                    <a:lnTo>
                      <a:pt x="139" y="167"/>
                    </a:lnTo>
                    <a:lnTo>
                      <a:pt x="138" y="173"/>
                    </a:lnTo>
                    <a:lnTo>
                      <a:pt x="135" y="178"/>
                    </a:lnTo>
                    <a:lnTo>
                      <a:pt x="131" y="183"/>
                    </a:lnTo>
                    <a:lnTo>
                      <a:pt x="127" y="187"/>
                    </a:lnTo>
                    <a:lnTo>
                      <a:pt x="120" y="190"/>
                    </a:lnTo>
                    <a:lnTo>
                      <a:pt x="113" y="191"/>
                    </a:lnTo>
                    <a:lnTo>
                      <a:pt x="104" y="192"/>
                    </a:lnTo>
                    <a:lnTo>
                      <a:pt x="45" y="192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" name="Freeform 15"/>
              <p:cNvSpPr>
                <a:spLocks noEditPoints="1"/>
              </p:cNvSpPr>
              <p:nvPr userDrawn="1"/>
            </p:nvSpPr>
            <p:spPr bwMode="auto">
              <a:xfrm>
                <a:off x="855662" y="6149194"/>
                <a:ext cx="73025" cy="95250"/>
              </a:xfrm>
              <a:custGeom>
                <a:avLst/>
                <a:gdLst>
                  <a:gd name="T0" fmla="*/ 187 w 187"/>
                  <a:gd name="T1" fmla="*/ 77 h 239"/>
                  <a:gd name="T2" fmla="*/ 186 w 187"/>
                  <a:gd name="T3" fmla="*/ 68 h 239"/>
                  <a:gd name="T4" fmla="*/ 183 w 187"/>
                  <a:gd name="T5" fmla="*/ 51 h 239"/>
                  <a:gd name="T6" fmla="*/ 177 w 187"/>
                  <a:gd name="T7" fmla="*/ 36 h 239"/>
                  <a:gd name="T8" fmla="*/ 168 w 187"/>
                  <a:gd name="T9" fmla="*/ 24 h 239"/>
                  <a:gd name="T10" fmla="*/ 157 w 187"/>
                  <a:gd name="T11" fmla="*/ 15 h 239"/>
                  <a:gd name="T12" fmla="*/ 143 w 187"/>
                  <a:gd name="T13" fmla="*/ 8 h 239"/>
                  <a:gd name="T14" fmla="*/ 128 w 187"/>
                  <a:gd name="T15" fmla="*/ 3 h 239"/>
                  <a:gd name="T16" fmla="*/ 110 w 187"/>
                  <a:gd name="T17" fmla="*/ 1 h 239"/>
                  <a:gd name="T18" fmla="*/ 100 w 187"/>
                  <a:gd name="T19" fmla="*/ 0 h 239"/>
                  <a:gd name="T20" fmla="*/ 77 w 187"/>
                  <a:gd name="T21" fmla="*/ 2 h 239"/>
                  <a:gd name="T22" fmla="*/ 57 w 187"/>
                  <a:gd name="T23" fmla="*/ 6 h 239"/>
                  <a:gd name="T24" fmla="*/ 38 w 187"/>
                  <a:gd name="T25" fmla="*/ 12 h 239"/>
                  <a:gd name="T26" fmla="*/ 21 w 187"/>
                  <a:gd name="T27" fmla="*/ 21 h 239"/>
                  <a:gd name="T28" fmla="*/ 39 w 187"/>
                  <a:gd name="T29" fmla="*/ 55 h 239"/>
                  <a:gd name="T30" fmla="*/ 67 w 187"/>
                  <a:gd name="T31" fmla="*/ 44 h 239"/>
                  <a:gd name="T32" fmla="*/ 99 w 187"/>
                  <a:gd name="T33" fmla="*/ 40 h 239"/>
                  <a:gd name="T34" fmla="*/ 109 w 187"/>
                  <a:gd name="T35" fmla="*/ 41 h 239"/>
                  <a:gd name="T36" fmla="*/ 125 w 187"/>
                  <a:gd name="T37" fmla="*/ 46 h 239"/>
                  <a:gd name="T38" fmla="*/ 136 w 187"/>
                  <a:gd name="T39" fmla="*/ 56 h 239"/>
                  <a:gd name="T40" fmla="*/ 142 w 187"/>
                  <a:gd name="T41" fmla="*/ 70 h 239"/>
                  <a:gd name="T42" fmla="*/ 143 w 187"/>
                  <a:gd name="T43" fmla="*/ 96 h 239"/>
                  <a:gd name="T44" fmla="*/ 134 w 187"/>
                  <a:gd name="T45" fmla="*/ 93 h 239"/>
                  <a:gd name="T46" fmla="*/ 107 w 187"/>
                  <a:gd name="T47" fmla="*/ 88 h 239"/>
                  <a:gd name="T48" fmla="*/ 91 w 187"/>
                  <a:gd name="T49" fmla="*/ 88 h 239"/>
                  <a:gd name="T50" fmla="*/ 63 w 187"/>
                  <a:gd name="T51" fmla="*/ 90 h 239"/>
                  <a:gd name="T52" fmla="*/ 47 w 187"/>
                  <a:gd name="T53" fmla="*/ 94 h 239"/>
                  <a:gd name="T54" fmla="*/ 32 w 187"/>
                  <a:gd name="T55" fmla="*/ 101 h 239"/>
                  <a:gd name="T56" fmla="*/ 20 w 187"/>
                  <a:gd name="T57" fmla="*/ 110 h 239"/>
                  <a:gd name="T58" fmla="*/ 10 w 187"/>
                  <a:gd name="T59" fmla="*/ 122 h 239"/>
                  <a:gd name="T60" fmla="*/ 4 w 187"/>
                  <a:gd name="T61" fmla="*/ 136 h 239"/>
                  <a:gd name="T62" fmla="*/ 0 w 187"/>
                  <a:gd name="T63" fmla="*/ 152 h 239"/>
                  <a:gd name="T64" fmla="*/ 0 w 187"/>
                  <a:gd name="T65" fmla="*/ 162 h 239"/>
                  <a:gd name="T66" fmla="*/ 1 w 187"/>
                  <a:gd name="T67" fmla="*/ 181 h 239"/>
                  <a:gd name="T68" fmla="*/ 7 w 187"/>
                  <a:gd name="T69" fmla="*/ 197 h 239"/>
                  <a:gd name="T70" fmla="*/ 15 w 187"/>
                  <a:gd name="T71" fmla="*/ 211 h 239"/>
                  <a:gd name="T72" fmla="*/ 25 w 187"/>
                  <a:gd name="T73" fmla="*/ 221 h 239"/>
                  <a:gd name="T74" fmla="*/ 38 w 187"/>
                  <a:gd name="T75" fmla="*/ 229 h 239"/>
                  <a:gd name="T76" fmla="*/ 51 w 187"/>
                  <a:gd name="T77" fmla="*/ 235 h 239"/>
                  <a:gd name="T78" fmla="*/ 79 w 187"/>
                  <a:gd name="T79" fmla="*/ 239 h 239"/>
                  <a:gd name="T80" fmla="*/ 90 w 187"/>
                  <a:gd name="T81" fmla="*/ 238 h 239"/>
                  <a:gd name="T82" fmla="*/ 109 w 187"/>
                  <a:gd name="T83" fmla="*/ 234 h 239"/>
                  <a:gd name="T84" fmla="*/ 116 w 187"/>
                  <a:gd name="T85" fmla="*/ 231 h 239"/>
                  <a:gd name="T86" fmla="*/ 135 w 187"/>
                  <a:gd name="T87" fmla="*/ 218 h 239"/>
                  <a:gd name="T88" fmla="*/ 143 w 187"/>
                  <a:gd name="T89" fmla="*/ 234 h 239"/>
                  <a:gd name="T90" fmla="*/ 143 w 187"/>
                  <a:gd name="T91" fmla="*/ 169 h 239"/>
                  <a:gd name="T92" fmla="*/ 138 w 187"/>
                  <a:gd name="T93" fmla="*/ 174 h 239"/>
                  <a:gd name="T94" fmla="*/ 127 w 187"/>
                  <a:gd name="T95" fmla="*/ 185 h 239"/>
                  <a:gd name="T96" fmla="*/ 113 w 187"/>
                  <a:gd name="T97" fmla="*/ 193 h 239"/>
                  <a:gd name="T98" fmla="*/ 95 w 187"/>
                  <a:gd name="T99" fmla="*/ 198 h 239"/>
                  <a:gd name="T100" fmla="*/ 86 w 187"/>
                  <a:gd name="T101" fmla="*/ 198 h 239"/>
                  <a:gd name="T102" fmla="*/ 68 w 187"/>
                  <a:gd name="T103" fmla="*/ 196 h 239"/>
                  <a:gd name="T104" fmla="*/ 55 w 187"/>
                  <a:gd name="T105" fmla="*/ 189 h 239"/>
                  <a:gd name="T106" fmla="*/ 50 w 187"/>
                  <a:gd name="T107" fmla="*/ 184 h 239"/>
                  <a:gd name="T108" fmla="*/ 43 w 187"/>
                  <a:gd name="T109" fmla="*/ 170 h 239"/>
                  <a:gd name="T110" fmla="*/ 42 w 187"/>
                  <a:gd name="T111" fmla="*/ 160 h 239"/>
                  <a:gd name="T112" fmla="*/ 46 w 187"/>
                  <a:gd name="T113" fmla="*/ 146 h 239"/>
                  <a:gd name="T114" fmla="*/ 55 w 187"/>
                  <a:gd name="T115" fmla="*/ 136 h 239"/>
                  <a:gd name="T116" fmla="*/ 70 w 187"/>
                  <a:gd name="T117" fmla="*/ 129 h 239"/>
                  <a:gd name="T118" fmla="*/ 89 w 187"/>
                  <a:gd name="T119" fmla="*/ 126 h 239"/>
                  <a:gd name="T120" fmla="*/ 106 w 187"/>
                  <a:gd name="T121" fmla="*/ 127 h 239"/>
                  <a:gd name="T122" fmla="*/ 120 w 187"/>
                  <a:gd name="T123" fmla="*/ 129 h 239"/>
                  <a:gd name="T124" fmla="*/ 143 w 187"/>
                  <a:gd name="T125" fmla="*/ 13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239">
                    <a:moveTo>
                      <a:pt x="187" y="234"/>
                    </a:moveTo>
                    <a:lnTo>
                      <a:pt x="187" y="77"/>
                    </a:lnTo>
                    <a:lnTo>
                      <a:pt x="187" y="77"/>
                    </a:lnTo>
                    <a:lnTo>
                      <a:pt x="186" y="68"/>
                    </a:lnTo>
                    <a:lnTo>
                      <a:pt x="185" y="59"/>
                    </a:lnTo>
                    <a:lnTo>
                      <a:pt x="183" y="51"/>
                    </a:lnTo>
                    <a:lnTo>
                      <a:pt x="181" y="43"/>
                    </a:lnTo>
                    <a:lnTo>
                      <a:pt x="177" y="36"/>
                    </a:lnTo>
                    <a:lnTo>
                      <a:pt x="173" y="30"/>
                    </a:lnTo>
                    <a:lnTo>
                      <a:pt x="168" y="24"/>
                    </a:lnTo>
                    <a:lnTo>
                      <a:pt x="163" y="19"/>
                    </a:lnTo>
                    <a:lnTo>
                      <a:pt x="157" y="15"/>
                    </a:lnTo>
                    <a:lnTo>
                      <a:pt x="150" y="11"/>
                    </a:lnTo>
                    <a:lnTo>
                      <a:pt x="143" y="8"/>
                    </a:lnTo>
                    <a:lnTo>
                      <a:pt x="136" y="5"/>
                    </a:lnTo>
                    <a:lnTo>
                      <a:pt x="128" y="3"/>
                    </a:lnTo>
                    <a:lnTo>
                      <a:pt x="119" y="2"/>
                    </a:lnTo>
                    <a:lnTo>
                      <a:pt x="110" y="1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8" y="1"/>
                    </a:lnTo>
                    <a:lnTo>
                      <a:pt x="77" y="2"/>
                    </a:lnTo>
                    <a:lnTo>
                      <a:pt x="67" y="3"/>
                    </a:lnTo>
                    <a:lnTo>
                      <a:pt x="57" y="6"/>
                    </a:lnTo>
                    <a:lnTo>
                      <a:pt x="47" y="8"/>
                    </a:lnTo>
                    <a:lnTo>
                      <a:pt x="38" y="12"/>
                    </a:lnTo>
                    <a:lnTo>
                      <a:pt x="30" y="16"/>
                    </a:lnTo>
                    <a:lnTo>
                      <a:pt x="21" y="21"/>
                    </a:lnTo>
                    <a:lnTo>
                      <a:pt x="39" y="55"/>
                    </a:lnTo>
                    <a:lnTo>
                      <a:pt x="39" y="55"/>
                    </a:lnTo>
                    <a:lnTo>
                      <a:pt x="52" y="48"/>
                    </a:lnTo>
                    <a:lnTo>
                      <a:pt x="67" y="44"/>
                    </a:lnTo>
                    <a:lnTo>
                      <a:pt x="82" y="41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109" y="41"/>
                    </a:lnTo>
                    <a:lnTo>
                      <a:pt x="118" y="43"/>
                    </a:lnTo>
                    <a:lnTo>
                      <a:pt x="125" y="46"/>
                    </a:lnTo>
                    <a:lnTo>
                      <a:pt x="132" y="51"/>
                    </a:lnTo>
                    <a:lnTo>
                      <a:pt x="136" y="56"/>
                    </a:lnTo>
                    <a:lnTo>
                      <a:pt x="140" y="63"/>
                    </a:lnTo>
                    <a:lnTo>
                      <a:pt x="142" y="70"/>
                    </a:lnTo>
                    <a:lnTo>
                      <a:pt x="143" y="79"/>
                    </a:lnTo>
                    <a:lnTo>
                      <a:pt x="143" y="96"/>
                    </a:lnTo>
                    <a:lnTo>
                      <a:pt x="143" y="96"/>
                    </a:lnTo>
                    <a:lnTo>
                      <a:pt x="134" y="93"/>
                    </a:lnTo>
                    <a:lnTo>
                      <a:pt x="122" y="90"/>
                    </a:lnTo>
                    <a:lnTo>
                      <a:pt x="107" y="88"/>
                    </a:lnTo>
                    <a:lnTo>
                      <a:pt x="91" y="88"/>
                    </a:lnTo>
                    <a:lnTo>
                      <a:pt x="91" y="88"/>
                    </a:lnTo>
                    <a:lnTo>
                      <a:pt x="72" y="89"/>
                    </a:lnTo>
                    <a:lnTo>
                      <a:pt x="63" y="90"/>
                    </a:lnTo>
                    <a:lnTo>
                      <a:pt x="55" y="92"/>
                    </a:lnTo>
                    <a:lnTo>
                      <a:pt x="47" y="94"/>
                    </a:lnTo>
                    <a:lnTo>
                      <a:pt x="39" y="98"/>
                    </a:lnTo>
                    <a:lnTo>
                      <a:pt x="32" y="101"/>
                    </a:lnTo>
                    <a:lnTo>
                      <a:pt x="26" y="105"/>
                    </a:lnTo>
                    <a:lnTo>
                      <a:pt x="20" y="110"/>
                    </a:lnTo>
                    <a:lnTo>
                      <a:pt x="15" y="116"/>
                    </a:lnTo>
                    <a:lnTo>
                      <a:pt x="10" y="122"/>
                    </a:lnTo>
                    <a:lnTo>
                      <a:pt x="7" y="129"/>
                    </a:lnTo>
                    <a:lnTo>
                      <a:pt x="4" y="136"/>
                    </a:lnTo>
                    <a:lnTo>
                      <a:pt x="1" y="144"/>
                    </a:lnTo>
                    <a:lnTo>
                      <a:pt x="0" y="15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72"/>
                    </a:lnTo>
                    <a:lnTo>
                      <a:pt x="1" y="181"/>
                    </a:lnTo>
                    <a:lnTo>
                      <a:pt x="4" y="190"/>
                    </a:lnTo>
                    <a:lnTo>
                      <a:pt x="7" y="197"/>
                    </a:lnTo>
                    <a:lnTo>
                      <a:pt x="11" y="204"/>
                    </a:lnTo>
                    <a:lnTo>
                      <a:pt x="15" y="211"/>
                    </a:lnTo>
                    <a:lnTo>
                      <a:pt x="20" y="216"/>
                    </a:lnTo>
                    <a:lnTo>
                      <a:pt x="25" y="221"/>
                    </a:lnTo>
                    <a:lnTo>
                      <a:pt x="31" y="226"/>
                    </a:lnTo>
                    <a:lnTo>
                      <a:pt x="38" y="229"/>
                    </a:lnTo>
                    <a:lnTo>
                      <a:pt x="44" y="232"/>
                    </a:lnTo>
                    <a:lnTo>
                      <a:pt x="51" y="235"/>
                    </a:lnTo>
                    <a:lnTo>
                      <a:pt x="65" y="238"/>
                    </a:lnTo>
                    <a:lnTo>
                      <a:pt x="79" y="239"/>
                    </a:lnTo>
                    <a:lnTo>
                      <a:pt x="79" y="239"/>
                    </a:lnTo>
                    <a:lnTo>
                      <a:pt x="90" y="238"/>
                    </a:lnTo>
                    <a:lnTo>
                      <a:pt x="100" y="236"/>
                    </a:lnTo>
                    <a:lnTo>
                      <a:pt x="109" y="234"/>
                    </a:lnTo>
                    <a:lnTo>
                      <a:pt x="116" y="231"/>
                    </a:lnTo>
                    <a:lnTo>
                      <a:pt x="116" y="231"/>
                    </a:lnTo>
                    <a:lnTo>
                      <a:pt x="128" y="223"/>
                    </a:lnTo>
                    <a:lnTo>
                      <a:pt x="135" y="218"/>
                    </a:lnTo>
                    <a:lnTo>
                      <a:pt x="143" y="211"/>
                    </a:lnTo>
                    <a:lnTo>
                      <a:pt x="143" y="234"/>
                    </a:lnTo>
                    <a:lnTo>
                      <a:pt x="187" y="234"/>
                    </a:lnTo>
                    <a:close/>
                    <a:moveTo>
                      <a:pt x="143" y="169"/>
                    </a:moveTo>
                    <a:lnTo>
                      <a:pt x="143" y="169"/>
                    </a:lnTo>
                    <a:lnTo>
                      <a:pt x="138" y="174"/>
                    </a:lnTo>
                    <a:lnTo>
                      <a:pt x="133" y="180"/>
                    </a:lnTo>
                    <a:lnTo>
                      <a:pt x="127" y="185"/>
                    </a:lnTo>
                    <a:lnTo>
                      <a:pt x="120" y="189"/>
                    </a:lnTo>
                    <a:lnTo>
                      <a:pt x="113" y="193"/>
                    </a:lnTo>
                    <a:lnTo>
                      <a:pt x="104" y="196"/>
                    </a:lnTo>
                    <a:lnTo>
                      <a:pt x="95" y="198"/>
                    </a:lnTo>
                    <a:lnTo>
                      <a:pt x="86" y="198"/>
                    </a:lnTo>
                    <a:lnTo>
                      <a:pt x="86" y="198"/>
                    </a:lnTo>
                    <a:lnTo>
                      <a:pt x="76" y="198"/>
                    </a:lnTo>
                    <a:lnTo>
                      <a:pt x="68" y="196"/>
                    </a:lnTo>
                    <a:lnTo>
                      <a:pt x="61" y="193"/>
                    </a:lnTo>
                    <a:lnTo>
                      <a:pt x="55" y="189"/>
                    </a:lnTo>
                    <a:lnTo>
                      <a:pt x="55" y="189"/>
                    </a:lnTo>
                    <a:lnTo>
                      <a:pt x="50" y="184"/>
                    </a:lnTo>
                    <a:lnTo>
                      <a:pt x="46" y="178"/>
                    </a:lnTo>
                    <a:lnTo>
                      <a:pt x="43" y="170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3" y="153"/>
                    </a:lnTo>
                    <a:lnTo>
                      <a:pt x="46" y="146"/>
                    </a:lnTo>
                    <a:lnTo>
                      <a:pt x="50" y="140"/>
                    </a:lnTo>
                    <a:lnTo>
                      <a:pt x="55" y="136"/>
                    </a:lnTo>
                    <a:lnTo>
                      <a:pt x="62" y="132"/>
                    </a:lnTo>
                    <a:lnTo>
                      <a:pt x="70" y="129"/>
                    </a:lnTo>
                    <a:lnTo>
                      <a:pt x="79" y="127"/>
                    </a:lnTo>
                    <a:lnTo>
                      <a:pt x="89" y="126"/>
                    </a:lnTo>
                    <a:lnTo>
                      <a:pt x="89" y="126"/>
                    </a:lnTo>
                    <a:lnTo>
                      <a:pt x="106" y="127"/>
                    </a:lnTo>
                    <a:lnTo>
                      <a:pt x="120" y="129"/>
                    </a:lnTo>
                    <a:lnTo>
                      <a:pt x="120" y="129"/>
                    </a:lnTo>
                    <a:lnTo>
                      <a:pt x="131" y="132"/>
                    </a:lnTo>
                    <a:lnTo>
                      <a:pt x="143" y="136"/>
                    </a:lnTo>
                    <a:lnTo>
                      <a:pt x="143" y="16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Freeform 16"/>
              <p:cNvSpPr>
                <a:spLocks/>
              </p:cNvSpPr>
              <p:nvPr userDrawn="1"/>
            </p:nvSpPr>
            <p:spPr bwMode="auto">
              <a:xfrm>
                <a:off x="947737" y="6149194"/>
                <a:ext cx="71438" cy="95250"/>
              </a:xfrm>
              <a:custGeom>
                <a:avLst/>
                <a:gdLst>
                  <a:gd name="T0" fmla="*/ 181 w 181"/>
                  <a:gd name="T1" fmla="*/ 39 h 239"/>
                  <a:gd name="T2" fmla="*/ 165 w 181"/>
                  <a:gd name="T3" fmla="*/ 22 h 239"/>
                  <a:gd name="T4" fmla="*/ 146 w 181"/>
                  <a:gd name="T5" fmla="*/ 10 h 239"/>
                  <a:gd name="T6" fmla="*/ 124 w 181"/>
                  <a:gd name="T7" fmla="*/ 3 h 239"/>
                  <a:gd name="T8" fmla="*/ 100 w 181"/>
                  <a:gd name="T9" fmla="*/ 0 h 239"/>
                  <a:gd name="T10" fmla="*/ 90 w 181"/>
                  <a:gd name="T11" fmla="*/ 1 h 239"/>
                  <a:gd name="T12" fmla="*/ 70 w 181"/>
                  <a:gd name="T13" fmla="*/ 5 h 239"/>
                  <a:gd name="T14" fmla="*/ 52 w 181"/>
                  <a:gd name="T15" fmla="*/ 13 h 239"/>
                  <a:gd name="T16" fmla="*/ 36 w 181"/>
                  <a:gd name="T17" fmla="*/ 25 h 239"/>
                  <a:gd name="T18" fmla="*/ 23 w 181"/>
                  <a:gd name="T19" fmla="*/ 40 h 239"/>
                  <a:gd name="T20" fmla="*/ 12 w 181"/>
                  <a:gd name="T21" fmla="*/ 59 h 239"/>
                  <a:gd name="T22" fmla="*/ 5 w 181"/>
                  <a:gd name="T23" fmla="*/ 81 h 239"/>
                  <a:gd name="T24" fmla="*/ 1 w 181"/>
                  <a:gd name="T25" fmla="*/ 106 h 239"/>
                  <a:gd name="T26" fmla="*/ 0 w 181"/>
                  <a:gd name="T27" fmla="*/ 120 h 239"/>
                  <a:gd name="T28" fmla="*/ 2 w 181"/>
                  <a:gd name="T29" fmla="*/ 146 h 239"/>
                  <a:gd name="T30" fmla="*/ 8 w 181"/>
                  <a:gd name="T31" fmla="*/ 169 h 239"/>
                  <a:gd name="T32" fmla="*/ 17 w 181"/>
                  <a:gd name="T33" fmla="*/ 189 h 239"/>
                  <a:gd name="T34" fmla="*/ 29 w 181"/>
                  <a:gd name="T35" fmla="*/ 206 h 239"/>
                  <a:gd name="T36" fmla="*/ 43 w 181"/>
                  <a:gd name="T37" fmla="*/ 220 h 239"/>
                  <a:gd name="T38" fmla="*/ 60 w 181"/>
                  <a:gd name="T39" fmla="*/ 230 h 239"/>
                  <a:gd name="T40" fmla="*/ 79 w 181"/>
                  <a:gd name="T41" fmla="*/ 237 h 239"/>
                  <a:gd name="T42" fmla="*/ 99 w 181"/>
                  <a:gd name="T43" fmla="*/ 239 h 239"/>
                  <a:gd name="T44" fmla="*/ 114 w 181"/>
                  <a:gd name="T45" fmla="*/ 238 h 239"/>
                  <a:gd name="T46" fmla="*/ 139 w 181"/>
                  <a:gd name="T47" fmla="*/ 231 h 239"/>
                  <a:gd name="T48" fmla="*/ 158 w 181"/>
                  <a:gd name="T49" fmla="*/ 220 h 239"/>
                  <a:gd name="T50" fmla="*/ 174 w 181"/>
                  <a:gd name="T51" fmla="*/ 204 h 239"/>
                  <a:gd name="T52" fmla="*/ 152 w 181"/>
                  <a:gd name="T53" fmla="*/ 168 h 239"/>
                  <a:gd name="T54" fmla="*/ 140 w 181"/>
                  <a:gd name="T55" fmla="*/ 180 h 239"/>
                  <a:gd name="T56" fmla="*/ 128 w 181"/>
                  <a:gd name="T57" fmla="*/ 189 h 239"/>
                  <a:gd name="T58" fmla="*/ 115 w 181"/>
                  <a:gd name="T59" fmla="*/ 194 h 239"/>
                  <a:gd name="T60" fmla="*/ 100 w 181"/>
                  <a:gd name="T61" fmla="*/ 196 h 239"/>
                  <a:gd name="T62" fmla="*/ 94 w 181"/>
                  <a:gd name="T63" fmla="*/ 196 h 239"/>
                  <a:gd name="T64" fmla="*/ 82 w 181"/>
                  <a:gd name="T65" fmla="*/ 193 h 239"/>
                  <a:gd name="T66" fmla="*/ 72 w 181"/>
                  <a:gd name="T67" fmla="*/ 187 h 239"/>
                  <a:gd name="T68" fmla="*/ 63 w 181"/>
                  <a:gd name="T69" fmla="*/ 179 h 239"/>
                  <a:gd name="T70" fmla="*/ 56 w 181"/>
                  <a:gd name="T71" fmla="*/ 169 h 239"/>
                  <a:gd name="T72" fmla="*/ 49 w 181"/>
                  <a:gd name="T73" fmla="*/ 150 h 239"/>
                  <a:gd name="T74" fmla="*/ 45 w 181"/>
                  <a:gd name="T75" fmla="*/ 119 h 239"/>
                  <a:gd name="T76" fmla="*/ 46 w 181"/>
                  <a:gd name="T77" fmla="*/ 102 h 239"/>
                  <a:gd name="T78" fmla="*/ 54 w 181"/>
                  <a:gd name="T79" fmla="*/ 74 h 239"/>
                  <a:gd name="T80" fmla="*/ 60 w 181"/>
                  <a:gd name="T81" fmla="*/ 64 h 239"/>
                  <a:gd name="T82" fmla="*/ 68 w 181"/>
                  <a:gd name="T83" fmla="*/ 55 h 239"/>
                  <a:gd name="T84" fmla="*/ 77 w 181"/>
                  <a:gd name="T85" fmla="*/ 48 h 239"/>
                  <a:gd name="T86" fmla="*/ 87 w 181"/>
                  <a:gd name="T87" fmla="*/ 44 h 239"/>
                  <a:gd name="T88" fmla="*/ 99 w 181"/>
                  <a:gd name="T89" fmla="*/ 43 h 239"/>
                  <a:gd name="T90" fmla="*/ 107 w 181"/>
                  <a:gd name="T91" fmla="*/ 43 h 239"/>
                  <a:gd name="T92" fmla="*/ 121 w 181"/>
                  <a:gd name="T93" fmla="*/ 47 h 239"/>
                  <a:gd name="T94" fmla="*/ 134 w 181"/>
                  <a:gd name="T95" fmla="*/ 54 h 239"/>
                  <a:gd name="T96" fmla="*/ 148 w 181"/>
                  <a:gd name="T97" fmla="*/ 64 h 239"/>
                  <a:gd name="T98" fmla="*/ 181 w 181"/>
                  <a:gd name="T99" fmla="*/ 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1" h="239">
                    <a:moveTo>
                      <a:pt x="181" y="39"/>
                    </a:moveTo>
                    <a:lnTo>
                      <a:pt x="181" y="39"/>
                    </a:lnTo>
                    <a:lnTo>
                      <a:pt x="173" y="30"/>
                    </a:lnTo>
                    <a:lnTo>
                      <a:pt x="165" y="22"/>
                    </a:lnTo>
                    <a:lnTo>
                      <a:pt x="155" y="16"/>
                    </a:lnTo>
                    <a:lnTo>
                      <a:pt x="146" y="10"/>
                    </a:lnTo>
                    <a:lnTo>
                      <a:pt x="135" y="6"/>
                    </a:lnTo>
                    <a:lnTo>
                      <a:pt x="124" y="3"/>
                    </a:lnTo>
                    <a:lnTo>
                      <a:pt x="113" y="1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90" y="1"/>
                    </a:lnTo>
                    <a:lnTo>
                      <a:pt x="80" y="2"/>
                    </a:lnTo>
                    <a:lnTo>
                      <a:pt x="70" y="5"/>
                    </a:lnTo>
                    <a:lnTo>
                      <a:pt x="61" y="8"/>
                    </a:lnTo>
                    <a:lnTo>
                      <a:pt x="52" y="13"/>
                    </a:lnTo>
                    <a:lnTo>
                      <a:pt x="44" y="18"/>
                    </a:lnTo>
                    <a:lnTo>
                      <a:pt x="36" y="25"/>
                    </a:lnTo>
                    <a:lnTo>
                      <a:pt x="29" y="32"/>
                    </a:lnTo>
                    <a:lnTo>
                      <a:pt x="23" y="40"/>
                    </a:lnTo>
                    <a:lnTo>
                      <a:pt x="17" y="49"/>
                    </a:lnTo>
                    <a:lnTo>
                      <a:pt x="12" y="59"/>
                    </a:lnTo>
                    <a:lnTo>
                      <a:pt x="8" y="70"/>
                    </a:lnTo>
                    <a:lnTo>
                      <a:pt x="5" y="81"/>
                    </a:lnTo>
                    <a:lnTo>
                      <a:pt x="2" y="93"/>
                    </a:lnTo>
                    <a:lnTo>
                      <a:pt x="1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" y="133"/>
                    </a:lnTo>
                    <a:lnTo>
                      <a:pt x="2" y="146"/>
                    </a:lnTo>
                    <a:lnTo>
                      <a:pt x="4" y="158"/>
                    </a:lnTo>
                    <a:lnTo>
                      <a:pt x="8" y="169"/>
                    </a:lnTo>
                    <a:lnTo>
                      <a:pt x="12" y="179"/>
                    </a:lnTo>
                    <a:lnTo>
                      <a:pt x="17" y="189"/>
                    </a:lnTo>
                    <a:lnTo>
                      <a:pt x="22" y="198"/>
                    </a:lnTo>
                    <a:lnTo>
                      <a:pt x="29" y="206"/>
                    </a:lnTo>
                    <a:lnTo>
                      <a:pt x="36" y="214"/>
                    </a:lnTo>
                    <a:lnTo>
                      <a:pt x="43" y="220"/>
                    </a:lnTo>
                    <a:lnTo>
                      <a:pt x="51" y="226"/>
                    </a:lnTo>
                    <a:lnTo>
                      <a:pt x="60" y="230"/>
                    </a:lnTo>
                    <a:lnTo>
                      <a:pt x="69" y="234"/>
                    </a:lnTo>
                    <a:lnTo>
                      <a:pt x="79" y="237"/>
                    </a:lnTo>
                    <a:lnTo>
                      <a:pt x="89" y="238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4" y="238"/>
                    </a:lnTo>
                    <a:lnTo>
                      <a:pt x="127" y="235"/>
                    </a:lnTo>
                    <a:lnTo>
                      <a:pt x="139" y="231"/>
                    </a:lnTo>
                    <a:lnTo>
                      <a:pt x="149" y="226"/>
                    </a:lnTo>
                    <a:lnTo>
                      <a:pt x="158" y="220"/>
                    </a:lnTo>
                    <a:lnTo>
                      <a:pt x="167" y="212"/>
                    </a:lnTo>
                    <a:lnTo>
                      <a:pt x="174" y="204"/>
                    </a:lnTo>
                    <a:lnTo>
                      <a:pt x="181" y="196"/>
                    </a:lnTo>
                    <a:lnTo>
                      <a:pt x="152" y="168"/>
                    </a:lnTo>
                    <a:lnTo>
                      <a:pt x="152" y="168"/>
                    </a:lnTo>
                    <a:lnTo>
                      <a:pt x="140" y="180"/>
                    </a:lnTo>
                    <a:lnTo>
                      <a:pt x="134" y="185"/>
                    </a:lnTo>
                    <a:lnTo>
                      <a:pt x="128" y="189"/>
                    </a:lnTo>
                    <a:lnTo>
                      <a:pt x="121" y="192"/>
                    </a:lnTo>
                    <a:lnTo>
                      <a:pt x="115" y="194"/>
                    </a:lnTo>
                    <a:lnTo>
                      <a:pt x="108" y="196"/>
                    </a:lnTo>
                    <a:lnTo>
                      <a:pt x="100" y="196"/>
                    </a:lnTo>
                    <a:lnTo>
                      <a:pt x="100" y="196"/>
                    </a:lnTo>
                    <a:lnTo>
                      <a:pt x="94" y="196"/>
                    </a:lnTo>
                    <a:lnTo>
                      <a:pt x="88" y="195"/>
                    </a:lnTo>
                    <a:lnTo>
                      <a:pt x="82" y="193"/>
                    </a:lnTo>
                    <a:lnTo>
                      <a:pt x="77" y="190"/>
                    </a:lnTo>
                    <a:lnTo>
                      <a:pt x="72" y="187"/>
                    </a:lnTo>
                    <a:lnTo>
                      <a:pt x="67" y="184"/>
                    </a:lnTo>
                    <a:lnTo>
                      <a:pt x="63" y="179"/>
                    </a:lnTo>
                    <a:lnTo>
                      <a:pt x="60" y="174"/>
                    </a:lnTo>
                    <a:lnTo>
                      <a:pt x="56" y="169"/>
                    </a:lnTo>
                    <a:lnTo>
                      <a:pt x="53" y="163"/>
                    </a:lnTo>
                    <a:lnTo>
                      <a:pt x="49" y="150"/>
                    </a:lnTo>
                    <a:lnTo>
                      <a:pt x="46" y="135"/>
                    </a:lnTo>
                    <a:lnTo>
                      <a:pt x="45" y="119"/>
                    </a:lnTo>
                    <a:lnTo>
                      <a:pt x="45" y="119"/>
                    </a:lnTo>
                    <a:lnTo>
                      <a:pt x="46" y="102"/>
                    </a:lnTo>
                    <a:lnTo>
                      <a:pt x="49" y="87"/>
                    </a:lnTo>
                    <a:lnTo>
                      <a:pt x="54" y="74"/>
                    </a:lnTo>
                    <a:lnTo>
                      <a:pt x="57" y="69"/>
                    </a:lnTo>
                    <a:lnTo>
                      <a:pt x="60" y="64"/>
                    </a:lnTo>
                    <a:lnTo>
                      <a:pt x="64" y="59"/>
                    </a:lnTo>
                    <a:lnTo>
                      <a:pt x="68" y="55"/>
                    </a:lnTo>
                    <a:lnTo>
                      <a:pt x="72" y="51"/>
                    </a:lnTo>
                    <a:lnTo>
                      <a:pt x="77" y="48"/>
                    </a:lnTo>
                    <a:lnTo>
                      <a:pt x="82" y="46"/>
                    </a:lnTo>
                    <a:lnTo>
                      <a:pt x="87" y="44"/>
                    </a:lnTo>
                    <a:lnTo>
                      <a:pt x="93" y="43"/>
                    </a:lnTo>
                    <a:lnTo>
                      <a:pt x="99" y="43"/>
                    </a:lnTo>
                    <a:lnTo>
                      <a:pt x="99" y="43"/>
                    </a:lnTo>
                    <a:lnTo>
                      <a:pt x="107" y="43"/>
                    </a:lnTo>
                    <a:lnTo>
                      <a:pt x="114" y="45"/>
                    </a:lnTo>
                    <a:lnTo>
                      <a:pt x="121" y="47"/>
                    </a:lnTo>
                    <a:lnTo>
                      <a:pt x="128" y="50"/>
                    </a:lnTo>
                    <a:lnTo>
                      <a:pt x="134" y="54"/>
                    </a:lnTo>
                    <a:lnTo>
                      <a:pt x="141" y="59"/>
                    </a:lnTo>
                    <a:lnTo>
                      <a:pt x="148" y="64"/>
                    </a:lnTo>
                    <a:lnTo>
                      <a:pt x="155" y="71"/>
                    </a:lnTo>
                    <a:lnTo>
                      <a:pt x="181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 18"/>
              <p:cNvSpPr>
                <a:spLocks noEditPoints="1"/>
              </p:cNvSpPr>
              <p:nvPr userDrawn="1"/>
            </p:nvSpPr>
            <p:spPr bwMode="auto">
              <a:xfrm>
                <a:off x="1077912" y="6149194"/>
                <a:ext cx="77788" cy="95250"/>
              </a:xfrm>
              <a:custGeom>
                <a:avLst/>
                <a:gdLst>
                  <a:gd name="T0" fmla="*/ 197 w 197"/>
                  <a:gd name="T1" fmla="*/ 115 h 239"/>
                  <a:gd name="T2" fmla="*/ 196 w 197"/>
                  <a:gd name="T3" fmla="*/ 92 h 239"/>
                  <a:gd name="T4" fmla="*/ 192 w 197"/>
                  <a:gd name="T5" fmla="*/ 71 h 239"/>
                  <a:gd name="T6" fmla="*/ 184 w 197"/>
                  <a:gd name="T7" fmla="*/ 52 h 239"/>
                  <a:gd name="T8" fmla="*/ 174 w 197"/>
                  <a:gd name="T9" fmla="*/ 34 h 239"/>
                  <a:gd name="T10" fmla="*/ 160 w 197"/>
                  <a:gd name="T11" fmla="*/ 20 h 239"/>
                  <a:gd name="T12" fmla="*/ 144 w 197"/>
                  <a:gd name="T13" fmla="*/ 10 h 239"/>
                  <a:gd name="T14" fmla="*/ 124 w 197"/>
                  <a:gd name="T15" fmla="*/ 3 h 239"/>
                  <a:gd name="T16" fmla="*/ 101 w 197"/>
                  <a:gd name="T17" fmla="*/ 0 h 239"/>
                  <a:gd name="T18" fmla="*/ 90 w 197"/>
                  <a:gd name="T19" fmla="*/ 1 h 239"/>
                  <a:gd name="T20" fmla="*/ 70 w 197"/>
                  <a:gd name="T21" fmla="*/ 5 h 239"/>
                  <a:gd name="T22" fmla="*/ 52 w 197"/>
                  <a:gd name="T23" fmla="*/ 12 h 239"/>
                  <a:gd name="T24" fmla="*/ 35 w 197"/>
                  <a:gd name="T25" fmla="*/ 24 h 239"/>
                  <a:gd name="T26" fmla="*/ 21 w 197"/>
                  <a:gd name="T27" fmla="*/ 39 h 239"/>
                  <a:gd name="T28" fmla="*/ 11 w 197"/>
                  <a:gd name="T29" fmla="*/ 58 h 239"/>
                  <a:gd name="T30" fmla="*/ 4 w 197"/>
                  <a:gd name="T31" fmla="*/ 80 h 239"/>
                  <a:gd name="T32" fmla="*/ 0 w 197"/>
                  <a:gd name="T33" fmla="*/ 106 h 239"/>
                  <a:gd name="T34" fmla="*/ 0 w 197"/>
                  <a:gd name="T35" fmla="*/ 120 h 239"/>
                  <a:gd name="T36" fmla="*/ 2 w 197"/>
                  <a:gd name="T37" fmla="*/ 148 h 239"/>
                  <a:gd name="T38" fmla="*/ 9 w 197"/>
                  <a:gd name="T39" fmla="*/ 172 h 239"/>
                  <a:gd name="T40" fmla="*/ 18 w 197"/>
                  <a:gd name="T41" fmla="*/ 193 h 239"/>
                  <a:gd name="T42" fmla="*/ 30 w 197"/>
                  <a:gd name="T43" fmla="*/ 209 h 239"/>
                  <a:gd name="T44" fmla="*/ 36 w 197"/>
                  <a:gd name="T45" fmla="*/ 215 h 239"/>
                  <a:gd name="T46" fmla="*/ 52 w 197"/>
                  <a:gd name="T47" fmla="*/ 226 h 239"/>
                  <a:gd name="T48" fmla="*/ 69 w 197"/>
                  <a:gd name="T49" fmla="*/ 234 h 239"/>
                  <a:gd name="T50" fmla="*/ 89 w 197"/>
                  <a:gd name="T51" fmla="*/ 238 h 239"/>
                  <a:gd name="T52" fmla="*/ 100 w 197"/>
                  <a:gd name="T53" fmla="*/ 239 h 239"/>
                  <a:gd name="T54" fmla="*/ 125 w 197"/>
                  <a:gd name="T55" fmla="*/ 237 h 239"/>
                  <a:gd name="T56" fmla="*/ 146 w 197"/>
                  <a:gd name="T57" fmla="*/ 231 h 239"/>
                  <a:gd name="T58" fmla="*/ 154 w 197"/>
                  <a:gd name="T59" fmla="*/ 227 h 239"/>
                  <a:gd name="T60" fmla="*/ 170 w 197"/>
                  <a:gd name="T61" fmla="*/ 216 h 239"/>
                  <a:gd name="T62" fmla="*/ 152 w 197"/>
                  <a:gd name="T63" fmla="*/ 180 h 239"/>
                  <a:gd name="T64" fmla="*/ 140 w 197"/>
                  <a:gd name="T65" fmla="*/ 188 h 239"/>
                  <a:gd name="T66" fmla="*/ 129 w 197"/>
                  <a:gd name="T67" fmla="*/ 193 h 239"/>
                  <a:gd name="T68" fmla="*/ 117 w 197"/>
                  <a:gd name="T69" fmla="*/ 197 h 239"/>
                  <a:gd name="T70" fmla="*/ 102 w 197"/>
                  <a:gd name="T71" fmla="*/ 198 h 239"/>
                  <a:gd name="T72" fmla="*/ 92 w 197"/>
                  <a:gd name="T73" fmla="*/ 197 h 239"/>
                  <a:gd name="T74" fmla="*/ 73 w 197"/>
                  <a:gd name="T75" fmla="*/ 190 h 239"/>
                  <a:gd name="T76" fmla="*/ 58 w 197"/>
                  <a:gd name="T77" fmla="*/ 175 h 239"/>
                  <a:gd name="T78" fmla="*/ 48 w 197"/>
                  <a:gd name="T79" fmla="*/ 151 h 239"/>
                  <a:gd name="T80" fmla="*/ 196 w 197"/>
                  <a:gd name="T81" fmla="*/ 136 h 239"/>
                  <a:gd name="T82" fmla="*/ 197 w 197"/>
                  <a:gd name="T83" fmla="*/ 127 h 239"/>
                  <a:gd name="T84" fmla="*/ 197 w 197"/>
                  <a:gd name="T85" fmla="*/ 115 h 239"/>
                  <a:gd name="T86" fmla="*/ 45 w 197"/>
                  <a:gd name="T87" fmla="*/ 98 h 239"/>
                  <a:gd name="T88" fmla="*/ 51 w 197"/>
                  <a:gd name="T89" fmla="*/ 74 h 239"/>
                  <a:gd name="T90" fmla="*/ 62 w 197"/>
                  <a:gd name="T91" fmla="*/ 56 h 239"/>
                  <a:gd name="T92" fmla="*/ 77 w 197"/>
                  <a:gd name="T93" fmla="*/ 45 h 239"/>
                  <a:gd name="T94" fmla="*/ 98 w 197"/>
                  <a:gd name="T95" fmla="*/ 41 h 239"/>
                  <a:gd name="T96" fmla="*/ 105 w 197"/>
                  <a:gd name="T97" fmla="*/ 41 h 239"/>
                  <a:gd name="T98" fmla="*/ 117 w 197"/>
                  <a:gd name="T99" fmla="*/ 44 h 239"/>
                  <a:gd name="T100" fmla="*/ 127 w 197"/>
                  <a:gd name="T101" fmla="*/ 48 h 239"/>
                  <a:gd name="T102" fmla="*/ 138 w 197"/>
                  <a:gd name="T103" fmla="*/ 58 h 239"/>
                  <a:gd name="T104" fmla="*/ 148 w 197"/>
                  <a:gd name="T105" fmla="*/ 76 h 239"/>
                  <a:gd name="T106" fmla="*/ 152 w 197"/>
                  <a:gd name="T107" fmla="*/ 9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7" h="239">
                    <a:moveTo>
                      <a:pt x="197" y="115"/>
                    </a:moveTo>
                    <a:lnTo>
                      <a:pt x="197" y="115"/>
                    </a:lnTo>
                    <a:lnTo>
                      <a:pt x="197" y="104"/>
                    </a:lnTo>
                    <a:lnTo>
                      <a:pt x="196" y="92"/>
                    </a:lnTo>
                    <a:lnTo>
                      <a:pt x="194" y="81"/>
                    </a:lnTo>
                    <a:lnTo>
                      <a:pt x="192" y="71"/>
                    </a:lnTo>
                    <a:lnTo>
                      <a:pt x="188" y="61"/>
                    </a:lnTo>
                    <a:lnTo>
                      <a:pt x="184" y="52"/>
                    </a:lnTo>
                    <a:lnTo>
                      <a:pt x="179" y="43"/>
                    </a:lnTo>
                    <a:lnTo>
                      <a:pt x="174" y="34"/>
                    </a:lnTo>
                    <a:lnTo>
                      <a:pt x="167" y="27"/>
                    </a:lnTo>
                    <a:lnTo>
                      <a:pt x="160" y="20"/>
                    </a:lnTo>
                    <a:lnTo>
                      <a:pt x="152" y="14"/>
                    </a:lnTo>
                    <a:lnTo>
                      <a:pt x="144" y="10"/>
                    </a:lnTo>
                    <a:lnTo>
                      <a:pt x="134" y="6"/>
                    </a:lnTo>
                    <a:lnTo>
                      <a:pt x="124" y="3"/>
                    </a:lnTo>
                    <a:lnTo>
                      <a:pt x="113" y="1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0" y="1"/>
                    </a:lnTo>
                    <a:lnTo>
                      <a:pt x="80" y="2"/>
                    </a:lnTo>
                    <a:lnTo>
                      <a:pt x="70" y="5"/>
                    </a:lnTo>
                    <a:lnTo>
                      <a:pt x="60" y="8"/>
                    </a:lnTo>
                    <a:lnTo>
                      <a:pt x="52" y="12"/>
                    </a:lnTo>
                    <a:lnTo>
                      <a:pt x="42" y="18"/>
                    </a:lnTo>
                    <a:lnTo>
                      <a:pt x="35" y="24"/>
                    </a:lnTo>
                    <a:lnTo>
                      <a:pt x="28" y="31"/>
                    </a:lnTo>
                    <a:lnTo>
                      <a:pt x="21" y="39"/>
                    </a:lnTo>
                    <a:lnTo>
                      <a:pt x="16" y="48"/>
                    </a:lnTo>
                    <a:lnTo>
                      <a:pt x="11" y="58"/>
                    </a:lnTo>
                    <a:lnTo>
                      <a:pt x="7" y="68"/>
                    </a:lnTo>
                    <a:lnTo>
                      <a:pt x="4" y="80"/>
                    </a:lnTo>
                    <a:lnTo>
                      <a:pt x="2" y="92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34"/>
                    </a:lnTo>
                    <a:lnTo>
                      <a:pt x="2" y="148"/>
                    </a:lnTo>
                    <a:lnTo>
                      <a:pt x="5" y="160"/>
                    </a:lnTo>
                    <a:lnTo>
                      <a:pt x="9" y="172"/>
                    </a:lnTo>
                    <a:lnTo>
                      <a:pt x="13" y="183"/>
                    </a:lnTo>
                    <a:lnTo>
                      <a:pt x="18" y="193"/>
                    </a:lnTo>
                    <a:lnTo>
                      <a:pt x="24" y="201"/>
                    </a:lnTo>
                    <a:lnTo>
                      <a:pt x="30" y="209"/>
                    </a:lnTo>
                    <a:lnTo>
                      <a:pt x="30" y="209"/>
                    </a:lnTo>
                    <a:lnTo>
                      <a:pt x="36" y="215"/>
                    </a:lnTo>
                    <a:lnTo>
                      <a:pt x="43" y="220"/>
                    </a:lnTo>
                    <a:lnTo>
                      <a:pt x="52" y="226"/>
                    </a:lnTo>
                    <a:lnTo>
                      <a:pt x="60" y="230"/>
                    </a:lnTo>
                    <a:lnTo>
                      <a:pt x="69" y="234"/>
                    </a:lnTo>
                    <a:lnTo>
                      <a:pt x="78" y="236"/>
                    </a:lnTo>
                    <a:lnTo>
                      <a:pt x="89" y="238"/>
                    </a:lnTo>
                    <a:lnTo>
                      <a:pt x="100" y="239"/>
                    </a:lnTo>
                    <a:lnTo>
                      <a:pt x="100" y="239"/>
                    </a:lnTo>
                    <a:lnTo>
                      <a:pt x="113" y="238"/>
                    </a:lnTo>
                    <a:lnTo>
                      <a:pt x="125" y="237"/>
                    </a:lnTo>
                    <a:lnTo>
                      <a:pt x="136" y="234"/>
                    </a:lnTo>
                    <a:lnTo>
                      <a:pt x="146" y="231"/>
                    </a:lnTo>
                    <a:lnTo>
                      <a:pt x="146" y="231"/>
                    </a:lnTo>
                    <a:lnTo>
                      <a:pt x="154" y="227"/>
                    </a:lnTo>
                    <a:lnTo>
                      <a:pt x="162" y="222"/>
                    </a:lnTo>
                    <a:lnTo>
                      <a:pt x="170" y="216"/>
                    </a:lnTo>
                    <a:lnTo>
                      <a:pt x="179" y="209"/>
                    </a:lnTo>
                    <a:lnTo>
                      <a:pt x="152" y="180"/>
                    </a:lnTo>
                    <a:lnTo>
                      <a:pt x="152" y="180"/>
                    </a:lnTo>
                    <a:lnTo>
                      <a:pt x="140" y="188"/>
                    </a:lnTo>
                    <a:lnTo>
                      <a:pt x="129" y="193"/>
                    </a:lnTo>
                    <a:lnTo>
                      <a:pt x="129" y="193"/>
                    </a:lnTo>
                    <a:lnTo>
                      <a:pt x="123" y="195"/>
                    </a:lnTo>
                    <a:lnTo>
                      <a:pt x="117" y="197"/>
                    </a:lnTo>
                    <a:lnTo>
                      <a:pt x="110" y="198"/>
                    </a:lnTo>
                    <a:lnTo>
                      <a:pt x="102" y="198"/>
                    </a:lnTo>
                    <a:lnTo>
                      <a:pt x="102" y="198"/>
                    </a:lnTo>
                    <a:lnTo>
                      <a:pt x="92" y="197"/>
                    </a:lnTo>
                    <a:lnTo>
                      <a:pt x="82" y="195"/>
                    </a:lnTo>
                    <a:lnTo>
                      <a:pt x="73" y="190"/>
                    </a:lnTo>
                    <a:lnTo>
                      <a:pt x="65" y="183"/>
                    </a:lnTo>
                    <a:lnTo>
                      <a:pt x="58" y="175"/>
                    </a:lnTo>
                    <a:lnTo>
                      <a:pt x="52" y="164"/>
                    </a:lnTo>
                    <a:lnTo>
                      <a:pt x="48" y="151"/>
                    </a:lnTo>
                    <a:lnTo>
                      <a:pt x="44" y="136"/>
                    </a:lnTo>
                    <a:lnTo>
                      <a:pt x="196" y="136"/>
                    </a:lnTo>
                    <a:lnTo>
                      <a:pt x="196" y="136"/>
                    </a:lnTo>
                    <a:lnTo>
                      <a:pt x="197" y="127"/>
                    </a:lnTo>
                    <a:lnTo>
                      <a:pt x="197" y="115"/>
                    </a:lnTo>
                    <a:lnTo>
                      <a:pt x="197" y="115"/>
                    </a:lnTo>
                    <a:close/>
                    <a:moveTo>
                      <a:pt x="45" y="98"/>
                    </a:moveTo>
                    <a:lnTo>
                      <a:pt x="45" y="98"/>
                    </a:lnTo>
                    <a:lnTo>
                      <a:pt x="48" y="85"/>
                    </a:lnTo>
                    <a:lnTo>
                      <a:pt x="51" y="74"/>
                    </a:lnTo>
                    <a:lnTo>
                      <a:pt x="56" y="64"/>
                    </a:lnTo>
                    <a:lnTo>
                      <a:pt x="62" y="56"/>
                    </a:lnTo>
                    <a:lnTo>
                      <a:pt x="69" y="49"/>
                    </a:lnTo>
                    <a:lnTo>
                      <a:pt x="77" y="45"/>
                    </a:lnTo>
                    <a:lnTo>
                      <a:pt x="87" y="42"/>
                    </a:lnTo>
                    <a:lnTo>
                      <a:pt x="98" y="41"/>
                    </a:lnTo>
                    <a:lnTo>
                      <a:pt x="98" y="41"/>
                    </a:lnTo>
                    <a:lnTo>
                      <a:pt x="105" y="41"/>
                    </a:lnTo>
                    <a:lnTo>
                      <a:pt x="111" y="42"/>
                    </a:lnTo>
                    <a:lnTo>
                      <a:pt x="117" y="44"/>
                    </a:lnTo>
                    <a:lnTo>
                      <a:pt x="122" y="45"/>
                    </a:lnTo>
                    <a:lnTo>
                      <a:pt x="127" y="48"/>
                    </a:lnTo>
                    <a:lnTo>
                      <a:pt x="131" y="51"/>
                    </a:lnTo>
                    <a:lnTo>
                      <a:pt x="138" y="58"/>
                    </a:lnTo>
                    <a:lnTo>
                      <a:pt x="144" y="66"/>
                    </a:lnTo>
                    <a:lnTo>
                      <a:pt x="148" y="76"/>
                    </a:lnTo>
                    <a:lnTo>
                      <a:pt x="151" y="87"/>
                    </a:lnTo>
                    <a:lnTo>
                      <a:pt x="152" y="98"/>
                    </a:lnTo>
                    <a:lnTo>
                      <a:pt x="45" y="98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 22"/>
              <p:cNvSpPr>
                <a:spLocks/>
              </p:cNvSpPr>
              <p:nvPr userDrawn="1"/>
            </p:nvSpPr>
            <p:spPr bwMode="auto">
              <a:xfrm>
                <a:off x="1169987" y="6149194"/>
                <a:ext cx="73025" cy="95250"/>
              </a:xfrm>
              <a:custGeom>
                <a:avLst/>
                <a:gdLst>
                  <a:gd name="T0" fmla="*/ 181 w 181"/>
                  <a:gd name="T1" fmla="*/ 39 h 239"/>
                  <a:gd name="T2" fmla="*/ 165 w 181"/>
                  <a:gd name="T3" fmla="*/ 22 h 239"/>
                  <a:gd name="T4" fmla="*/ 145 w 181"/>
                  <a:gd name="T5" fmla="*/ 10 h 239"/>
                  <a:gd name="T6" fmla="*/ 124 w 181"/>
                  <a:gd name="T7" fmla="*/ 3 h 239"/>
                  <a:gd name="T8" fmla="*/ 100 w 181"/>
                  <a:gd name="T9" fmla="*/ 0 h 239"/>
                  <a:gd name="T10" fmla="*/ 90 w 181"/>
                  <a:gd name="T11" fmla="*/ 1 h 239"/>
                  <a:gd name="T12" fmla="*/ 70 w 181"/>
                  <a:gd name="T13" fmla="*/ 5 h 239"/>
                  <a:gd name="T14" fmla="*/ 52 w 181"/>
                  <a:gd name="T15" fmla="*/ 13 h 239"/>
                  <a:gd name="T16" fmla="*/ 36 w 181"/>
                  <a:gd name="T17" fmla="*/ 25 h 239"/>
                  <a:gd name="T18" fmla="*/ 23 w 181"/>
                  <a:gd name="T19" fmla="*/ 40 h 239"/>
                  <a:gd name="T20" fmla="*/ 12 w 181"/>
                  <a:gd name="T21" fmla="*/ 59 h 239"/>
                  <a:gd name="T22" fmla="*/ 5 w 181"/>
                  <a:gd name="T23" fmla="*/ 81 h 239"/>
                  <a:gd name="T24" fmla="*/ 1 w 181"/>
                  <a:gd name="T25" fmla="*/ 106 h 239"/>
                  <a:gd name="T26" fmla="*/ 0 w 181"/>
                  <a:gd name="T27" fmla="*/ 120 h 239"/>
                  <a:gd name="T28" fmla="*/ 2 w 181"/>
                  <a:gd name="T29" fmla="*/ 146 h 239"/>
                  <a:gd name="T30" fmla="*/ 8 w 181"/>
                  <a:gd name="T31" fmla="*/ 169 h 239"/>
                  <a:gd name="T32" fmla="*/ 17 w 181"/>
                  <a:gd name="T33" fmla="*/ 189 h 239"/>
                  <a:gd name="T34" fmla="*/ 29 w 181"/>
                  <a:gd name="T35" fmla="*/ 206 h 239"/>
                  <a:gd name="T36" fmla="*/ 43 w 181"/>
                  <a:gd name="T37" fmla="*/ 220 h 239"/>
                  <a:gd name="T38" fmla="*/ 60 w 181"/>
                  <a:gd name="T39" fmla="*/ 230 h 239"/>
                  <a:gd name="T40" fmla="*/ 79 w 181"/>
                  <a:gd name="T41" fmla="*/ 237 h 239"/>
                  <a:gd name="T42" fmla="*/ 99 w 181"/>
                  <a:gd name="T43" fmla="*/ 239 h 239"/>
                  <a:gd name="T44" fmla="*/ 114 w 181"/>
                  <a:gd name="T45" fmla="*/ 238 h 239"/>
                  <a:gd name="T46" fmla="*/ 138 w 181"/>
                  <a:gd name="T47" fmla="*/ 231 h 239"/>
                  <a:gd name="T48" fmla="*/ 158 w 181"/>
                  <a:gd name="T49" fmla="*/ 220 h 239"/>
                  <a:gd name="T50" fmla="*/ 174 w 181"/>
                  <a:gd name="T51" fmla="*/ 204 h 239"/>
                  <a:gd name="T52" fmla="*/ 152 w 181"/>
                  <a:gd name="T53" fmla="*/ 168 h 239"/>
                  <a:gd name="T54" fmla="*/ 140 w 181"/>
                  <a:gd name="T55" fmla="*/ 180 h 239"/>
                  <a:gd name="T56" fmla="*/ 128 w 181"/>
                  <a:gd name="T57" fmla="*/ 189 h 239"/>
                  <a:gd name="T58" fmla="*/ 115 w 181"/>
                  <a:gd name="T59" fmla="*/ 194 h 239"/>
                  <a:gd name="T60" fmla="*/ 100 w 181"/>
                  <a:gd name="T61" fmla="*/ 196 h 239"/>
                  <a:gd name="T62" fmla="*/ 94 w 181"/>
                  <a:gd name="T63" fmla="*/ 196 h 239"/>
                  <a:gd name="T64" fmla="*/ 82 w 181"/>
                  <a:gd name="T65" fmla="*/ 193 h 239"/>
                  <a:gd name="T66" fmla="*/ 72 w 181"/>
                  <a:gd name="T67" fmla="*/ 187 h 239"/>
                  <a:gd name="T68" fmla="*/ 63 w 181"/>
                  <a:gd name="T69" fmla="*/ 179 h 239"/>
                  <a:gd name="T70" fmla="*/ 56 w 181"/>
                  <a:gd name="T71" fmla="*/ 169 h 239"/>
                  <a:gd name="T72" fmla="*/ 49 w 181"/>
                  <a:gd name="T73" fmla="*/ 150 h 239"/>
                  <a:gd name="T74" fmla="*/ 45 w 181"/>
                  <a:gd name="T75" fmla="*/ 119 h 239"/>
                  <a:gd name="T76" fmla="*/ 46 w 181"/>
                  <a:gd name="T77" fmla="*/ 102 h 239"/>
                  <a:gd name="T78" fmla="*/ 54 w 181"/>
                  <a:gd name="T79" fmla="*/ 74 h 239"/>
                  <a:gd name="T80" fmla="*/ 60 w 181"/>
                  <a:gd name="T81" fmla="*/ 64 h 239"/>
                  <a:gd name="T82" fmla="*/ 68 w 181"/>
                  <a:gd name="T83" fmla="*/ 55 h 239"/>
                  <a:gd name="T84" fmla="*/ 77 w 181"/>
                  <a:gd name="T85" fmla="*/ 48 h 239"/>
                  <a:gd name="T86" fmla="*/ 87 w 181"/>
                  <a:gd name="T87" fmla="*/ 44 h 239"/>
                  <a:gd name="T88" fmla="*/ 99 w 181"/>
                  <a:gd name="T89" fmla="*/ 43 h 239"/>
                  <a:gd name="T90" fmla="*/ 107 w 181"/>
                  <a:gd name="T91" fmla="*/ 43 h 239"/>
                  <a:gd name="T92" fmla="*/ 121 w 181"/>
                  <a:gd name="T93" fmla="*/ 47 h 239"/>
                  <a:gd name="T94" fmla="*/ 134 w 181"/>
                  <a:gd name="T95" fmla="*/ 54 h 239"/>
                  <a:gd name="T96" fmla="*/ 148 w 181"/>
                  <a:gd name="T97" fmla="*/ 64 h 239"/>
                  <a:gd name="T98" fmla="*/ 181 w 181"/>
                  <a:gd name="T99" fmla="*/ 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1" h="239">
                    <a:moveTo>
                      <a:pt x="181" y="39"/>
                    </a:moveTo>
                    <a:lnTo>
                      <a:pt x="181" y="39"/>
                    </a:lnTo>
                    <a:lnTo>
                      <a:pt x="173" y="30"/>
                    </a:lnTo>
                    <a:lnTo>
                      <a:pt x="165" y="22"/>
                    </a:lnTo>
                    <a:lnTo>
                      <a:pt x="155" y="16"/>
                    </a:lnTo>
                    <a:lnTo>
                      <a:pt x="145" y="10"/>
                    </a:lnTo>
                    <a:lnTo>
                      <a:pt x="135" y="6"/>
                    </a:lnTo>
                    <a:lnTo>
                      <a:pt x="124" y="3"/>
                    </a:lnTo>
                    <a:lnTo>
                      <a:pt x="113" y="1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90" y="1"/>
                    </a:lnTo>
                    <a:lnTo>
                      <a:pt x="80" y="2"/>
                    </a:lnTo>
                    <a:lnTo>
                      <a:pt x="70" y="5"/>
                    </a:lnTo>
                    <a:lnTo>
                      <a:pt x="61" y="8"/>
                    </a:lnTo>
                    <a:lnTo>
                      <a:pt x="52" y="13"/>
                    </a:lnTo>
                    <a:lnTo>
                      <a:pt x="44" y="18"/>
                    </a:lnTo>
                    <a:lnTo>
                      <a:pt x="36" y="25"/>
                    </a:lnTo>
                    <a:lnTo>
                      <a:pt x="29" y="32"/>
                    </a:lnTo>
                    <a:lnTo>
                      <a:pt x="23" y="40"/>
                    </a:lnTo>
                    <a:lnTo>
                      <a:pt x="17" y="49"/>
                    </a:lnTo>
                    <a:lnTo>
                      <a:pt x="12" y="59"/>
                    </a:lnTo>
                    <a:lnTo>
                      <a:pt x="8" y="70"/>
                    </a:lnTo>
                    <a:lnTo>
                      <a:pt x="5" y="81"/>
                    </a:lnTo>
                    <a:lnTo>
                      <a:pt x="2" y="93"/>
                    </a:lnTo>
                    <a:lnTo>
                      <a:pt x="1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" y="133"/>
                    </a:lnTo>
                    <a:lnTo>
                      <a:pt x="2" y="146"/>
                    </a:lnTo>
                    <a:lnTo>
                      <a:pt x="4" y="158"/>
                    </a:lnTo>
                    <a:lnTo>
                      <a:pt x="8" y="169"/>
                    </a:lnTo>
                    <a:lnTo>
                      <a:pt x="12" y="179"/>
                    </a:lnTo>
                    <a:lnTo>
                      <a:pt x="17" y="189"/>
                    </a:lnTo>
                    <a:lnTo>
                      <a:pt x="22" y="198"/>
                    </a:lnTo>
                    <a:lnTo>
                      <a:pt x="29" y="206"/>
                    </a:lnTo>
                    <a:lnTo>
                      <a:pt x="36" y="214"/>
                    </a:lnTo>
                    <a:lnTo>
                      <a:pt x="43" y="220"/>
                    </a:lnTo>
                    <a:lnTo>
                      <a:pt x="51" y="226"/>
                    </a:lnTo>
                    <a:lnTo>
                      <a:pt x="60" y="230"/>
                    </a:lnTo>
                    <a:lnTo>
                      <a:pt x="69" y="234"/>
                    </a:lnTo>
                    <a:lnTo>
                      <a:pt x="79" y="237"/>
                    </a:lnTo>
                    <a:lnTo>
                      <a:pt x="89" y="238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4" y="238"/>
                    </a:lnTo>
                    <a:lnTo>
                      <a:pt x="127" y="235"/>
                    </a:lnTo>
                    <a:lnTo>
                      <a:pt x="138" y="231"/>
                    </a:lnTo>
                    <a:lnTo>
                      <a:pt x="149" y="226"/>
                    </a:lnTo>
                    <a:lnTo>
                      <a:pt x="158" y="220"/>
                    </a:lnTo>
                    <a:lnTo>
                      <a:pt x="167" y="212"/>
                    </a:lnTo>
                    <a:lnTo>
                      <a:pt x="174" y="204"/>
                    </a:lnTo>
                    <a:lnTo>
                      <a:pt x="181" y="196"/>
                    </a:lnTo>
                    <a:lnTo>
                      <a:pt x="152" y="168"/>
                    </a:lnTo>
                    <a:lnTo>
                      <a:pt x="152" y="168"/>
                    </a:lnTo>
                    <a:lnTo>
                      <a:pt x="140" y="180"/>
                    </a:lnTo>
                    <a:lnTo>
                      <a:pt x="134" y="185"/>
                    </a:lnTo>
                    <a:lnTo>
                      <a:pt x="128" y="189"/>
                    </a:lnTo>
                    <a:lnTo>
                      <a:pt x="121" y="192"/>
                    </a:lnTo>
                    <a:lnTo>
                      <a:pt x="115" y="194"/>
                    </a:lnTo>
                    <a:lnTo>
                      <a:pt x="108" y="196"/>
                    </a:lnTo>
                    <a:lnTo>
                      <a:pt x="100" y="196"/>
                    </a:lnTo>
                    <a:lnTo>
                      <a:pt x="100" y="196"/>
                    </a:lnTo>
                    <a:lnTo>
                      <a:pt x="94" y="196"/>
                    </a:lnTo>
                    <a:lnTo>
                      <a:pt x="88" y="195"/>
                    </a:lnTo>
                    <a:lnTo>
                      <a:pt x="82" y="193"/>
                    </a:lnTo>
                    <a:lnTo>
                      <a:pt x="77" y="190"/>
                    </a:lnTo>
                    <a:lnTo>
                      <a:pt x="72" y="187"/>
                    </a:lnTo>
                    <a:lnTo>
                      <a:pt x="67" y="184"/>
                    </a:lnTo>
                    <a:lnTo>
                      <a:pt x="63" y="179"/>
                    </a:lnTo>
                    <a:lnTo>
                      <a:pt x="60" y="174"/>
                    </a:lnTo>
                    <a:lnTo>
                      <a:pt x="56" y="169"/>
                    </a:lnTo>
                    <a:lnTo>
                      <a:pt x="53" y="163"/>
                    </a:lnTo>
                    <a:lnTo>
                      <a:pt x="49" y="150"/>
                    </a:lnTo>
                    <a:lnTo>
                      <a:pt x="46" y="135"/>
                    </a:lnTo>
                    <a:lnTo>
                      <a:pt x="45" y="119"/>
                    </a:lnTo>
                    <a:lnTo>
                      <a:pt x="45" y="119"/>
                    </a:lnTo>
                    <a:lnTo>
                      <a:pt x="46" y="102"/>
                    </a:lnTo>
                    <a:lnTo>
                      <a:pt x="49" y="87"/>
                    </a:lnTo>
                    <a:lnTo>
                      <a:pt x="54" y="74"/>
                    </a:lnTo>
                    <a:lnTo>
                      <a:pt x="57" y="69"/>
                    </a:lnTo>
                    <a:lnTo>
                      <a:pt x="60" y="64"/>
                    </a:lnTo>
                    <a:lnTo>
                      <a:pt x="64" y="59"/>
                    </a:lnTo>
                    <a:lnTo>
                      <a:pt x="68" y="55"/>
                    </a:lnTo>
                    <a:lnTo>
                      <a:pt x="72" y="51"/>
                    </a:lnTo>
                    <a:lnTo>
                      <a:pt x="77" y="48"/>
                    </a:lnTo>
                    <a:lnTo>
                      <a:pt x="82" y="46"/>
                    </a:lnTo>
                    <a:lnTo>
                      <a:pt x="87" y="44"/>
                    </a:lnTo>
                    <a:lnTo>
                      <a:pt x="93" y="43"/>
                    </a:lnTo>
                    <a:lnTo>
                      <a:pt x="99" y="43"/>
                    </a:lnTo>
                    <a:lnTo>
                      <a:pt x="99" y="43"/>
                    </a:lnTo>
                    <a:lnTo>
                      <a:pt x="107" y="43"/>
                    </a:lnTo>
                    <a:lnTo>
                      <a:pt x="114" y="45"/>
                    </a:lnTo>
                    <a:lnTo>
                      <a:pt x="121" y="47"/>
                    </a:lnTo>
                    <a:lnTo>
                      <a:pt x="128" y="50"/>
                    </a:lnTo>
                    <a:lnTo>
                      <a:pt x="134" y="54"/>
                    </a:lnTo>
                    <a:lnTo>
                      <a:pt x="141" y="59"/>
                    </a:lnTo>
                    <a:lnTo>
                      <a:pt x="148" y="64"/>
                    </a:lnTo>
                    <a:lnTo>
                      <a:pt x="155" y="71"/>
                    </a:lnTo>
                    <a:lnTo>
                      <a:pt x="181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" name="Freeform 23"/>
              <p:cNvSpPr>
                <a:spLocks/>
              </p:cNvSpPr>
              <p:nvPr userDrawn="1"/>
            </p:nvSpPr>
            <p:spPr bwMode="auto">
              <a:xfrm>
                <a:off x="1252537" y="6150782"/>
                <a:ext cx="73025" cy="92075"/>
              </a:xfrm>
              <a:custGeom>
                <a:avLst/>
                <a:gdLst>
                  <a:gd name="T0" fmla="*/ 185 w 185"/>
                  <a:gd name="T1" fmla="*/ 39 h 229"/>
                  <a:gd name="T2" fmla="*/ 185 w 185"/>
                  <a:gd name="T3" fmla="*/ 0 h 229"/>
                  <a:gd name="T4" fmla="*/ 0 w 185"/>
                  <a:gd name="T5" fmla="*/ 0 h 229"/>
                  <a:gd name="T6" fmla="*/ 0 w 185"/>
                  <a:gd name="T7" fmla="*/ 39 h 229"/>
                  <a:gd name="T8" fmla="*/ 70 w 185"/>
                  <a:gd name="T9" fmla="*/ 39 h 229"/>
                  <a:gd name="T10" fmla="*/ 70 w 185"/>
                  <a:gd name="T11" fmla="*/ 229 h 229"/>
                  <a:gd name="T12" fmla="*/ 116 w 185"/>
                  <a:gd name="T13" fmla="*/ 229 h 229"/>
                  <a:gd name="T14" fmla="*/ 116 w 185"/>
                  <a:gd name="T15" fmla="*/ 39 h 229"/>
                  <a:gd name="T16" fmla="*/ 185 w 185"/>
                  <a:gd name="T17" fmla="*/ 3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229">
                    <a:moveTo>
                      <a:pt x="185" y="39"/>
                    </a:moveTo>
                    <a:lnTo>
                      <a:pt x="185" y="0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70" y="39"/>
                    </a:lnTo>
                    <a:lnTo>
                      <a:pt x="70" y="229"/>
                    </a:lnTo>
                    <a:lnTo>
                      <a:pt x="116" y="229"/>
                    </a:lnTo>
                    <a:lnTo>
                      <a:pt x="116" y="39"/>
                    </a:lnTo>
                    <a:lnTo>
                      <a:pt x="185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" name="Freeform 24"/>
              <p:cNvSpPr>
                <a:spLocks noEditPoints="1"/>
              </p:cNvSpPr>
              <p:nvPr userDrawn="1"/>
            </p:nvSpPr>
            <p:spPr bwMode="auto">
              <a:xfrm>
                <a:off x="1338262" y="6150782"/>
                <a:ext cx="74613" cy="92075"/>
              </a:xfrm>
              <a:custGeom>
                <a:avLst/>
                <a:gdLst>
                  <a:gd name="T0" fmla="*/ 44 w 184"/>
                  <a:gd name="T1" fmla="*/ 0 h 229"/>
                  <a:gd name="T2" fmla="*/ 0 w 184"/>
                  <a:gd name="T3" fmla="*/ 0 h 229"/>
                  <a:gd name="T4" fmla="*/ 0 w 184"/>
                  <a:gd name="T5" fmla="*/ 229 h 229"/>
                  <a:gd name="T6" fmla="*/ 105 w 184"/>
                  <a:gd name="T7" fmla="*/ 229 h 229"/>
                  <a:gd name="T8" fmla="*/ 105 w 184"/>
                  <a:gd name="T9" fmla="*/ 229 h 229"/>
                  <a:gd name="T10" fmla="*/ 114 w 184"/>
                  <a:gd name="T11" fmla="*/ 229 h 229"/>
                  <a:gd name="T12" fmla="*/ 122 w 184"/>
                  <a:gd name="T13" fmla="*/ 228 h 229"/>
                  <a:gd name="T14" fmla="*/ 129 w 184"/>
                  <a:gd name="T15" fmla="*/ 226 h 229"/>
                  <a:gd name="T16" fmla="*/ 137 w 184"/>
                  <a:gd name="T17" fmla="*/ 224 h 229"/>
                  <a:gd name="T18" fmla="*/ 144 w 184"/>
                  <a:gd name="T19" fmla="*/ 222 h 229"/>
                  <a:gd name="T20" fmla="*/ 150 w 184"/>
                  <a:gd name="T21" fmla="*/ 218 h 229"/>
                  <a:gd name="T22" fmla="*/ 156 w 184"/>
                  <a:gd name="T23" fmla="*/ 214 h 229"/>
                  <a:gd name="T24" fmla="*/ 162 w 184"/>
                  <a:gd name="T25" fmla="*/ 210 h 229"/>
                  <a:gd name="T26" fmla="*/ 167 w 184"/>
                  <a:gd name="T27" fmla="*/ 205 h 229"/>
                  <a:gd name="T28" fmla="*/ 171 w 184"/>
                  <a:gd name="T29" fmla="*/ 200 h 229"/>
                  <a:gd name="T30" fmla="*/ 175 w 184"/>
                  <a:gd name="T31" fmla="*/ 193 h 229"/>
                  <a:gd name="T32" fmla="*/ 178 w 184"/>
                  <a:gd name="T33" fmla="*/ 187 h 229"/>
                  <a:gd name="T34" fmla="*/ 180 w 184"/>
                  <a:gd name="T35" fmla="*/ 180 h 229"/>
                  <a:gd name="T36" fmla="*/ 182 w 184"/>
                  <a:gd name="T37" fmla="*/ 172 h 229"/>
                  <a:gd name="T38" fmla="*/ 183 w 184"/>
                  <a:gd name="T39" fmla="*/ 163 h 229"/>
                  <a:gd name="T40" fmla="*/ 184 w 184"/>
                  <a:gd name="T41" fmla="*/ 154 h 229"/>
                  <a:gd name="T42" fmla="*/ 184 w 184"/>
                  <a:gd name="T43" fmla="*/ 154 h 229"/>
                  <a:gd name="T44" fmla="*/ 183 w 184"/>
                  <a:gd name="T45" fmla="*/ 146 h 229"/>
                  <a:gd name="T46" fmla="*/ 182 w 184"/>
                  <a:gd name="T47" fmla="*/ 137 h 229"/>
                  <a:gd name="T48" fmla="*/ 180 w 184"/>
                  <a:gd name="T49" fmla="*/ 130 h 229"/>
                  <a:gd name="T50" fmla="*/ 178 w 184"/>
                  <a:gd name="T51" fmla="*/ 122 h 229"/>
                  <a:gd name="T52" fmla="*/ 175 w 184"/>
                  <a:gd name="T53" fmla="*/ 116 h 229"/>
                  <a:gd name="T54" fmla="*/ 171 w 184"/>
                  <a:gd name="T55" fmla="*/ 110 h 229"/>
                  <a:gd name="T56" fmla="*/ 167 w 184"/>
                  <a:gd name="T57" fmla="*/ 104 h 229"/>
                  <a:gd name="T58" fmla="*/ 162 w 184"/>
                  <a:gd name="T59" fmla="*/ 99 h 229"/>
                  <a:gd name="T60" fmla="*/ 157 w 184"/>
                  <a:gd name="T61" fmla="*/ 95 h 229"/>
                  <a:gd name="T62" fmla="*/ 151 w 184"/>
                  <a:gd name="T63" fmla="*/ 91 h 229"/>
                  <a:gd name="T64" fmla="*/ 145 w 184"/>
                  <a:gd name="T65" fmla="*/ 88 h 229"/>
                  <a:gd name="T66" fmla="*/ 138 w 184"/>
                  <a:gd name="T67" fmla="*/ 85 h 229"/>
                  <a:gd name="T68" fmla="*/ 131 w 184"/>
                  <a:gd name="T69" fmla="*/ 83 h 229"/>
                  <a:gd name="T70" fmla="*/ 123 w 184"/>
                  <a:gd name="T71" fmla="*/ 82 h 229"/>
                  <a:gd name="T72" fmla="*/ 116 w 184"/>
                  <a:gd name="T73" fmla="*/ 81 h 229"/>
                  <a:gd name="T74" fmla="*/ 108 w 184"/>
                  <a:gd name="T75" fmla="*/ 81 h 229"/>
                  <a:gd name="T76" fmla="*/ 44 w 184"/>
                  <a:gd name="T77" fmla="*/ 81 h 229"/>
                  <a:gd name="T78" fmla="*/ 44 w 184"/>
                  <a:gd name="T79" fmla="*/ 0 h 229"/>
                  <a:gd name="T80" fmla="*/ 44 w 184"/>
                  <a:gd name="T81" fmla="*/ 192 h 229"/>
                  <a:gd name="T82" fmla="*/ 44 w 184"/>
                  <a:gd name="T83" fmla="*/ 118 h 229"/>
                  <a:gd name="T84" fmla="*/ 102 w 184"/>
                  <a:gd name="T85" fmla="*/ 118 h 229"/>
                  <a:gd name="T86" fmla="*/ 102 w 184"/>
                  <a:gd name="T87" fmla="*/ 118 h 229"/>
                  <a:gd name="T88" fmla="*/ 110 w 184"/>
                  <a:gd name="T89" fmla="*/ 118 h 229"/>
                  <a:gd name="T90" fmla="*/ 117 w 184"/>
                  <a:gd name="T91" fmla="*/ 120 h 229"/>
                  <a:gd name="T92" fmla="*/ 123 w 184"/>
                  <a:gd name="T93" fmla="*/ 123 h 229"/>
                  <a:gd name="T94" fmla="*/ 129 w 184"/>
                  <a:gd name="T95" fmla="*/ 127 h 229"/>
                  <a:gd name="T96" fmla="*/ 133 w 184"/>
                  <a:gd name="T97" fmla="*/ 133 h 229"/>
                  <a:gd name="T98" fmla="*/ 136 w 184"/>
                  <a:gd name="T99" fmla="*/ 139 h 229"/>
                  <a:gd name="T100" fmla="*/ 138 w 184"/>
                  <a:gd name="T101" fmla="*/ 146 h 229"/>
                  <a:gd name="T102" fmla="*/ 139 w 184"/>
                  <a:gd name="T103" fmla="*/ 155 h 229"/>
                  <a:gd name="T104" fmla="*/ 139 w 184"/>
                  <a:gd name="T105" fmla="*/ 155 h 229"/>
                  <a:gd name="T106" fmla="*/ 138 w 184"/>
                  <a:gd name="T107" fmla="*/ 163 h 229"/>
                  <a:gd name="T108" fmla="*/ 136 w 184"/>
                  <a:gd name="T109" fmla="*/ 170 h 229"/>
                  <a:gd name="T110" fmla="*/ 133 w 184"/>
                  <a:gd name="T111" fmla="*/ 177 h 229"/>
                  <a:gd name="T112" fmla="*/ 129 w 184"/>
                  <a:gd name="T113" fmla="*/ 182 h 229"/>
                  <a:gd name="T114" fmla="*/ 124 w 184"/>
                  <a:gd name="T115" fmla="*/ 186 h 229"/>
                  <a:gd name="T116" fmla="*/ 118 w 184"/>
                  <a:gd name="T117" fmla="*/ 189 h 229"/>
                  <a:gd name="T118" fmla="*/ 110 w 184"/>
                  <a:gd name="T119" fmla="*/ 191 h 229"/>
                  <a:gd name="T120" fmla="*/ 102 w 184"/>
                  <a:gd name="T121" fmla="*/ 192 h 229"/>
                  <a:gd name="T122" fmla="*/ 44 w 184"/>
                  <a:gd name="T123" fmla="*/ 19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4" h="229">
                    <a:moveTo>
                      <a:pt x="44" y="0"/>
                    </a:moveTo>
                    <a:lnTo>
                      <a:pt x="0" y="0"/>
                    </a:lnTo>
                    <a:lnTo>
                      <a:pt x="0" y="229"/>
                    </a:lnTo>
                    <a:lnTo>
                      <a:pt x="105" y="229"/>
                    </a:lnTo>
                    <a:lnTo>
                      <a:pt x="105" y="229"/>
                    </a:lnTo>
                    <a:lnTo>
                      <a:pt x="114" y="229"/>
                    </a:lnTo>
                    <a:lnTo>
                      <a:pt x="122" y="228"/>
                    </a:lnTo>
                    <a:lnTo>
                      <a:pt x="129" y="226"/>
                    </a:lnTo>
                    <a:lnTo>
                      <a:pt x="137" y="224"/>
                    </a:lnTo>
                    <a:lnTo>
                      <a:pt x="144" y="222"/>
                    </a:lnTo>
                    <a:lnTo>
                      <a:pt x="150" y="218"/>
                    </a:lnTo>
                    <a:lnTo>
                      <a:pt x="156" y="214"/>
                    </a:lnTo>
                    <a:lnTo>
                      <a:pt x="162" y="210"/>
                    </a:lnTo>
                    <a:lnTo>
                      <a:pt x="167" y="205"/>
                    </a:lnTo>
                    <a:lnTo>
                      <a:pt x="171" y="200"/>
                    </a:lnTo>
                    <a:lnTo>
                      <a:pt x="175" y="193"/>
                    </a:lnTo>
                    <a:lnTo>
                      <a:pt x="178" y="187"/>
                    </a:lnTo>
                    <a:lnTo>
                      <a:pt x="180" y="180"/>
                    </a:lnTo>
                    <a:lnTo>
                      <a:pt x="182" y="172"/>
                    </a:lnTo>
                    <a:lnTo>
                      <a:pt x="183" y="163"/>
                    </a:lnTo>
                    <a:lnTo>
                      <a:pt x="184" y="154"/>
                    </a:lnTo>
                    <a:lnTo>
                      <a:pt x="184" y="154"/>
                    </a:lnTo>
                    <a:lnTo>
                      <a:pt x="183" y="146"/>
                    </a:lnTo>
                    <a:lnTo>
                      <a:pt x="182" y="137"/>
                    </a:lnTo>
                    <a:lnTo>
                      <a:pt x="180" y="130"/>
                    </a:lnTo>
                    <a:lnTo>
                      <a:pt x="178" y="122"/>
                    </a:lnTo>
                    <a:lnTo>
                      <a:pt x="175" y="116"/>
                    </a:lnTo>
                    <a:lnTo>
                      <a:pt x="171" y="110"/>
                    </a:lnTo>
                    <a:lnTo>
                      <a:pt x="167" y="104"/>
                    </a:lnTo>
                    <a:lnTo>
                      <a:pt x="162" y="99"/>
                    </a:lnTo>
                    <a:lnTo>
                      <a:pt x="157" y="95"/>
                    </a:lnTo>
                    <a:lnTo>
                      <a:pt x="151" y="91"/>
                    </a:lnTo>
                    <a:lnTo>
                      <a:pt x="145" y="88"/>
                    </a:lnTo>
                    <a:lnTo>
                      <a:pt x="138" y="85"/>
                    </a:lnTo>
                    <a:lnTo>
                      <a:pt x="131" y="83"/>
                    </a:lnTo>
                    <a:lnTo>
                      <a:pt x="123" y="82"/>
                    </a:lnTo>
                    <a:lnTo>
                      <a:pt x="116" y="81"/>
                    </a:lnTo>
                    <a:lnTo>
                      <a:pt x="108" y="81"/>
                    </a:lnTo>
                    <a:lnTo>
                      <a:pt x="44" y="81"/>
                    </a:lnTo>
                    <a:lnTo>
                      <a:pt x="44" y="0"/>
                    </a:lnTo>
                    <a:close/>
                    <a:moveTo>
                      <a:pt x="44" y="192"/>
                    </a:moveTo>
                    <a:lnTo>
                      <a:pt x="44" y="11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10" y="118"/>
                    </a:lnTo>
                    <a:lnTo>
                      <a:pt x="117" y="120"/>
                    </a:lnTo>
                    <a:lnTo>
                      <a:pt x="123" y="123"/>
                    </a:lnTo>
                    <a:lnTo>
                      <a:pt x="129" y="127"/>
                    </a:lnTo>
                    <a:lnTo>
                      <a:pt x="133" y="133"/>
                    </a:lnTo>
                    <a:lnTo>
                      <a:pt x="136" y="139"/>
                    </a:lnTo>
                    <a:lnTo>
                      <a:pt x="138" y="146"/>
                    </a:lnTo>
                    <a:lnTo>
                      <a:pt x="139" y="155"/>
                    </a:lnTo>
                    <a:lnTo>
                      <a:pt x="139" y="155"/>
                    </a:lnTo>
                    <a:lnTo>
                      <a:pt x="138" y="163"/>
                    </a:lnTo>
                    <a:lnTo>
                      <a:pt x="136" y="170"/>
                    </a:lnTo>
                    <a:lnTo>
                      <a:pt x="133" y="177"/>
                    </a:lnTo>
                    <a:lnTo>
                      <a:pt x="129" y="182"/>
                    </a:lnTo>
                    <a:lnTo>
                      <a:pt x="124" y="186"/>
                    </a:lnTo>
                    <a:lnTo>
                      <a:pt x="118" y="189"/>
                    </a:lnTo>
                    <a:lnTo>
                      <a:pt x="110" y="191"/>
                    </a:lnTo>
                    <a:lnTo>
                      <a:pt x="102" y="192"/>
                    </a:lnTo>
                    <a:lnTo>
                      <a:pt x="44" y="192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" name="Freeform 25"/>
              <p:cNvSpPr>
                <a:spLocks noEditPoints="1"/>
              </p:cNvSpPr>
              <p:nvPr userDrawn="1"/>
            </p:nvSpPr>
            <p:spPr bwMode="auto">
              <a:xfrm>
                <a:off x="1474787" y="6150782"/>
                <a:ext cx="73025" cy="92075"/>
              </a:xfrm>
              <a:custGeom>
                <a:avLst/>
                <a:gdLst>
                  <a:gd name="T0" fmla="*/ 0 w 185"/>
                  <a:gd name="T1" fmla="*/ 229 h 229"/>
                  <a:gd name="T2" fmla="*/ 106 w 185"/>
                  <a:gd name="T3" fmla="*/ 229 h 229"/>
                  <a:gd name="T4" fmla="*/ 132 w 185"/>
                  <a:gd name="T5" fmla="*/ 227 h 229"/>
                  <a:gd name="T6" fmla="*/ 147 w 185"/>
                  <a:gd name="T7" fmla="*/ 222 h 229"/>
                  <a:gd name="T8" fmla="*/ 159 w 185"/>
                  <a:gd name="T9" fmla="*/ 215 h 229"/>
                  <a:gd name="T10" fmla="*/ 169 w 185"/>
                  <a:gd name="T11" fmla="*/ 207 h 229"/>
                  <a:gd name="T12" fmla="*/ 177 w 185"/>
                  <a:gd name="T13" fmla="*/ 196 h 229"/>
                  <a:gd name="T14" fmla="*/ 182 w 185"/>
                  <a:gd name="T15" fmla="*/ 182 h 229"/>
                  <a:gd name="T16" fmla="*/ 184 w 185"/>
                  <a:gd name="T17" fmla="*/ 167 h 229"/>
                  <a:gd name="T18" fmla="*/ 185 w 185"/>
                  <a:gd name="T19" fmla="*/ 159 h 229"/>
                  <a:gd name="T20" fmla="*/ 181 w 185"/>
                  <a:gd name="T21" fmla="*/ 138 h 229"/>
                  <a:gd name="T22" fmla="*/ 173 w 185"/>
                  <a:gd name="T23" fmla="*/ 122 h 229"/>
                  <a:gd name="T24" fmla="*/ 161 w 185"/>
                  <a:gd name="T25" fmla="*/ 112 h 229"/>
                  <a:gd name="T26" fmla="*/ 148 w 185"/>
                  <a:gd name="T27" fmla="*/ 106 h 229"/>
                  <a:gd name="T28" fmla="*/ 154 w 185"/>
                  <a:gd name="T29" fmla="*/ 102 h 229"/>
                  <a:gd name="T30" fmla="*/ 165 w 185"/>
                  <a:gd name="T31" fmla="*/ 94 h 229"/>
                  <a:gd name="T32" fmla="*/ 173 w 185"/>
                  <a:gd name="T33" fmla="*/ 82 h 229"/>
                  <a:gd name="T34" fmla="*/ 177 w 185"/>
                  <a:gd name="T35" fmla="*/ 68 h 229"/>
                  <a:gd name="T36" fmla="*/ 178 w 185"/>
                  <a:gd name="T37" fmla="*/ 60 h 229"/>
                  <a:gd name="T38" fmla="*/ 176 w 185"/>
                  <a:gd name="T39" fmla="*/ 46 h 229"/>
                  <a:gd name="T40" fmla="*/ 173 w 185"/>
                  <a:gd name="T41" fmla="*/ 34 h 229"/>
                  <a:gd name="T42" fmla="*/ 167 w 185"/>
                  <a:gd name="T43" fmla="*/ 24 h 229"/>
                  <a:gd name="T44" fmla="*/ 160 w 185"/>
                  <a:gd name="T45" fmla="*/ 15 h 229"/>
                  <a:gd name="T46" fmla="*/ 150 w 185"/>
                  <a:gd name="T47" fmla="*/ 9 h 229"/>
                  <a:gd name="T48" fmla="*/ 126 w 185"/>
                  <a:gd name="T49" fmla="*/ 1 h 229"/>
                  <a:gd name="T50" fmla="*/ 0 w 185"/>
                  <a:gd name="T51" fmla="*/ 0 h 229"/>
                  <a:gd name="T52" fmla="*/ 45 w 185"/>
                  <a:gd name="T53" fmla="*/ 37 h 229"/>
                  <a:gd name="T54" fmla="*/ 104 w 185"/>
                  <a:gd name="T55" fmla="*/ 37 h 229"/>
                  <a:gd name="T56" fmla="*/ 117 w 185"/>
                  <a:gd name="T57" fmla="*/ 39 h 229"/>
                  <a:gd name="T58" fmla="*/ 126 w 185"/>
                  <a:gd name="T59" fmla="*/ 45 h 229"/>
                  <a:gd name="T60" fmla="*/ 131 w 185"/>
                  <a:gd name="T61" fmla="*/ 53 h 229"/>
                  <a:gd name="T62" fmla="*/ 133 w 185"/>
                  <a:gd name="T63" fmla="*/ 64 h 229"/>
                  <a:gd name="T64" fmla="*/ 132 w 185"/>
                  <a:gd name="T65" fmla="*/ 69 h 229"/>
                  <a:gd name="T66" fmla="*/ 129 w 185"/>
                  <a:gd name="T67" fmla="*/ 78 h 229"/>
                  <a:gd name="T68" fmla="*/ 122 w 185"/>
                  <a:gd name="T69" fmla="*/ 85 h 229"/>
                  <a:gd name="T70" fmla="*/ 111 w 185"/>
                  <a:gd name="T71" fmla="*/ 89 h 229"/>
                  <a:gd name="T72" fmla="*/ 45 w 185"/>
                  <a:gd name="T73" fmla="*/ 90 h 229"/>
                  <a:gd name="T74" fmla="*/ 45 w 185"/>
                  <a:gd name="T75" fmla="*/ 127 h 229"/>
                  <a:gd name="T76" fmla="*/ 105 w 185"/>
                  <a:gd name="T77" fmla="*/ 127 h 229"/>
                  <a:gd name="T78" fmla="*/ 120 w 185"/>
                  <a:gd name="T79" fmla="*/ 129 h 229"/>
                  <a:gd name="T80" fmla="*/ 131 w 185"/>
                  <a:gd name="T81" fmla="*/ 136 h 229"/>
                  <a:gd name="T82" fmla="*/ 137 w 185"/>
                  <a:gd name="T83" fmla="*/ 146 h 229"/>
                  <a:gd name="T84" fmla="*/ 140 w 185"/>
                  <a:gd name="T85" fmla="*/ 160 h 229"/>
                  <a:gd name="T86" fmla="*/ 139 w 185"/>
                  <a:gd name="T87" fmla="*/ 167 h 229"/>
                  <a:gd name="T88" fmla="*/ 135 w 185"/>
                  <a:gd name="T89" fmla="*/ 178 h 229"/>
                  <a:gd name="T90" fmla="*/ 127 w 185"/>
                  <a:gd name="T91" fmla="*/ 187 h 229"/>
                  <a:gd name="T92" fmla="*/ 113 w 185"/>
                  <a:gd name="T93" fmla="*/ 191 h 229"/>
                  <a:gd name="T94" fmla="*/ 45 w 185"/>
                  <a:gd name="T95" fmla="*/ 19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5" h="229">
                    <a:moveTo>
                      <a:pt x="0" y="0"/>
                    </a:moveTo>
                    <a:lnTo>
                      <a:pt x="0" y="229"/>
                    </a:lnTo>
                    <a:lnTo>
                      <a:pt x="106" y="229"/>
                    </a:lnTo>
                    <a:lnTo>
                      <a:pt x="106" y="229"/>
                    </a:lnTo>
                    <a:lnTo>
                      <a:pt x="124" y="228"/>
                    </a:lnTo>
                    <a:lnTo>
                      <a:pt x="132" y="227"/>
                    </a:lnTo>
                    <a:lnTo>
                      <a:pt x="140" y="225"/>
                    </a:lnTo>
                    <a:lnTo>
                      <a:pt x="147" y="222"/>
                    </a:lnTo>
                    <a:lnTo>
                      <a:pt x="153" y="219"/>
                    </a:lnTo>
                    <a:lnTo>
                      <a:pt x="159" y="215"/>
                    </a:lnTo>
                    <a:lnTo>
                      <a:pt x="164" y="211"/>
                    </a:lnTo>
                    <a:lnTo>
                      <a:pt x="169" y="207"/>
                    </a:lnTo>
                    <a:lnTo>
                      <a:pt x="173" y="201"/>
                    </a:lnTo>
                    <a:lnTo>
                      <a:pt x="177" y="196"/>
                    </a:lnTo>
                    <a:lnTo>
                      <a:pt x="179" y="189"/>
                    </a:lnTo>
                    <a:lnTo>
                      <a:pt x="182" y="182"/>
                    </a:lnTo>
                    <a:lnTo>
                      <a:pt x="183" y="175"/>
                    </a:lnTo>
                    <a:lnTo>
                      <a:pt x="184" y="167"/>
                    </a:lnTo>
                    <a:lnTo>
                      <a:pt x="185" y="159"/>
                    </a:lnTo>
                    <a:lnTo>
                      <a:pt x="185" y="159"/>
                    </a:lnTo>
                    <a:lnTo>
                      <a:pt x="184" y="148"/>
                    </a:lnTo>
                    <a:lnTo>
                      <a:pt x="181" y="138"/>
                    </a:lnTo>
                    <a:lnTo>
                      <a:pt x="178" y="129"/>
                    </a:lnTo>
                    <a:lnTo>
                      <a:pt x="173" y="122"/>
                    </a:lnTo>
                    <a:lnTo>
                      <a:pt x="167" y="116"/>
                    </a:lnTo>
                    <a:lnTo>
                      <a:pt x="161" y="112"/>
                    </a:lnTo>
                    <a:lnTo>
                      <a:pt x="154" y="108"/>
                    </a:lnTo>
                    <a:lnTo>
                      <a:pt x="148" y="106"/>
                    </a:lnTo>
                    <a:lnTo>
                      <a:pt x="148" y="106"/>
                    </a:lnTo>
                    <a:lnTo>
                      <a:pt x="154" y="102"/>
                    </a:lnTo>
                    <a:lnTo>
                      <a:pt x="159" y="98"/>
                    </a:lnTo>
                    <a:lnTo>
                      <a:pt x="165" y="94"/>
                    </a:lnTo>
                    <a:lnTo>
                      <a:pt x="169" y="88"/>
                    </a:lnTo>
                    <a:lnTo>
                      <a:pt x="173" y="82"/>
                    </a:lnTo>
                    <a:lnTo>
                      <a:pt x="175" y="76"/>
                    </a:lnTo>
                    <a:lnTo>
                      <a:pt x="177" y="68"/>
                    </a:lnTo>
                    <a:lnTo>
                      <a:pt x="178" y="60"/>
                    </a:lnTo>
                    <a:lnTo>
                      <a:pt x="178" y="60"/>
                    </a:lnTo>
                    <a:lnTo>
                      <a:pt x="177" y="53"/>
                    </a:lnTo>
                    <a:lnTo>
                      <a:pt x="176" y="46"/>
                    </a:lnTo>
                    <a:lnTo>
                      <a:pt x="175" y="40"/>
                    </a:lnTo>
                    <a:lnTo>
                      <a:pt x="173" y="34"/>
                    </a:lnTo>
                    <a:lnTo>
                      <a:pt x="170" y="29"/>
                    </a:lnTo>
                    <a:lnTo>
                      <a:pt x="167" y="24"/>
                    </a:lnTo>
                    <a:lnTo>
                      <a:pt x="164" y="19"/>
                    </a:lnTo>
                    <a:lnTo>
                      <a:pt x="160" y="15"/>
                    </a:lnTo>
                    <a:lnTo>
                      <a:pt x="155" y="12"/>
                    </a:lnTo>
                    <a:lnTo>
                      <a:pt x="150" y="9"/>
                    </a:lnTo>
                    <a:lnTo>
                      <a:pt x="139" y="4"/>
                    </a:lnTo>
                    <a:lnTo>
                      <a:pt x="126" y="1"/>
                    </a:lnTo>
                    <a:lnTo>
                      <a:pt x="112" y="0"/>
                    </a:lnTo>
                    <a:lnTo>
                      <a:pt x="0" y="0"/>
                    </a:lnTo>
                    <a:close/>
                    <a:moveTo>
                      <a:pt x="45" y="90"/>
                    </a:moveTo>
                    <a:lnTo>
                      <a:pt x="45" y="37"/>
                    </a:lnTo>
                    <a:lnTo>
                      <a:pt x="104" y="37"/>
                    </a:lnTo>
                    <a:lnTo>
                      <a:pt x="104" y="37"/>
                    </a:lnTo>
                    <a:lnTo>
                      <a:pt x="112" y="38"/>
                    </a:lnTo>
                    <a:lnTo>
                      <a:pt x="117" y="39"/>
                    </a:lnTo>
                    <a:lnTo>
                      <a:pt x="122" y="42"/>
                    </a:lnTo>
                    <a:lnTo>
                      <a:pt x="126" y="45"/>
                    </a:lnTo>
                    <a:lnTo>
                      <a:pt x="129" y="49"/>
                    </a:lnTo>
                    <a:lnTo>
                      <a:pt x="131" y="53"/>
                    </a:lnTo>
                    <a:lnTo>
                      <a:pt x="132" y="58"/>
                    </a:lnTo>
                    <a:lnTo>
                      <a:pt x="133" y="64"/>
                    </a:lnTo>
                    <a:lnTo>
                      <a:pt x="133" y="64"/>
                    </a:lnTo>
                    <a:lnTo>
                      <a:pt x="132" y="69"/>
                    </a:lnTo>
                    <a:lnTo>
                      <a:pt x="131" y="74"/>
                    </a:lnTo>
                    <a:lnTo>
                      <a:pt x="129" y="78"/>
                    </a:lnTo>
                    <a:lnTo>
                      <a:pt x="126" y="82"/>
                    </a:lnTo>
                    <a:lnTo>
                      <a:pt x="122" y="85"/>
                    </a:lnTo>
                    <a:lnTo>
                      <a:pt x="117" y="88"/>
                    </a:lnTo>
                    <a:lnTo>
                      <a:pt x="111" y="89"/>
                    </a:lnTo>
                    <a:lnTo>
                      <a:pt x="104" y="90"/>
                    </a:lnTo>
                    <a:lnTo>
                      <a:pt x="45" y="90"/>
                    </a:lnTo>
                    <a:close/>
                    <a:moveTo>
                      <a:pt x="45" y="192"/>
                    </a:moveTo>
                    <a:lnTo>
                      <a:pt x="45" y="127"/>
                    </a:lnTo>
                    <a:lnTo>
                      <a:pt x="105" y="127"/>
                    </a:lnTo>
                    <a:lnTo>
                      <a:pt x="105" y="127"/>
                    </a:lnTo>
                    <a:lnTo>
                      <a:pt x="113" y="128"/>
                    </a:lnTo>
                    <a:lnTo>
                      <a:pt x="120" y="129"/>
                    </a:lnTo>
                    <a:lnTo>
                      <a:pt x="126" y="132"/>
                    </a:lnTo>
                    <a:lnTo>
                      <a:pt x="131" y="136"/>
                    </a:lnTo>
                    <a:lnTo>
                      <a:pt x="135" y="141"/>
                    </a:lnTo>
                    <a:lnTo>
                      <a:pt x="137" y="146"/>
                    </a:lnTo>
                    <a:lnTo>
                      <a:pt x="139" y="153"/>
                    </a:lnTo>
                    <a:lnTo>
                      <a:pt x="140" y="160"/>
                    </a:lnTo>
                    <a:lnTo>
                      <a:pt x="140" y="160"/>
                    </a:lnTo>
                    <a:lnTo>
                      <a:pt x="139" y="167"/>
                    </a:lnTo>
                    <a:lnTo>
                      <a:pt x="138" y="173"/>
                    </a:lnTo>
                    <a:lnTo>
                      <a:pt x="135" y="178"/>
                    </a:lnTo>
                    <a:lnTo>
                      <a:pt x="132" y="183"/>
                    </a:lnTo>
                    <a:lnTo>
                      <a:pt x="127" y="187"/>
                    </a:lnTo>
                    <a:lnTo>
                      <a:pt x="121" y="190"/>
                    </a:lnTo>
                    <a:lnTo>
                      <a:pt x="113" y="191"/>
                    </a:lnTo>
                    <a:lnTo>
                      <a:pt x="104" y="192"/>
                    </a:lnTo>
                    <a:lnTo>
                      <a:pt x="45" y="192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 26"/>
              <p:cNvSpPr>
                <a:spLocks noEditPoints="1"/>
              </p:cNvSpPr>
              <p:nvPr userDrawn="1"/>
            </p:nvSpPr>
            <p:spPr bwMode="auto">
              <a:xfrm>
                <a:off x="1560512" y="6149194"/>
                <a:ext cx="80963" cy="95250"/>
              </a:xfrm>
              <a:custGeom>
                <a:avLst/>
                <a:gdLst>
                  <a:gd name="T0" fmla="*/ 203 w 204"/>
                  <a:gd name="T1" fmla="*/ 105 h 239"/>
                  <a:gd name="T2" fmla="*/ 196 w 204"/>
                  <a:gd name="T3" fmla="*/ 70 h 239"/>
                  <a:gd name="T4" fmla="*/ 181 w 204"/>
                  <a:gd name="T5" fmla="*/ 41 h 239"/>
                  <a:gd name="T6" fmla="*/ 160 w 204"/>
                  <a:gd name="T7" fmla="*/ 19 h 239"/>
                  <a:gd name="T8" fmla="*/ 133 w 204"/>
                  <a:gd name="T9" fmla="*/ 5 h 239"/>
                  <a:gd name="T10" fmla="*/ 102 w 204"/>
                  <a:gd name="T11" fmla="*/ 0 h 239"/>
                  <a:gd name="T12" fmla="*/ 81 w 204"/>
                  <a:gd name="T13" fmla="*/ 2 h 239"/>
                  <a:gd name="T14" fmla="*/ 53 w 204"/>
                  <a:gd name="T15" fmla="*/ 13 h 239"/>
                  <a:gd name="T16" fmla="*/ 29 w 204"/>
                  <a:gd name="T17" fmla="*/ 32 h 239"/>
                  <a:gd name="T18" fmla="*/ 12 w 204"/>
                  <a:gd name="T19" fmla="*/ 59 h 239"/>
                  <a:gd name="T20" fmla="*/ 2 w 204"/>
                  <a:gd name="T21" fmla="*/ 93 h 239"/>
                  <a:gd name="T22" fmla="*/ 0 w 204"/>
                  <a:gd name="T23" fmla="*/ 120 h 239"/>
                  <a:gd name="T24" fmla="*/ 4 w 204"/>
                  <a:gd name="T25" fmla="*/ 157 h 239"/>
                  <a:gd name="T26" fmla="*/ 16 w 204"/>
                  <a:gd name="T27" fmla="*/ 189 h 239"/>
                  <a:gd name="T28" fmla="*/ 36 w 204"/>
                  <a:gd name="T29" fmla="*/ 214 h 239"/>
                  <a:gd name="T30" fmla="*/ 60 w 204"/>
                  <a:gd name="T31" fmla="*/ 230 h 239"/>
                  <a:gd name="T32" fmla="*/ 90 w 204"/>
                  <a:gd name="T33" fmla="*/ 238 h 239"/>
                  <a:gd name="T34" fmla="*/ 111 w 204"/>
                  <a:gd name="T35" fmla="*/ 238 h 239"/>
                  <a:gd name="T36" fmla="*/ 141 w 204"/>
                  <a:gd name="T37" fmla="*/ 231 h 239"/>
                  <a:gd name="T38" fmla="*/ 167 w 204"/>
                  <a:gd name="T39" fmla="*/ 214 h 239"/>
                  <a:gd name="T40" fmla="*/ 187 w 204"/>
                  <a:gd name="T41" fmla="*/ 190 h 239"/>
                  <a:gd name="T42" fmla="*/ 199 w 204"/>
                  <a:gd name="T43" fmla="*/ 158 h 239"/>
                  <a:gd name="T44" fmla="*/ 204 w 204"/>
                  <a:gd name="T45" fmla="*/ 119 h 239"/>
                  <a:gd name="T46" fmla="*/ 158 w 204"/>
                  <a:gd name="T47" fmla="*/ 120 h 239"/>
                  <a:gd name="T48" fmla="*/ 150 w 204"/>
                  <a:gd name="T49" fmla="*/ 162 h 239"/>
                  <a:gd name="T50" fmla="*/ 135 w 204"/>
                  <a:gd name="T51" fmla="*/ 183 h 239"/>
                  <a:gd name="T52" fmla="*/ 120 w 204"/>
                  <a:gd name="T53" fmla="*/ 193 h 239"/>
                  <a:gd name="T54" fmla="*/ 102 w 204"/>
                  <a:gd name="T55" fmla="*/ 196 h 239"/>
                  <a:gd name="T56" fmla="*/ 90 w 204"/>
                  <a:gd name="T57" fmla="*/ 195 h 239"/>
                  <a:gd name="T58" fmla="*/ 74 w 204"/>
                  <a:gd name="T59" fmla="*/ 188 h 239"/>
                  <a:gd name="T60" fmla="*/ 61 w 204"/>
                  <a:gd name="T61" fmla="*/ 176 h 239"/>
                  <a:gd name="T62" fmla="*/ 52 w 204"/>
                  <a:gd name="T63" fmla="*/ 159 h 239"/>
                  <a:gd name="T64" fmla="*/ 45 w 204"/>
                  <a:gd name="T65" fmla="*/ 119 h 239"/>
                  <a:gd name="T66" fmla="*/ 49 w 204"/>
                  <a:gd name="T67" fmla="*/ 88 h 239"/>
                  <a:gd name="T68" fmla="*/ 60 w 204"/>
                  <a:gd name="T69" fmla="*/ 64 h 239"/>
                  <a:gd name="T70" fmla="*/ 72 w 204"/>
                  <a:gd name="T71" fmla="*/ 51 h 239"/>
                  <a:gd name="T72" fmla="*/ 88 w 204"/>
                  <a:gd name="T73" fmla="*/ 44 h 239"/>
                  <a:gd name="T74" fmla="*/ 100 w 204"/>
                  <a:gd name="T75" fmla="*/ 43 h 239"/>
                  <a:gd name="T76" fmla="*/ 119 w 204"/>
                  <a:gd name="T77" fmla="*/ 46 h 239"/>
                  <a:gd name="T78" fmla="*/ 134 w 204"/>
                  <a:gd name="T79" fmla="*/ 55 h 239"/>
                  <a:gd name="T80" fmla="*/ 146 w 204"/>
                  <a:gd name="T81" fmla="*/ 69 h 239"/>
                  <a:gd name="T82" fmla="*/ 154 w 204"/>
                  <a:gd name="T83" fmla="*/ 88 h 239"/>
                  <a:gd name="T84" fmla="*/ 158 w 204"/>
                  <a:gd name="T85" fmla="*/ 12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4" h="239">
                    <a:moveTo>
                      <a:pt x="204" y="119"/>
                    </a:moveTo>
                    <a:lnTo>
                      <a:pt x="204" y="119"/>
                    </a:lnTo>
                    <a:lnTo>
                      <a:pt x="203" y="105"/>
                    </a:lnTo>
                    <a:lnTo>
                      <a:pt x="202" y="93"/>
                    </a:lnTo>
                    <a:lnTo>
                      <a:pt x="199" y="81"/>
                    </a:lnTo>
                    <a:lnTo>
                      <a:pt x="196" y="70"/>
                    </a:lnTo>
                    <a:lnTo>
                      <a:pt x="192" y="59"/>
                    </a:lnTo>
                    <a:lnTo>
                      <a:pt x="187" y="50"/>
                    </a:lnTo>
                    <a:lnTo>
                      <a:pt x="181" y="41"/>
                    </a:lnTo>
                    <a:lnTo>
                      <a:pt x="175" y="33"/>
                    </a:lnTo>
                    <a:lnTo>
                      <a:pt x="168" y="25"/>
                    </a:lnTo>
                    <a:lnTo>
                      <a:pt x="160" y="19"/>
                    </a:lnTo>
                    <a:lnTo>
                      <a:pt x="151" y="13"/>
                    </a:lnTo>
                    <a:lnTo>
                      <a:pt x="142" y="9"/>
                    </a:lnTo>
                    <a:lnTo>
                      <a:pt x="133" y="5"/>
                    </a:lnTo>
                    <a:lnTo>
                      <a:pt x="123" y="3"/>
                    </a:lnTo>
                    <a:lnTo>
                      <a:pt x="113" y="1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91" y="1"/>
                    </a:lnTo>
                    <a:lnTo>
                      <a:pt x="81" y="2"/>
                    </a:lnTo>
                    <a:lnTo>
                      <a:pt x="71" y="5"/>
                    </a:lnTo>
                    <a:lnTo>
                      <a:pt x="62" y="8"/>
                    </a:lnTo>
                    <a:lnTo>
                      <a:pt x="53" y="13"/>
                    </a:lnTo>
                    <a:lnTo>
                      <a:pt x="44" y="18"/>
                    </a:lnTo>
                    <a:lnTo>
                      <a:pt x="36" y="25"/>
                    </a:lnTo>
                    <a:lnTo>
                      <a:pt x="29" y="32"/>
                    </a:lnTo>
                    <a:lnTo>
                      <a:pt x="23" y="40"/>
                    </a:lnTo>
                    <a:lnTo>
                      <a:pt x="17" y="49"/>
                    </a:lnTo>
                    <a:lnTo>
                      <a:pt x="12" y="59"/>
                    </a:lnTo>
                    <a:lnTo>
                      <a:pt x="8" y="70"/>
                    </a:lnTo>
                    <a:lnTo>
                      <a:pt x="4" y="81"/>
                    </a:lnTo>
                    <a:lnTo>
                      <a:pt x="2" y="93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33"/>
                    </a:lnTo>
                    <a:lnTo>
                      <a:pt x="2" y="145"/>
                    </a:lnTo>
                    <a:lnTo>
                      <a:pt x="4" y="157"/>
                    </a:lnTo>
                    <a:lnTo>
                      <a:pt x="7" y="169"/>
                    </a:lnTo>
                    <a:lnTo>
                      <a:pt x="12" y="179"/>
                    </a:lnTo>
                    <a:lnTo>
                      <a:pt x="16" y="189"/>
                    </a:lnTo>
                    <a:lnTo>
                      <a:pt x="22" y="198"/>
                    </a:lnTo>
                    <a:lnTo>
                      <a:pt x="29" y="206"/>
                    </a:lnTo>
                    <a:lnTo>
                      <a:pt x="36" y="214"/>
                    </a:lnTo>
                    <a:lnTo>
                      <a:pt x="43" y="220"/>
                    </a:lnTo>
                    <a:lnTo>
                      <a:pt x="52" y="226"/>
                    </a:lnTo>
                    <a:lnTo>
                      <a:pt x="60" y="230"/>
                    </a:lnTo>
                    <a:lnTo>
                      <a:pt x="70" y="234"/>
                    </a:lnTo>
                    <a:lnTo>
                      <a:pt x="80" y="237"/>
                    </a:lnTo>
                    <a:lnTo>
                      <a:pt x="90" y="238"/>
                    </a:lnTo>
                    <a:lnTo>
                      <a:pt x="100" y="239"/>
                    </a:lnTo>
                    <a:lnTo>
                      <a:pt x="100" y="239"/>
                    </a:lnTo>
                    <a:lnTo>
                      <a:pt x="111" y="238"/>
                    </a:lnTo>
                    <a:lnTo>
                      <a:pt x="122" y="237"/>
                    </a:lnTo>
                    <a:lnTo>
                      <a:pt x="132" y="234"/>
                    </a:lnTo>
                    <a:lnTo>
                      <a:pt x="141" y="231"/>
                    </a:lnTo>
                    <a:lnTo>
                      <a:pt x="151" y="226"/>
                    </a:lnTo>
                    <a:lnTo>
                      <a:pt x="159" y="221"/>
                    </a:lnTo>
                    <a:lnTo>
                      <a:pt x="167" y="214"/>
                    </a:lnTo>
                    <a:lnTo>
                      <a:pt x="174" y="207"/>
                    </a:lnTo>
                    <a:lnTo>
                      <a:pt x="181" y="199"/>
                    </a:lnTo>
                    <a:lnTo>
                      <a:pt x="187" y="190"/>
                    </a:lnTo>
                    <a:lnTo>
                      <a:pt x="192" y="180"/>
                    </a:lnTo>
                    <a:lnTo>
                      <a:pt x="196" y="169"/>
                    </a:lnTo>
                    <a:lnTo>
                      <a:pt x="199" y="158"/>
                    </a:lnTo>
                    <a:lnTo>
                      <a:pt x="202" y="145"/>
                    </a:lnTo>
                    <a:lnTo>
                      <a:pt x="203" y="132"/>
                    </a:lnTo>
                    <a:lnTo>
                      <a:pt x="204" y="119"/>
                    </a:lnTo>
                    <a:lnTo>
                      <a:pt x="204" y="119"/>
                    </a:lnTo>
                    <a:close/>
                    <a:moveTo>
                      <a:pt x="158" y="120"/>
                    </a:moveTo>
                    <a:lnTo>
                      <a:pt x="158" y="120"/>
                    </a:lnTo>
                    <a:lnTo>
                      <a:pt x="157" y="135"/>
                    </a:lnTo>
                    <a:lnTo>
                      <a:pt x="154" y="149"/>
                    </a:lnTo>
                    <a:lnTo>
                      <a:pt x="150" y="162"/>
                    </a:lnTo>
                    <a:lnTo>
                      <a:pt x="143" y="174"/>
                    </a:lnTo>
                    <a:lnTo>
                      <a:pt x="139" y="179"/>
                    </a:lnTo>
                    <a:lnTo>
                      <a:pt x="135" y="183"/>
                    </a:lnTo>
                    <a:lnTo>
                      <a:pt x="130" y="187"/>
                    </a:lnTo>
                    <a:lnTo>
                      <a:pt x="125" y="190"/>
                    </a:lnTo>
                    <a:lnTo>
                      <a:pt x="120" y="193"/>
                    </a:lnTo>
                    <a:lnTo>
                      <a:pt x="114" y="195"/>
                    </a:lnTo>
                    <a:lnTo>
                      <a:pt x="108" y="196"/>
                    </a:lnTo>
                    <a:lnTo>
                      <a:pt x="102" y="196"/>
                    </a:lnTo>
                    <a:lnTo>
                      <a:pt x="102" y="196"/>
                    </a:lnTo>
                    <a:lnTo>
                      <a:pt x="96" y="196"/>
                    </a:lnTo>
                    <a:lnTo>
                      <a:pt x="90" y="195"/>
                    </a:lnTo>
                    <a:lnTo>
                      <a:pt x="84" y="193"/>
                    </a:lnTo>
                    <a:lnTo>
                      <a:pt x="79" y="191"/>
                    </a:lnTo>
                    <a:lnTo>
                      <a:pt x="74" y="188"/>
                    </a:lnTo>
                    <a:lnTo>
                      <a:pt x="69" y="185"/>
                    </a:lnTo>
                    <a:lnTo>
                      <a:pt x="65" y="181"/>
                    </a:lnTo>
                    <a:lnTo>
                      <a:pt x="61" y="176"/>
                    </a:lnTo>
                    <a:lnTo>
                      <a:pt x="57" y="171"/>
                    </a:lnTo>
                    <a:lnTo>
                      <a:pt x="54" y="165"/>
                    </a:lnTo>
                    <a:lnTo>
                      <a:pt x="52" y="159"/>
                    </a:lnTo>
                    <a:lnTo>
                      <a:pt x="49" y="152"/>
                    </a:lnTo>
                    <a:lnTo>
                      <a:pt x="46" y="136"/>
                    </a:lnTo>
                    <a:lnTo>
                      <a:pt x="45" y="119"/>
                    </a:lnTo>
                    <a:lnTo>
                      <a:pt x="45" y="119"/>
                    </a:lnTo>
                    <a:lnTo>
                      <a:pt x="46" y="102"/>
                    </a:lnTo>
                    <a:lnTo>
                      <a:pt x="49" y="88"/>
                    </a:lnTo>
                    <a:lnTo>
                      <a:pt x="54" y="75"/>
                    </a:lnTo>
                    <a:lnTo>
                      <a:pt x="56" y="69"/>
                    </a:lnTo>
                    <a:lnTo>
                      <a:pt x="60" y="64"/>
                    </a:lnTo>
                    <a:lnTo>
                      <a:pt x="64" y="59"/>
                    </a:lnTo>
                    <a:lnTo>
                      <a:pt x="68" y="55"/>
                    </a:lnTo>
                    <a:lnTo>
                      <a:pt x="72" y="51"/>
                    </a:lnTo>
                    <a:lnTo>
                      <a:pt x="77" y="48"/>
                    </a:lnTo>
                    <a:lnTo>
                      <a:pt x="82" y="46"/>
                    </a:lnTo>
                    <a:lnTo>
                      <a:pt x="88" y="44"/>
                    </a:lnTo>
                    <a:lnTo>
                      <a:pt x="94" y="43"/>
                    </a:lnTo>
                    <a:lnTo>
                      <a:pt x="100" y="43"/>
                    </a:lnTo>
                    <a:lnTo>
                      <a:pt x="100" y="43"/>
                    </a:lnTo>
                    <a:lnTo>
                      <a:pt x="107" y="43"/>
                    </a:lnTo>
                    <a:lnTo>
                      <a:pt x="113" y="44"/>
                    </a:lnTo>
                    <a:lnTo>
                      <a:pt x="119" y="46"/>
                    </a:lnTo>
                    <a:lnTo>
                      <a:pt x="124" y="49"/>
                    </a:lnTo>
                    <a:lnTo>
                      <a:pt x="130" y="51"/>
                    </a:lnTo>
                    <a:lnTo>
                      <a:pt x="134" y="55"/>
                    </a:lnTo>
                    <a:lnTo>
                      <a:pt x="139" y="59"/>
                    </a:lnTo>
                    <a:lnTo>
                      <a:pt x="143" y="64"/>
                    </a:lnTo>
                    <a:lnTo>
                      <a:pt x="146" y="69"/>
                    </a:lnTo>
                    <a:lnTo>
                      <a:pt x="150" y="75"/>
                    </a:lnTo>
                    <a:lnTo>
                      <a:pt x="152" y="81"/>
                    </a:lnTo>
                    <a:lnTo>
                      <a:pt x="154" y="88"/>
                    </a:lnTo>
                    <a:lnTo>
                      <a:pt x="157" y="103"/>
                    </a:lnTo>
                    <a:lnTo>
                      <a:pt x="158" y="120"/>
                    </a:lnTo>
                    <a:lnTo>
                      <a:pt x="158" y="12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 userDrawn="1"/>
            </p:nvSpPr>
            <p:spPr bwMode="auto">
              <a:xfrm>
                <a:off x="1660525" y="6150782"/>
                <a:ext cx="73025" cy="92075"/>
              </a:xfrm>
              <a:custGeom>
                <a:avLst/>
                <a:gdLst>
                  <a:gd name="T0" fmla="*/ 0 w 185"/>
                  <a:gd name="T1" fmla="*/ 0 h 229"/>
                  <a:gd name="T2" fmla="*/ 0 w 185"/>
                  <a:gd name="T3" fmla="*/ 229 h 229"/>
                  <a:gd name="T4" fmla="*/ 45 w 185"/>
                  <a:gd name="T5" fmla="*/ 229 h 229"/>
                  <a:gd name="T6" fmla="*/ 45 w 185"/>
                  <a:gd name="T7" fmla="*/ 39 h 229"/>
                  <a:gd name="T8" fmla="*/ 140 w 185"/>
                  <a:gd name="T9" fmla="*/ 39 h 229"/>
                  <a:gd name="T10" fmla="*/ 140 w 185"/>
                  <a:gd name="T11" fmla="*/ 229 h 229"/>
                  <a:gd name="T12" fmla="*/ 185 w 185"/>
                  <a:gd name="T13" fmla="*/ 229 h 229"/>
                  <a:gd name="T14" fmla="*/ 185 w 185"/>
                  <a:gd name="T15" fmla="*/ 0 h 229"/>
                  <a:gd name="T16" fmla="*/ 0 w 185"/>
                  <a:gd name="T17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229">
                    <a:moveTo>
                      <a:pt x="0" y="0"/>
                    </a:moveTo>
                    <a:lnTo>
                      <a:pt x="0" y="229"/>
                    </a:lnTo>
                    <a:lnTo>
                      <a:pt x="45" y="229"/>
                    </a:lnTo>
                    <a:lnTo>
                      <a:pt x="45" y="39"/>
                    </a:lnTo>
                    <a:lnTo>
                      <a:pt x="140" y="39"/>
                    </a:lnTo>
                    <a:lnTo>
                      <a:pt x="140" y="229"/>
                    </a:lnTo>
                    <a:lnTo>
                      <a:pt x="185" y="229"/>
                    </a:lnTo>
                    <a:lnTo>
                      <a:pt x="18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 28"/>
              <p:cNvSpPr>
                <a:spLocks noEditPoints="1"/>
              </p:cNvSpPr>
              <p:nvPr userDrawn="1"/>
            </p:nvSpPr>
            <p:spPr bwMode="auto">
              <a:xfrm>
                <a:off x="1755775" y="6149194"/>
                <a:ext cx="76200" cy="127000"/>
              </a:xfrm>
              <a:custGeom>
                <a:avLst/>
                <a:gdLst>
                  <a:gd name="T0" fmla="*/ 192 w 192"/>
                  <a:gd name="T1" fmla="*/ 123 h 319"/>
                  <a:gd name="T2" fmla="*/ 191 w 192"/>
                  <a:gd name="T3" fmla="*/ 93 h 319"/>
                  <a:gd name="T4" fmla="*/ 186 w 192"/>
                  <a:gd name="T5" fmla="*/ 67 h 319"/>
                  <a:gd name="T6" fmla="*/ 178 w 192"/>
                  <a:gd name="T7" fmla="*/ 46 h 319"/>
                  <a:gd name="T8" fmla="*/ 167 w 192"/>
                  <a:gd name="T9" fmla="*/ 29 h 319"/>
                  <a:gd name="T10" fmla="*/ 154 w 192"/>
                  <a:gd name="T11" fmla="*/ 16 h 319"/>
                  <a:gd name="T12" fmla="*/ 139 w 192"/>
                  <a:gd name="T13" fmla="*/ 7 h 319"/>
                  <a:gd name="T14" fmla="*/ 122 w 192"/>
                  <a:gd name="T15" fmla="*/ 2 h 319"/>
                  <a:gd name="T16" fmla="*/ 104 w 192"/>
                  <a:gd name="T17" fmla="*/ 0 h 319"/>
                  <a:gd name="T18" fmla="*/ 96 w 192"/>
                  <a:gd name="T19" fmla="*/ 1 h 319"/>
                  <a:gd name="T20" fmla="*/ 79 w 192"/>
                  <a:gd name="T21" fmla="*/ 5 h 319"/>
                  <a:gd name="T22" fmla="*/ 64 w 192"/>
                  <a:gd name="T23" fmla="*/ 12 h 319"/>
                  <a:gd name="T24" fmla="*/ 45 w 192"/>
                  <a:gd name="T25" fmla="*/ 27 h 319"/>
                  <a:gd name="T26" fmla="*/ 0 w 192"/>
                  <a:gd name="T27" fmla="*/ 5 h 319"/>
                  <a:gd name="T28" fmla="*/ 45 w 192"/>
                  <a:gd name="T29" fmla="*/ 295 h 319"/>
                  <a:gd name="T30" fmla="*/ 45 w 192"/>
                  <a:gd name="T31" fmla="*/ 213 h 319"/>
                  <a:gd name="T32" fmla="*/ 58 w 192"/>
                  <a:gd name="T33" fmla="*/ 224 h 319"/>
                  <a:gd name="T34" fmla="*/ 72 w 192"/>
                  <a:gd name="T35" fmla="*/ 232 h 319"/>
                  <a:gd name="T36" fmla="*/ 87 w 192"/>
                  <a:gd name="T37" fmla="*/ 237 h 319"/>
                  <a:gd name="T38" fmla="*/ 102 w 192"/>
                  <a:gd name="T39" fmla="*/ 239 h 319"/>
                  <a:gd name="T40" fmla="*/ 111 w 192"/>
                  <a:gd name="T41" fmla="*/ 238 h 319"/>
                  <a:gd name="T42" fmla="*/ 128 w 192"/>
                  <a:gd name="T43" fmla="*/ 235 h 319"/>
                  <a:gd name="T44" fmla="*/ 144 w 192"/>
                  <a:gd name="T45" fmla="*/ 228 h 319"/>
                  <a:gd name="T46" fmla="*/ 159 w 192"/>
                  <a:gd name="T47" fmla="*/ 217 h 319"/>
                  <a:gd name="T48" fmla="*/ 171 w 192"/>
                  <a:gd name="T49" fmla="*/ 203 h 319"/>
                  <a:gd name="T50" fmla="*/ 181 w 192"/>
                  <a:gd name="T51" fmla="*/ 185 h 319"/>
                  <a:gd name="T52" fmla="*/ 188 w 192"/>
                  <a:gd name="T53" fmla="*/ 163 h 319"/>
                  <a:gd name="T54" fmla="*/ 192 w 192"/>
                  <a:gd name="T55" fmla="*/ 138 h 319"/>
                  <a:gd name="T56" fmla="*/ 192 w 192"/>
                  <a:gd name="T57" fmla="*/ 123 h 319"/>
                  <a:gd name="T58" fmla="*/ 147 w 192"/>
                  <a:gd name="T59" fmla="*/ 125 h 319"/>
                  <a:gd name="T60" fmla="*/ 144 w 192"/>
                  <a:gd name="T61" fmla="*/ 156 h 319"/>
                  <a:gd name="T62" fmla="*/ 138 w 192"/>
                  <a:gd name="T63" fmla="*/ 174 h 319"/>
                  <a:gd name="T64" fmla="*/ 132 w 192"/>
                  <a:gd name="T65" fmla="*/ 183 h 319"/>
                  <a:gd name="T66" fmla="*/ 124 w 192"/>
                  <a:gd name="T67" fmla="*/ 190 h 319"/>
                  <a:gd name="T68" fmla="*/ 115 w 192"/>
                  <a:gd name="T69" fmla="*/ 195 h 319"/>
                  <a:gd name="T70" fmla="*/ 104 w 192"/>
                  <a:gd name="T71" fmla="*/ 197 h 319"/>
                  <a:gd name="T72" fmla="*/ 98 w 192"/>
                  <a:gd name="T73" fmla="*/ 197 h 319"/>
                  <a:gd name="T74" fmla="*/ 81 w 192"/>
                  <a:gd name="T75" fmla="*/ 195 h 319"/>
                  <a:gd name="T76" fmla="*/ 66 w 192"/>
                  <a:gd name="T77" fmla="*/ 187 h 319"/>
                  <a:gd name="T78" fmla="*/ 54 w 192"/>
                  <a:gd name="T79" fmla="*/ 178 h 319"/>
                  <a:gd name="T80" fmla="*/ 44 w 192"/>
                  <a:gd name="T81" fmla="*/ 167 h 319"/>
                  <a:gd name="T82" fmla="*/ 44 w 192"/>
                  <a:gd name="T83" fmla="*/ 71 h 319"/>
                  <a:gd name="T84" fmla="*/ 56 w 192"/>
                  <a:gd name="T85" fmla="*/ 59 h 319"/>
                  <a:gd name="T86" fmla="*/ 68 w 192"/>
                  <a:gd name="T87" fmla="*/ 50 h 319"/>
                  <a:gd name="T88" fmla="*/ 82 w 192"/>
                  <a:gd name="T89" fmla="*/ 44 h 319"/>
                  <a:gd name="T90" fmla="*/ 96 w 192"/>
                  <a:gd name="T91" fmla="*/ 42 h 319"/>
                  <a:gd name="T92" fmla="*/ 102 w 192"/>
                  <a:gd name="T93" fmla="*/ 42 h 319"/>
                  <a:gd name="T94" fmla="*/ 113 w 192"/>
                  <a:gd name="T95" fmla="*/ 45 h 319"/>
                  <a:gd name="T96" fmla="*/ 123 w 192"/>
                  <a:gd name="T97" fmla="*/ 49 h 319"/>
                  <a:gd name="T98" fmla="*/ 131 w 192"/>
                  <a:gd name="T99" fmla="*/ 57 h 319"/>
                  <a:gd name="T100" fmla="*/ 137 w 192"/>
                  <a:gd name="T101" fmla="*/ 67 h 319"/>
                  <a:gd name="T102" fmla="*/ 144 w 192"/>
                  <a:gd name="T103" fmla="*/ 88 h 319"/>
                  <a:gd name="T104" fmla="*/ 147 w 192"/>
                  <a:gd name="T105" fmla="*/ 125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2" h="319">
                    <a:moveTo>
                      <a:pt x="192" y="123"/>
                    </a:moveTo>
                    <a:lnTo>
                      <a:pt x="192" y="123"/>
                    </a:lnTo>
                    <a:lnTo>
                      <a:pt x="192" y="107"/>
                    </a:lnTo>
                    <a:lnTo>
                      <a:pt x="191" y="93"/>
                    </a:lnTo>
                    <a:lnTo>
                      <a:pt x="188" y="79"/>
                    </a:lnTo>
                    <a:lnTo>
                      <a:pt x="186" y="67"/>
                    </a:lnTo>
                    <a:lnTo>
                      <a:pt x="182" y="56"/>
                    </a:lnTo>
                    <a:lnTo>
                      <a:pt x="178" y="46"/>
                    </a:lnTo>
                    <a:lnTo>
                      <a:pt x="172" y="37"/>
                    </a:lnTo>
                    <a:lnTo>
                      <a:pt x="167" y="29"/>
                    </a:lnTo>
                    <a:lnTo>
                      <a:pt x="161" y="22"/>
                    </a:lnTo>
                    <a:lnTo>
                      <a:pt x="154" y="16"/>
                    </a:lnTo>
                    <a:lnTo>
                      <a:pt x="147" y="11"/>
                    </a:lnTo>
                    <a:lnTo>
                      <a:pt x="139" y="7"/>
                    </a:lnTo>
                    <a:lnTo>
                      <a:pt x="131" y="4"/>
                    </a:lnTo>
                    <a:lnTo>
                      <a:pt x="122" y="2"/>
                    </a:lnTo>
                    <a:lnTo>
                      <a:pt x="113" y="1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96" y="1"/>
                    </a:lnTo>
                    <a:lnTo>
                      <a:pt x="87" y="2"/>
                    </a:lnTo>
                    <a:lnTo>
                      <a:pt x="79" y="5"/>
                    </a:lnTo>
                    <a:lnTo>
                      <a:pt x="72" y="8"/>
                    </a:lnTo>
                    <a:lnTo>
                      <a:pt x="64" y="12"/>
                    </a:lnTo>
                    <a:lnTo>
                      <a:pt x="58" y="16"/>
                    </a:lnTo>
                    <a:lnTo>
                      <a:pt x="45" y="27"/>
                    </a:lnTo>
                    <a:lnTo>
                      <a:pt x="45" y="5"/>
                    </a:lnTo>
                    <a:lnTo>
                      <a:pt x="0" y="5"/>
                    </a:lnTo>
                    <a:lnTo>
                      <a:pt x="0" y="319"/>
                    </a:lnTo>
                    <a:lnTo>
                      <a:pt x="45" y="295"/>
                    </a:lnTo>
                    <a:lnTo>
                      <a:pt x="45" y="213"/>
                    </a:lnTo>
                    <a:lnTo>
                      <a:pt x="45" y="213"/>
                    </a:lnTo>
                    <a:lnTo>
                      <a:pt x="51" y="219"/>
                    </a:lnTo>
                    <a:lnTo>
                      <a:pt x="58" y="224"/>
                    </a:lnTo>
                    <a:lnTo>
                      <a:pt x="65" y="229"/>
                    </a:lnTo>
                    <a:lnTo>
                      <a:pt x="72" y="232"/>
                    </a:lnTo>
                    <a:lnTo>
                      <a:pt x="79" y="235"/>
                    </a:lnTo>
                    <a:lnTo>
                      <a:pt x="87" y="237"/>
                    </a:lnTo>
                    <a:lnTo>
                      <a:pt x="95" y="238"/>
                    </a:lnTo>
                    <a:lnTo>
                      <a:pt x="102" y="239"/>
                    </a:lnTo>
                    <a:lnTo>
                      <a:pt x="102" y="239"/>
                    </a:lnTo>
                    <a:lnTo>
                      <a:pt x="111" y="238"/>
                    </a:lnTo>
                    <a:lnTo>
                      <a:pt x="120" y="237"/>
                    </a:lnTo>
                    <a:lnTo>
                      <a:pt x="128" y="235"/>
                    </a:lnTo>
                    <a:lnTo>
                      <a:pt x="136" y="232"/>
                    </a:lnTo>
                    <a:lnTo>
                      <a:pt x="144" y="228"/>
                    </a:lnTo>
                    <a:lnTo>
                      <a:pt x="152" y="223"/>
                    </a:lnTo>
                    <a:lnTo>
                      <a:pt x="159" y="217"/>
                    </a:lnTo>
                    <a:lnTo>
                      <a:pt x="165" y="211"/>
                    </a:lnTo>
                    <a:lnTo>
                      <a:pt x="171" y="203"/>
                    </a:lnTo>
                    <a:lnTo>
                      <a:pt x="176" y="194"/>
                    </a:lnTo>
                    <a:lnTo>
                      <a:pt x="181" y="185"/>
                    </a:lnTo>
                    <a:lnTo>
                      <a:pt x="185" y="174"/>
                    </a:lnTo>
                    <a:lnTo>
                      <a:pt x="188" y="163"/>
                    </a:lnTo>
                    <a:lnTo>
                      <a:pt x="190" y="151"/>
                    </a:lnTo>
                    <a:lnTo>
                      <a:pt x="192" y="138"/>
                    </a:lnTo>
                    <a:lnTo>
                      <a:pt x="192" y="123"/>
                    </a:lnTo>
                    <a:lnTo>
                      <a:pt x="192" y="123"/>
                    </a:lnTo>
                    <a:close/>
                    <a:moveTo>
                      <a:pt x="147" y="125"/>
                    </a:moveTo>
                    <a:lnTo>
                      <a:pt x="147" y="125"/>
                    </a:lnTo>
                    <a:lnTo>
                      <a:pt x="147" y="142"/>
                    </a:lnTo>
                    <a:lnTo>
                      <a:pt x="144" y="156"/>
                    </a:lnTo>
                    <a:lnTo>
                      <a:pt x="140" y="169"/>
                    </a:lnTo>
                    <a:lnTo>
                      <a:pt x="138" y="174"/>
                    </a:lnTo>
                    <a:lnTo>
                      <a:pt x="135" y="179"/>
                    </a:lnTo>
                    <a:lnTo>
                      <a:pt x="132" y="183"/>
                    </a:lnTo>
                    <a:lnTo>
                      <a:pt x="128" y="187"/>
                    </a:lnTo>
                    <a:lnTo>
                      <a:pt x="124" y="190"/>
                    </a:lnTo>
                    <a:lnTo>
                      <a:pt x="119" y="193"/>
                    </a:lnTo>
                    <a:lnTo>
                      <a:pt x="115" y="195"/>
                    </a:lnTo>
                    <a:lnTo>
                      <a:pt x="109" y="196"/>
                    </a:lnTo>
                    <a:lnTo>
                      <a:pt x="104" y="197"/>
                    </a:lnTo>
                    <a:lnTo>
                      <a:pt x="98" y="197"/>
                    </a:lnTo>
                    <a:lnTo>
                      <a:pt x="98" y="197"/>
                    </a:lnTo>
                    <a:lnTo>
                      <a:pt x="89" y="197"/>
                    </a:lnTo>
                    <a:lnTo>
                      <a:pt x="81" y="195"/>
                    </a:lnTo>
                    <a:lnTo>
                      <a:pt x="74" y="191"/>
                    </a:lnTo>
                    <a:lnTo>
                      <a:pt x="66" y="187"/>
                    </a:lnTo>
                    <a:lnTo>
                      <a:pt x="60" y="183"/>
                    </a:lnTo>
                    <a:lnTo>
                      <a:pt x="54" y="178"/>
                    </a:lnTo>
                    <a:lnTo>
                      <a:pt x="48" y="173"/>
                    </a:lnTo>
                    <a:lnTo>
                      <a:pt x="44" y="167"/>
                    </a:lnTo>
                    <a:lnTo>
                      <a:pt x="44" y="71"/>
                    </a:lnTo>
                    <a:lnTo>
                      <a:pt x="44" y="71"/>
                    </a:lnTo>
                    <a:lnTo>
                      <a:pt x="50" y="64"/>
                    </a:lnTo>
                    <a:lnTo>
                      <a:pt x="56" y="59"/>
                    </a:lnTo>
                    <a:lnTo>
                      <a:pt x="62" y="54"/>
                    </a:lnTo>
                    <a:lnTo>
                      <a:pt x="68" y="50"/>
                    </a:lnTo>
                    <a:lnTo>
                      <a:pt x="75" y="46"/>
                    </a:lnTo>
                    <a:lnTo>
                      <a:pt x="82" y="44"/>
                    </a:lnTo>
                    <a:lnTo>
                      <a:pt x="89" y="42"/>
                    </a:lnTo>
                    <a:lnTo>
                      <a:pt x="96" y="42"/>
                    </a:lnTo>
                    <a:lnTo>
                      <a:pt x="96" y="42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3" y="45"/>
                    </a:lnTo>
                    <a:lnTo>
                      <a:pt x="118" y="47"/>
                    </a:lnTo>
                    <a:lnTo>
                      <a:pt x="123" y="49"/>
                    </a:lnTo>
                    <a:lnTo>
                      <a:pt x="127" y="53"/>
                    </a:lnTo>
                    <a:lnTo>
                      <a:pt x="131" y="57"/>
                    </a:lnTo>
                    <a:lnTo>
                      <a:pt x="134" y="62"/>
                    </a:lnTo>
                    <a:lnTo>
                      <a:pt x="137" y="67"/>
                    </a:lnTo>
                    <a:lnTo>
                      <a:pt x="140" y="73"/>
                    </a:lnTo>
                    <a:lnTo>
                      <a:pt x="144" y="88"/>
                    </a:lnTo>
                    <a:lnTo>
                      <a:pt x="147" y="105"/>
                    </a:lnTo>
                    <a:lnTo>
                      <a:pt x="147" y="125"/>
                    </a:lnTo>
                    <a:lnTo>
                      <a:pt x="147" y="125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 29"/>
              <p:cNvSpPr>
                <a:spLocks noEditPoints="1"/>
              </p:cNvSpPr>
              <p:nvPr userDrawn="1"/>
            </p:nvSpPr>
            <p:spPr bwMode="auto">
              <a:xfrm>
                <a:off x="1846262" y="6149194"/>
                <a:ext cx="82550" cy="95250"/>
              </a:xfrm>
              <a:custGeom>
                <a:avLst/>
                <a:gdLst>
                  <a:gd name="T0" fmla="*/ 205 w 206"/>
                  <a:gd name="T1" fmla="*/ 105 h 239"/>
                  <a:gd name="T2" fmla="*/ 198 w 206"/>
                  <a:gd name="T3" fmla="*/ 70 h 239"/>
                  <a:gd name="T4" fmla="*/ 183 w 206"/>
                  <a:gd name="T5" fmla="*/ 41 h 239"/>
                  <a:gd name="T6" fmla="*/ 161 w 206"/>
                  <a:gd name="T7" fmla="*/ 19 h 239"/>
                  <a:gd name="T8" fmla="*/ 135 w 206"/>
                  <a:gd name="T9" fmla="*/ 5 h 239"/>
                  <a:gd name="T10" fmla="*/ 103 w 206"/>
                  <a:gd name="T11" fmla="*/ 0 h 239"/>
                  <a:gd name="T12" fmla="*/ 82 w 206"/>
                  <a:gd name="T13" fmla="*/ 2 h 239"/>
                  <a:gd name="T14" fmla="*/ 53 w 206"/>
                  <a:gd name="T15" fmla="*/ 13 h 239"/>
                  <a:gd name="T16" fmla="*/ 30 w 206"/>
                  <a:gd name="T17" fmla="*/ 32 h 239"/>
                  <a:gd name="T18" fmla="*/ 13 w 206"/>
                  <a:gd name="T19" fmla="*/ 59 h 239"/>
                  <a:gd name="T20" fmla="*/ 2 w 206"/>
                  <a:gd name="T21" fmla="*/ 93 h 239"/>
                  <a:gd name="T22" fmla="*/ 0 w 206"/>
                  <a:gd name="T23" fmla="*/ 120 h 239"/>
                  <a:gd name="T24" fmla="*/ 5 w 206"/>
                  <a:gd name="T25" fmla="*/ 157 h 239"/>
                  <a:gd name="T26" fmla="*/ 17 w 206"/>
                  <a:gd name="T27" fmla="*/ 189 h 239"/>
                  <a:gd name="T28" fmla="*/ 36 w 206"/>
                  <a:gd name="T29" fmla="*/ 214 h 239"/>
                  <a:gd name="T30" fmla="*/ 61 w 206"/>
                  <a:gd name="T31" fmla="*/ 230 h 239"/>
                  <a:gd name="T32" fmla="*/ 91 w 206"/>
                  <a:gd name="T33" fmla="*/ 238 h 239"/>
                  <a:gd name="T34" fmla="*/ 113 w 206"/>
                  <a:gd name="T35" fmla="*/ 238 h 239"/>
                  <a:gd name="T36" fmla="*/ 143 w 206"/>
                  <a:gd name="T37" fmla="*/ 231 h 239"/>
                  <a:gd name="T38" fmla="*/ 169 w 206"/>
                  <a:gd name="T39" fmla="*/ 214 h 239"/>
                  <a:gd name="T40" fmla="*/ 188 w 206"/>
                  <a:gd name="T41" fmla="*/ 190 h 239"/>
                  <a:gd name="T42" fmla="*/ 201 w 206"/>
                  <a:gd name="T43" fmla="*/ 158 h 239"/>
                  <a:gd name="T44" fmla="*/ 206 w 206"/>
                  <a:gd name="T45" fmla="*/ 119 h 239"/>
                  <a:gd name="T46" fmla="*/ 160 w 206"/>
                  <a:gd name="T47" fmla="*/ 120 h 239"/>
                  <a:gd name="T48" fmla="*/ 151 w 206"/>
                  <a:gd name="T49" fmla="*/ 162 h 239"/>
                  <a:gd name="T50" fmla="*/ 137 w 206"/>
                  <a:gd name="T51" fmla="*/ 183 h 239"/>
                  <a:gd name="T52" fmla="*/ 122 w 206"/>
                  <a:gd name="T53" fmla="*/ 193 h 239"/>
                  <a:gd name="T54" fmla="*/ 104 w 206"/>
                  <a:gd name="T55" fmla="*/ 196 h 239"/>
                  <a:gd name="T56" fmla="*/ 91 w 206"/>
                  <a:gd name="T57" fmla="*/ 195 h 239"/>
                  <a:gd name="T58" fmla="*/ 75 w 206"/>
                  <a:gd name="T59" fmla="*/ 188 h 239"/>
                  <a:gd name="T60" fmla="*/ 62 w 206"/>
                  <a:gd name="T61" fmla="*/ 176 h 239"/>
                  <a:gd name="T62" fmla="*/ 52 w 206"/>
                  <a:gd name="T63" fmla="*/ 159 h 239"/>
                  <a:gd name="T64" fmla="*/ 46 w 206"/>
                  <a:gd name="T65" fmla="*/ 119 h 239"/>
                  <a:gd name="T66" fmla="*/ 50 w 206"/>
                  <a:gd name="T67" fmla="*/ 88 h 239"/>
                  <a:gd name="T68" fmla="*/ 61 w 206"/>
                  <a:gd name="T69" fmla="*/ 64 h 239"/>
                  <a:gd name="T70" fmla="*/ 73 w 206"/>
                  <a:gd name="T71" fmla="*/ 51 h 239"/>
                  <a:gd name="T72" fmla="*/ 89 w 206"/>
                  <a:gd name="T73" fmla="*/ 44 h 239"/>
                  <a:gd name="T74" fmla="*/ 101 w 206"/>
                  <a:gd name="T75" fmla="*/ 43 h 239"/>
                  <a:gd name="T76" fmla="*/ 121 w 206"/>
                  <a:gd name="T77" fmla="*/ 46 h 239"/>
                  <a:gd name="T78" fmla="*/ 136 w 206"/>
                  <a:gd name="T79" fmla="*/ 55 h 239"/>
                  <a:gd name="T80" fmla="*/ 148 w 206"/>
                  <a:gd name="T81" fmla="*/ 69 h 239"/>
                  <a:gd name="T82" fmla="*/ 156 w 206"/>
                  <a:gd name="T83" fmla="*/ 88 h 239"/>
                  <a:gd name="T84" fmla="*/ 160 w 206"/>
                  <a:gd name="T85" fmla="*/ 12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6" h="239">
                    <a:moveTo>
                      <a:pt x="206" y="119"/>
                    </a:moveTo>
                    <a:lnTo>
                      <a:pt x="206" y="119"/>
                    </a:lnTo>
                    <a:lnTo>
                      <a:pt x="205" y="105"/>
                    </a:lnTo>
                    <a:lnTo>
                      <a:pt x="204" y="93"/>
                    </a:lnTo>
                    <a:lnTo>
                      <a:pt x="201" y="81"/>
                    </a:lnTo>
                    <a:lnTo>
                      <a:pt x="198" y="70"/>
                    </a:lnTo>
                    <a:lnTo>
                      <a:pt x="194" y="59"/>
                    </a:lnTo>
                    <a:lnTo>
                      <a:pt x="189" y="50"/>
                    </a:lnTo>
                    <a:lnTo>
                      <a:pt x="183" y="41"/>
                    </a:lnTo>
                    <a:lnTo>
                      <a:pt x="176" y="33"/>
                    </a:lnTo>
                    <a:lnTo>
                      <a:pt x="169" y="25"/>
                    </a:lnTo>
                    <a:lnTo>
                      <a:pt x="161" y="19"/>
                    </a:lnTo>
                    <a:lnTo>
                      <a:pt x="153" y="13"/>
                    </a:lnTo>
                    <a:lnTo>
                      <a:pt x="144" y="9"/>
                    </a:lnTo>
                    <a:lnTo>
                      <a:pt x="135" y="5"/>
                    </a:lnTo>
                    <a:lnTo>
                      <a:pt x="125" y="3"/>
                    </a:lnTo>
                    <a:lnTo>
                      <a:pt x="114" y="1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92" y="1"/>
                    </a:lnTo>
                    <a:lnTo>
                      <a:pt x="82" y="2"/>
                    </a:lnTo>
                    <a:lnTo>
                      <a:pt x="72" y="5"/>
                    </a:lnTo>
                    <a:lnTo>
                      <a:pt x="62" y="8"/>
                    </a:lnTo>
                    <a:lnTo>
                      <a:pt x="53" y="13"/>
                    </a:lnTo>
                    <a:lnTo>
                      <a:pt x="45" y="18"/>
                    </a:lnTo>
                    <a:lnTo>
                      <a:pt x="37" y="25"/>
                    </a:lnTo>
                    <a:lnTo>
                      <a:pt x="30" y="32"/>
                    </a:lnTo>
                    <a:lnTo>
                      <a:pt x="23" y="40"/>
                    </a:lnTo>
                    <a:lnTo>
                      <a:pt x="18" y="49"/>
                    </a:lnTo>
                    <a:lnTo>
                      <a:pt x="13" y="59"/>
                    </a:lnTo>
                    <a:lnTo>
                      <a:pt x="8" y="70"/>
                    </a:lnTo>
                    <a:lnTo>
                      <a:pt x="5" y="81"/>
                    </a:lnTo>
                    <a:lnTo>
                      <a:pt x="2" y="93"/>
                    </a:lnTo>
                    <a:lnTo>
                      <a:pt x="1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" y="133"/>
                    </a:lnTo>
                    <a:lnTo>
                      <a:pt x="2" y="145"/>
                    </a:lnTo>
                    <a:lnTo>
                      <a:pt x="5" y="157"/>
                    </a:lnTo>
                    <a:lnTo>
                      <a:pt x="8" y="169"/>
                    </a:lnTo>
                    <a:lnTo>
                      <a:pt x="12" y="179"/>
                    </a:lnTo>
                    <a:lnTo>
                      <a:pt x="17" y="189"/>
                    </a:lnTo>
                    <a:lnTo>
                      <a:pt x="23" y="198"/>
                    </a:lnTo>
                    <a:lnTo>
                      <a:pt x="29" y="206"/>
                    </a:lnTo>
                    <a:lnTo>
                      <a:pt x="36" y="214"/>
                    </a:lnTo>
                    <a:lnTo>
                      <a:pt x="44" y="220"/>
                    </a:lnTo>
                    <a:lnTo>
                      <a:pt x="52" y="226"/>
                    </a:lnTo>
                    <a:lnTo>
                      <a:pt x="61" y="230"/>
                    </a:lnTo>
                    <a:lnTo>
                      <a:pt x="71" y="234"/>
                    </a:lnTo>
                    <a:lnTo>
                      <a:pt x="80" y="237"/>
                    </a:lnTo>
                    <a:lnTo>
                      <a:pt x="91" y="238"/>
                    </a:lnTo>
                    <a:lnTo>
                      <a:pt x="101" y="239"/>
                    </a:lnTo>
                    <a:lnTo>
                      <a:pt x="101" y="239"/>
                    </a:lnTo>
                    <a:lnTo>
                      <a:pt x="113" y="238"/>
                    </a:lnTo>
                    <a:lnTo>
                      <a:pt x="124" y="237"/>
                    </a:lnTo>
                    <a:lnTo>
                      <a:pt x="134" y="234"/>
                    </a:lnTo>
                    <a:lnTo>
                      <a:pt x="143" y="231"/>
                    </a:lnTo>
                    <a:lnTo>
                      <a:pt x="152" y="226"/>
                    </a:lnTo>
                    <a:lnTo>
                      <a:pt x="161" y="221"/>
                    </a:lnTo>
                    <a:lnTo>
                      <a:pt x="169" y="214"/>
                    </a:lnTo>
                    <a:lnTo>
                      <a:pt x="176" y="207"/>
                    </a:lnTo>
                    <a:lnTo>
                      <a:pt x="182" y="199"/>
                    </a:lnTo>
                    <a:lnTo>
                      <a:pt x="188" y="190"/>
                    </a:lnTo>
                    <a:lnTo>
                      <a:pt x="193" y="180"/>
                    </a:lnTo>
                    <a:lnTo>
                      <a:pt x="198" y="169"/>
                    </a:lnTo>
                    <a:lnTo>
                      <a:pt x="201" y="158"/>
                    </a:lnTo>
                    <a:lnTo>
                      <a:pt x="203" y="145"/>
                    </a:lnTo>
                    <a:lnTo>
                      <a:pt x="205" y="132"/>
                    </a:lnTo>
                    <a:lnTo>
                      <a:pt x="206" y="119"/>
                    </a:lnTo>
                    <a:lnTo>
                      <a:pt x="206" y="119"/>
                    </a:lnTo>
                    <a:close/>
                    <a:moveTo>
                      <a:pt x="160" y="120"/>
                    </a:moveTo>
                    <a:lnTo>
                      <a:pt x="160" y="120"/>
                    </a:lnTo>
                    <a:lnTo>
                      <a:pt x="159" y="135"/>
                    </a:lnTo>
                    <a:lnTo>
                      <a:pt x="156" y="149"/>
                    </a:lnTo>
                    <a:lnTo>
                      <a:pt x="151" y="162"/>
                    </a:lnTo>
                    <a:lnTo>
                      <a:pt x="145" y="174"/>
                    </a:lnTo>
                    <a:lnTo>
                      <a:pt x="141" y="179"/>
                    </a:lnTo>
                    <a:lnTo>
                      <a:pt x="137" y="183"/>
                    </a:lnTo>
                    <a:lnTo>
                      <a:pt x="132" y="187"/>
                    </a:lnTo>
                    <a:lnTo>
                      <a:pt x="127" y="190"/>
                    </a:lnTo>
                    <a:lnTo>
                      <a:pt x="122" y="193"/>
                    </a:lnTo>
                    <a:lnTo>
                      <a:pt x="116" y="195"/>
                    </a:lnTo>
                    <a:lnTo>
                      <a:pt x="110" y="196"/>
                    </a:lnTo>
                    <a:lnTo>
                      <a:pt x="104" y="196"/>
                    </a:lnTo>
                    <a:lnTo>
                      <a:pt x="104" y="196"/>
                    </a:lnTo>
                    <a:lnTo>
                      <a:pt x="97" y="196"/>
                    </a:lnTo>
                    <a:lnTo>
                      <a:pt x="91" y="195"/>
                    </a:lnTo>
                    <a:lnTo>
                      <a:pt x="85" y="193"/>
                    </a:lnTo>
                    <a:lnTo>
                      <a:pt x="80" y="191"/>
                    </a:lnTo>
                    <a:lnTo>
                      <a:pt x="75" y="188"/>
                    </a:lnTo>
                    <a:lnTo>
                      <a:pt x="70" y="185"/>
                    </a:lnTo>
                    <a:lnTo>
                      <a:pt x="66" y="181"/>
                    </a:lnTo>
                    <a:lnTo>
                      <a:pt x="62" y="176"/>
                    </a:lnTo>
                    <a:lnTo>
                      <a:pt x="58" y="171"/>
                    </a:lnTo>
                    <a:lnTo>
                      <a:pt x="55" y="165"/>
                    </a:lnTo>
                    <a:lnTo>
                      <a:pt x="52" y="159"/>
                    </a:lnTo>
                    <a:lnTo>
                      <a:pt x="50" y="152"/>
                    </a:lnTo>
                    <a:lnTo>
                      <a:pt x="47" y="136"/>
                    </a:lnTo>
                    <a:lnTo>
                      <a:pt x="46" y="119"/>
                    </a:lnTo>
                    <a:lnTo>
                      <a:pt x="46" y="119"/>
                    </a:lnTo>
                    <a:lnTo>
                      <a:pt x="47" y="102"/>
                    </a:lnTo>
                    <a:lnTo>
                      <a:pt x="50" y="88"/>
                    </a:lnTo>
                    <a:lnTo>
                      <a:pt x="54" y="75"/>
                    </a:lnTo>
                    <a:lnTo>
                      <a:pt x="57" y="69"/>
                    </a:lnTo>
                    <a:lnTo>
                      <a:pt x="61" y="64"/>
                    </a:lnTo>
                    <a:lnTo>
                      <a:pt x="64" y="59"/>
                    </a:lnTo>
                    <a:lnTo>
                      <a:pt x="68" y="55"/>
                    </a:lnTo>
                    <a:lnTo>
                      <a:pt x="73" y="51"/>
                    </a:lnTo>
                    <a:lnTo>
                      <a:pt x="78" y="48"/>
                    </a:lnTo>
                    <a:lnTo>
                      <a:pt x="83" y="46"/>
                    </a:lnTo>
                    <a:lnTo>
                      <a:pt x="89" y="44"/>
                    </a:lnTo>
                    <a:lnTo>
                      <a:pt x="95" y="43"/>
                    </a:lnTo>
                    <a:lnTo>
                      <a:pt x="101" y="43"/>
                    </a:lnTo>
                    <a:lnTo>
                      <a:pt x="101" y="43"/>
                    </a:lnTo>
                    <a:lnTo>
                      <a:pt x="108" y="43"/>
                    </a:lnTo>
                    <a:lnTo>
                      <a:pt x="115" y="44"/>
                    </a:lnTo>
                    <a:lnTo>
                      <a:pt x="121" y="46"/>
                    </a:lnTo>
                    <a:lnTo>
                      <a:pt x="126" y="49"/>
                    </a:lnTo>
                    <a:lnTo>
                      <a:pt x="131" y="51"/>
                    </a:lnTo>
                    <a:lnTo>
                      <a:pt x="136" y="55"/>
                    </a:lnTo>
                    <a:lnTo>
                      <a:pt x="141" y="59"/>
                    </a:lnTo>
                    <a:lnTo>
                      <a:pt x="145" y="64"/>
                    </a:lnTo>
                    <a:lnTo>
                      <a:pt x="148" y="69"/>
                    </a:lnTo>
                    <a:lnTo>
                      <a:pt x="151" y="75"/>
                    </a:lnTo>
                    <a:lnTo>
                      <a:pt x="154" y="81"/>
                    </a:lnTo>
                    <a:lnTo>
                      <a:pt x="156" y="88"/>
                    </a:lnTo>
                    <a:lnTo>
                      <a:pt x="159" y="103"/>
                    </a:lnTo>
                    <a:lnTo>
                      <a:pt x="160" y="120"/>
                    </a:lnTo>
                    <a:lnTo>
                      <a:pt x="160" y="12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 30"/>
              <p:cNvSpPr>
                <a:spLocks/>
              </p:cNvSpPr>
              <p:nvPr userDrawn="1"/>
            </p:nvSpPr>
            <p:spPr bwMode="auto">
              <a:xfrm>
                <a:off x="1943100" y="6149194"/>
                <a:ext cx="71438" cy="95250"/>
              </a:xfrm>
              <a:custGeom>
                <a:avLst/>
                <a:gdLst>
                  <a:gd name="T0" fmla="*/ 181 w 181"/>
                  <a:gd name="T1" fmla="*/ 39 h 239"/>
                  <a:gd name="T2" fmla="*/ 164 w 181"/>
                  <a:gd name="T3" fmla="*/ 22 h 239"/>
                  <a:gd name="T4" fmla="*/ 145 w 181"/>
                  <a:gd name="T5" fmla="*/ 10 h 239"/>
                  <a:gd name="T6" fmla="*/ 124 w 181"/>
                  <a:gd name="T7" fmla="*/ 3 h 239"/>
                  <a:gd name="T8" fmla="*/ 100 w 181"/>
                  <a:gd name="T9" fmla="*/ 0 h 239"/>
                  <a:gd name="T10" fmla="*/ 90 w 181"/>
                  <a:gd name="T11" fmla="*/ 1 h 239"/>
                  <a:gd name="T12" fmla="*/ 70 w 181"/>
                  <a:gd name="T13" fmla="*/ 5 h 239"/>
                  <a:gd name="T14" fmla="*/ 52 w 181"/>
                  <a:gd name="T15" fmla="*/ 13 h 239"/>
                  <a:gd name="T16" fmla="*/ 36 w 181"/>
                  <a:gd name="T17" fmla="*/ 25 h 239"/>
                  <a:gd name="T18" fmla="*/ 22 w 181"/>
                  <a:gd name="T19" fmla="*/ 40 h 239"/>
                  <a:gd name="T20" fmla="*/ 12 w 181"/>
                  <a:gd name="T21" fmla="*/ 59 h 239"/>
                  <a:gd name="T22" fmla="*/ 4 w 181"/>
                  <a:gd name="T23" fmla="*/ 81 h 239"/>
                  <a:gd name="T24" fmla="*/ 0 w 181"/>
                  <a:gd name="T25" fmla="*/ 106 h 239"/>
                  <a:gd name="T26" fmla="*/ 0 w 181"/>
                  <a:gd name="T27" fmla="*/ 120 h 239"/>
                  <a:gd name="T28" fmla="*/ 2 w 181"/>
                  <a:gd name="T29" fmla="*/ 146 h 239"/>
                  <a:gd name="T30" fmla="*/ 7 w 181"/>
                  <a:gd name="T31" fmla="*/ 169 h 239"/>
                  <a:gd name="T32" fmla="*/ 16 w 181"/>
                  <a:gd name="T33" fmla="*/ 189 h 239"/>
                  <a:gd name="T34" fmla="*/ 28 w 181"/>
                  <a:gd name="T35" fmla="*/ 206 h 239"/>
                  <a:gd name="T36" fmla="*/ 43 w 181"/>
                  <a:gd name="T37" fmla="*/ 220 h 239"/>
                  <a:gd name="T38" fmla="*/ 60 w 181"/>
                  <a:gd name="T39" fmla="*/ 230 h 239"/>
                  <a:gd name="T40" fmla="*/ 78 w 181"/>
                  <a:gd name="T41" fmla="*/ 237 h 239"/>
                  <a:gd name="T42" fmla="*/ 99 w 181"/>
                  <a:gd name="T43" fmla="*/ 239 h 239"/>
                  <a:gd name="T44" fmla="*/ 113 w 181"/>
                  <a:gd name="T45" fmla="*/ 238 h 239"/>
                  <a:gd name="T46" fmla="*/ 138 w 181"/>
                  <a:gd name="T47" fmla="*/ 231 h 239"/>
                  <a:gd name="T48" fmla="*/ 158 w 181"/>
                  <a:gd name="T49" fmla="*/ 220 h 239"/>
                  <a:gd name="T50" fmla="*/ 174 w 181"/>
                  <a:gd name="T51" fmla="*/ 204 h 239"/>
                  <a:gd name="T52" fmla="*/ 152 w 181"/>
                  <a:gd name="T53" fmla="*/ 168 h 239"/>
                  <a:gd name="T54" fmla="*/ 139 w 181"/>
                  <a:gd name="T55" fmla="*/ 180 h 239"/>
                  <a:gd name="T56" fmla="*/ 127 w 181"/>
                  <a:gd name="T57" fmla="*/ 189 h 239"/>
                  <a:gd name="T58" fmla="*/ 115 w 181"/>
                  <a:gd name="T59" fmla="*/ 194 h 239"/>
                  <a:gd name="T60" fmla="*/ 100 w 181"/>
                  <a:gd name="T61" fmla="*/ 196 h 239"/>
                  <a:gd name="T62" fmla="*/ 93 w 181"/>
                  <a:gd name="T63" fmla="*/ 196 h 239"/>
                  <a:gd name="T64" fmla="*/ 82 w 181"/>
                  <a:gd name="T65" fmla="*/ 193 h 239"/>
                  <a:gd name="T66" fmla="*/ 71 w 181"/>
                  <a:gd name="T67" fmla="*/ 187 h 239"/>
                  <a:gd name="T68" fmla="*/ 63 w 181"/>
                  <a:gd name="T69" fmla="*/ 179 h 239"/>
                  <a:gd name="T70" fmla="*/ 56 w 181"/>
                  <a:gd name="T71" fmla="*/ 169 h 239"/>
                  <a:gd name="T72" fmla="*/ 49 w 181"/>
                  <a:gd name="T73" fmla="*/ 150 h 239"/>
                  <a:gd name="T74" fmla="*/ 45 w 181"/>
                  <a:gd name="T75" fmla="*/ 119 h 239"/>
                  <a:gd name="T76" fmla="*/ 46 w 181"/>
                  <a:gd name="T77" fmla="*/ 102 h 239"/>
                  <a:gd name="T78" fmla="*/ 53 w 181"/>
                  <a:gd name="T79" fmla="*/ 74 h 239"/>
                  <a:gd name="T80" fmla="*/ 60 w 181"/>
                  <a:gd name="T81" fmla="*/ 64 h 239"/>
                  <a:gd name="T82" fmla="*/ 67 w 181"/>
                  <a:gd name="T83" fmla="*/ 55 h 239"/>
                  <a:gd name="T84" fmla="*/ 76 w 181"/>
                  <a:gd name="T85" fmla="*/ 48 h 239"/>
                  <a:gd name="T86" fmla="*/ 87 w 181"/>
                  <a:gd name="T87" fmla="*/ 44 h 239"/>
                  <a:gd name="T88" fmla="*/ 99 w 181"/>
                  <a:gd name="T89" fmla="*/ 43 h 239"/>
                  <a:gd name="T90" fmla="*/ 106 w 181"/>
                  <a:gd name="T91" fmla="*/ 43 h 239"/>
                  <a:gd name="T92" fmla="*/ 120 w 181"/>
                  <a:gd name="T93" fmla="*/ 47 h 239"/>
                  <a:gd name="T94" fmla="*/ 134 w 181"/>
                  <a:gd name="T95" fmla="*/ 54 h 239"/>
                  <a:gd name="T96" fmla="*/ 148 w 181"/>
                  <a:gd name="T97" fmla="*/ 64 h 239"/>
                  <a:gd name="T98" fmla="*/ 181 w 181"/>
                  <a:gd name="T99" fmla="*/ 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1" h="239">
                    <a:moveTo>
                      <a:pt x="181" y="39"/>
                    </a:moveTo>
                    <a:lnTo>
                      <a:pt x="181" y="39"/>
                    </a:lnTo>
                    <a:lnTo>
                      <a:pt x="173" y="30"/>
                    </a:lnTo>
                    <a:lnTo>
                      <a:pt x="164" y="22"/>
                    </a:lnTo>
                    <a:lnTo>
                      <a:pt x="155" y="16"/>
                    </a:lnTo>
                    <a:lnTo>
                      <a:pt x="145" y="10"/>
                    </a:lnTo>
                    <a:lnTo>
                      <a:pt x="135" y="6"/>
                    </a:lnTo>
                    <a:lnTo>
                      <a:pt x="124" y="3"/>
                    </a:lnTo>
                    <a:lnTo>
                      <a:pt x="112" y="1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90" y="1"/>
                    </a:lnTo>
                    <a:lnTo>
                      <a:pt x="80" y="2"/>
                    </a:lnTo>
                    <a:lnTo>
                      <a:pt x="70" y="5"/>
                    </a:lnTo>
                    <a:lnTo>
                      <a:pt x="61" y="8"/>
                    </a:lnTo>
                    <a:lnTo>
                      <a:pt x="52" y="13"/>
                    </a:lnTo>
                    <a:lnTo>
                      <a:pt x="44" y="18"/>
                    </a:lnTo>
                    <a:lnTo>
                      <a:pt x="36" y="25"/>
                    </a:lnTo>
                    <a:lnTo>
                      <a:pt x="29" y="32"/>
                    </a:lnTo>
                    <a:lnTo>
                      <a:pt x="22" y="40"/>
                    </a:lnTo>
                    <a:lnTo>
                      <a:pt x="17" y="49"/>
                    </a:lnTo>
                    <a:lnTo>
                      <a:pt x="12" y="59"/>
                    </a:lnTo>
                    <a:lnTo>
                      <a:pt x="8" y="70"/>
                    </a:lnTo>
                    <a:lnTo>
                      <a:pt x="4" y="81"/>
                    </a:lnTo>
                    <a:lnTo>
                      <a:pt x="2" y="93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33"/>
                    </a:lnTo>
                    <a:lnTo>
                      <a:pt x="2" y="146"/>
                    </a:lnTo>
                    <a:lnTo>
                      <a:pt x="4" y="158"/>
                    </a:lnTo>
                    <a:lnTo>
                      <a:pt x="7" y="169"/>
                    </a:lnTo>
                    <a:lnTo>
                      <a:pt x="11" y="179"/>
                    </a:lnTo>
                    <a:lnTo>
                      <a:pt x="16" y="189"/>
                    </a:lnTo>
                    <a:lnTo>
                      <a:pt x="22" y="198"/>
                    </a:lnTo>
                    <a:lnTo>
                      <a:pt x="28" y="206"/>
                    </a:lnTo>
                    <a:lnTo>
                      <a:pt x="35" y="214"/>
                    </a:lnTo>
                    <a:lnTo>
                      <a:pt x="43" y="220"/>
                    </a:lnTo>
                    <a:lnTo>
                      <a:pt x="51" y="226"/>
                    </a:lnTo>
                    <a:lnTo>
                      <a:pt x="60" y="230"/>
                    </a:lnTo>
                    <a:lnTo>
                      <a:pt x="69" y="234"/>
                    </a:lnTo>
                    <a:lnTo>
                      <a:pt x="78" y="237"/>
                    </a:lnTo>
                    <a:lnTo>
                      <a:pt x="88" y="238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3" y="238"/>
                    </a:lnTo>
                    <a:lnTo>
                      <a:pt x="126" y="235"/>
                    </a:lnTo>
                    <a:lnTo>
                      <a:pt x="138" y="231"/>
                    </a:lnTo>
                    <a:lnTo>
                      <a:pt x="148" y="226"/>
                    </a:lnTo>
                    <a:lnTo>
                      <a:pt x="158" y="220"/>
                    </a:lnTo>
                    <a:lnTo>
                      <a:pt x="166" y="212"/>
                    </a:lnTo>
                    <a:lnTo>
                      <a:pt x="174" y="204"/>
                    </a:lnTo>
                    <a:lnTo>
                      <a:pt x="181" y="196"/>
                    </a:lnTo>
                    <a:lnTo>
                      <a:pt x="152" y="168"/>
                    </a:lnTo>
                    <a:lnTo>
                      <a:pt x="152" y="168"/>
                    </a:lnTo>
                    <a:lnTo>
                      <a:pt x="139" y="180"/>
                    </a:lnTo>
                    <a:lnTo>
                      <a:pt x="133" y="185"/>
                    </a:lnTo>
                    <a:lnTo>
                      <a:pt x="127" y="189"/>
                    </a:lnTo>
                    <a:lnTo>
                      <a:pt x="121" y="192"/>
                    </a:lnTo>
                    <a:lnTo>
                      <a:pt x="115" y="194"/>
                    </a:lnTo>
                    <a:lnTo>
                      <a:pt x="108" y="196"/>
                    </a:lnTo>
                    <a:lnTo>
                      <a:pt x="100" y="196"/>
                    </a:lnTo>
                    <a:lnTo>
                      <a:pt x="100" y="196"/>
                    </a:lnTo>
                    <a:lnTo>
                      <a:pt x="93" y="196"/>
                    </a:lnTo>
                    <a:lnTo>
                      <a:pt x="87" y="195"/>
                    </a:lnTo>
                    <a:lnTo>
                      <a:pt x="82" y="193"/>
                    </a:lnTo>
                    <a:lnTo>
                      <a:pt x="76" y="190"/>
                    </a:lnTo>
                    <a:lnTo>
                      <a:pt x="71" y="187"/>
                    </a:lnTo>
                    <a:lnTo>
                      <a:pt x="67" y="184"/>
                    </a:lnTo>
                    <a:lnTo>
                      <a:pt x="63" y="179"/>
                    </a:lnTo>
                    <a:lnTo>
                      <a:pt x="59" y="174"/>
                    </a:lnTo>
                    <a:lnTo>
                      <a:pt x="56" y="169"/>
                    </a:lnTo>
                    <a:lnTo>
                      <a:pt x="53" y="163"/>
                    </a:lnTo>
                    <a:lnTo>
                      <a:pt x="49" y="150"/>
                    </a:lnTo>
                    <a:lnTo>
                      <a:pt x="46" y="135"/>
                    </a:lnTo>
                    <a:lnTo>
                      <a:pt x="45" y="119"/>
                    </a:lnTo>
                    <a:lnTo>
                      <a:pt x="45" y="119"/>
                    </a:lnTo>
                    <a:lnTo>
                      <a:pt x="46" y="102"/>
                    </a:lnTo>
                    <a:lnTo>
                      <a:pt x="49" y="87"/>
                    </a:lnTo>
                    <a:lnTo>
                      <a:pt x="53" y="74"/>
                    </a:lnTo>
                    <a:lnTo>
                      <a:pt x="56" y="69"/>
                    </a:lnTo>
                    <a:lnTo>
                      <a:pt x="60" y="64"/>
                    </a:lnTo>
                    <a:lnTo>
                      <a:pt x="63" y="59"/>
                    </a:lnTo>
                    <a:lnTo>
                      <a:pt x="67" y="55"/>
                    </a:lnTo>
                    <a:lnTo>
                      <a:pt x="72" y="51"/>
                    </a:lnTo>
                    <a:lnTo>
                      <a:pt x="76" y="48"/>
                    </a:lnTo>
                    <a:lnTo>
                      <a:pt x="82" y="46"/>
                    </a:lnTo>
                    <a:lnTo>
                      <a:pt x="87" y="44"/>
                    </a:lnTo>
                    <a:lnTo>
                      <a:pt x="93" y="43"/>
                    </a:lnTo>
                    <a:lnTo>
                      <a:pt x="99" y="43"/>
                    </a:lnTo>
                    <a:lnTo>
                      <a:pt x="99" y="43"/>
                    </a:lnTo>
                    <a:lnTo>
                      <a:pt x="106" y="43"/>
                    </a:lnTo>
                    <a:lnTo>
                      <a:pt x="113" y="45"/>
                    </a:lnTo>
                    <a:lnTo>
                      <a:pt x="120" y="47"/>
                    </a:lnTo>
                    <a:lnTo>
                      <a:pt x="127" y="50"/>
                    </a:lnTo>
                    <a:lnTo>
                      <a:pt x="134" y="54"/>
                    </a:lnTo>
                    <a:lnTo>
                      <a:pt x="141" y="59"/>
                    </a:lnTo>
                    <a:lnTo>
                      <a:pt x="148" y="64"/>
                    </a:lnTo>
                    <a:lnTo>
                      <a:pt x="154" y="71"/>
                    </a:lnTo>
                    <a:lnTo>
                      <a:pt x="181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 31"/>
              <p:cNvSpPr>
                <a:spLocks noEditPoints="1"/>
              </p:cNvSpPr>
              <p:nvPr userDrawn="1"/>
            </p:nvSpPr>
            <p:spPr bwMode="auto">
              <a:xfrm>
                <a:off x="2027237" y="6119032"/>
                <a:ext cx="82550" cy="125413"/>
              </a:xfrm>
              <a:custGeom>
                <a:avLst/>
                <a:gdLst>
                  <a:gd name="T0" fmla="*/ 211 w 211"/>
                  <a:gd name="T1" fmla="*/ 81 h 315"/>
                  <a:gd name="T2" fmla="*/ 209 w 211"/>
                  <a:gd name="T3" fmla="*/ 62 h 315"/>
                  <a:gd name="T4" fmla="*/ 204 w 211"/>
                  <a:gd name="T5" fmla="*/ 46 h 315"/>
                  <a:gd name="T6" fmla="*/ 195 w 211"/>
                  <a:gd name="T7" fmla="*/ 32 h 315"/>
                  <a:gd name="T8" fmla="*/ 182 w 211"/>
                  <a:gd name="T9" fmla="*/ 21 h 315"/>
                  <a:gd name="T10" fmla="*/ 167 w 211"/>
                  <a:gd name="T11" fmla="*/ 12 h 315"/>
                  <a:gd name="T12" fmla="*/ 149 w 211"/>
                  <a:gd name="T13" fmla="*/ 5 h 315"/>
                  <a:gd name="T14" fmla="*/ 128 w 211"/>
                  <a:gd name="T15" fmla="*/ 1 h 315"/>
                  <a:gd name="T16" fmla="*/ 106 w 211"/>
                  <a:gd name="T17" fmla="*/ 0 h 315"/>
                  <a:gd name="T18" fmla="*/ 89 w 211"/>
                  <a:gd name="T19" fmla="*/ 1 h 315"/>
                  <a:gd name="T20" fmla="*/ 59 w 211"/>
                  <a:gd name="T21" fmla="*/ 8 h 315"/>
                  <a:gd name="T22" fmla="*/ 32 w 211"/>
                  <a:gd name="T23" fmla="*/ 20 h 315"/>
                  <a:gd name="T24" fmla="*/ 9 w 211"/>
                  <a:gd name="T25" fmla="*/ 36 h 315"/>
                  <a:gd name="T26" fmla="*/ 29 w 211"/>
                  <a:gd name="T27" fmla="*/ 79 h 315"/>
                  <a:gd name="T28" fmla="*/ 38 w 211"/>
                  <a:gd name="T29" fmla="*/ 71 h 315"/>
                  <a:gd name="T30" fmla="*/ 56 w 211"/>
                  <a:gd name="T31" fmla="*/ 58 h 315"/>
                  <a:gd name="T32" fmla="*/ 74 w 211"/>
                  <a:gd name="T33" fmla="*/ 50 h 315"/>
                  <a:gd name="T34" fmla="*/ 94 w 211"/>
                  <a:gd name="T35" fmla="*/ 46 h 315"/>
                  <a:gd name="T36" fmla="*/ 105 w 211"/>
                  <a:gd name="T37" fmla="*/ 45 h 315"/>
                  <a:gd name="T38" fmla="*/ 130 w 211"/>
                  <a:gd name="T39" fmla="*/ 48 h 315"/>
                  <a:gd name="T40" fmla="*/ 149 w 211"/>
                  <a:gd name="T41" fmla="*/ 55 h 315"/>
                  <a:gd name="T42" fmla="*/ 161 w 211"/>
                  <a:gd name="T43" fmla="*/ 67 h 315"/>
                  <a:gd name="T44" fmla="*/ 165 w 211"/>
                  <a:gd name="T45" fmla="*/ 84 h 315"/>
                  <a:gd name="T46" fmla="*/ 164 w 211"/>
                  <a:gd name="T47" fmla="*/ 91 h 315"/>
                  <a:gd name="T48" fmla="*/ 160 w 211"/>
                  <a:gd name="T49" fmla="*/ 103 h 315"/>
                  <a:gd name="T50" fmla="*/ 152 w 211"/>
                  <a:gd name="T51" fmla="*/ 113 h 315"/>
                  <a:gd name="T52" fmla="*/ 131 w 211"/>
                  <a:gd name="T53" fmla="*/ 127 h 315"/>
                  <a:gd name="T54" fmla="*/ 115 w 211"/>
                  <a:gd name="T55" fmla="*/ 137 h 315"/>
                  <a:gd name="T56" fmla="*/ 92 w 211"/>
                  <a:gd name="T57" fmla="*/ 155 h 315"/>
                  <a:gd name="T58" fmla="*/ 84 w 211"/>
                  <a:gd name="T59" fmla="*/ 165 h 315"/>
                  <a:gd name="T60" fmla="*/ 79 w 211"/>
                  <a:gd name="T61" fmla="*/ 177 h 315"/>
                  <a:gd name="T62" fmla="*/ 74 w 211"/>
                  <a:gd name="T63" fmla="*/ 204 h 315"/>
                  <a:gd name="T64" fmla="*/ 121 w 211"/>
                  <a:gd name="T65" fmla="*/ 222 h 315"/>
                  <a:gd name="T66" fmla="*/ 121 w 211"/>
                  <a:gd name="T67" fmla="*/ 211 h 315"/>
                  <a:gd name="T68" fmla="*/ 124 w 211"/>
                  <a:gd name="T69" fmla="*/ 193 h 315"/>
                  <a:gd name="T70" fmla="*/ 131 w 211"/>
                  <a:gd name="T71" fmla="*/ 180 h 315"/>
                  <a:gd name="T72" fmla="*/ 145 w 211"/>
                  <a:gd name="T73" fmla="*/ 168 h 315"/>
                  <a:gd name="T74" fmla="*/ 155 w 211"/>
                  <a:gd name="T75" fmla="*/ 163 h 315"/>
                  <a:gd name="T76" fmla="*/ 179 w 211"/>
                  <a:gd name="T77" fmla="*/ 147 h 315"/>
                  <a:gd name="T78" fmla="*/ 197 w 211"/>
                  <a:gd name="T79" fmla="*/ 130 h 315"/>
                  <a:gd name="T80" fmla="*/ 208 w 211"/>
                  <a:gd name="T81" fmla="*/ 109 h 315"/>
                  <a:gd name="T82" fmla="*/ 211 w 211"/>
                  <a:gd name="T83" fmla="*/ 81 h 315"/>
                  <a:gd name="T84" fmla="*/ 130 w 211"/>
                  <a:gd name="T85" fmla="*/ 282 h 315"/>
                  <a:gd name="T86" fmla="*/ 129 w 211"/>
                  <a:gd name="T87" fmla="*/ 276 h 315"/>
                  <a:gd name="T88" fmla="*/ 124 w 211"/>
                  <a:gd name="T89" fmla="*/ 264 h 315"/>
                  <a:gd name="T90" fmla="*/ 115 w 211"/>
                  <a:gd name="T91" fmla="*/ 255 h 315"/>
                  <a:gd name="T92" fmla="*/ 104 w 211"/>
                  <a:gd name="T93" fmla="*/ 250 h 315"/>
                  <a:gd name="T94" fmla="*/ 97 w 211"/>
                  <a:gd name="T95" fmla="*/ 249 h 315"/>
                  <a:gd name="T96" fmla="*/ 85 w 211"/>
                  <a:gd name="T97" fmla="*/ 252 h 315"/>
                  <a:gd name="T98" fmla="*/ 74 w 211"/>
                  <a:gd name="T99" fmla="*/ 259 h 315"/>
                  <a:gd name="T100" fmla="*/ 67 w 211"/>
                  <a:gd name="T101" fmla="*/ 269 h 315"/>
                  <a:gd name="T102" fmla="*/ 65 w 211"/>
                  <a:gd name="T103" fmla="*/ 282 h 315"/>
                  <a:gd name="T104" fmla="*/ 65 w 211"/>
                  <a:gd name="T105" fmla="*/ 289 h 315"/>
                  <a:gd name="T106" fmla="*/ 70 w 211"/>
                  <a:gd name="T107" fmla="*/ 301 h 315"/>
                  <a:gd name="T108" fmla="*/ 79 w 211"/>
                  <a:gd name="T109" fmla="*/ 309 h 315"/>
                  <a:gd name="T110" fmla="*/ 91 w 211"/>
                  <a:gd name="T111" fmla="*/ 314 h 315"/>
                  <a:gd name="T112" fmla="*/ 97 w 211"/>
                  <a:gd name="T113" fmla="*/ 315 h 315"/>
                  <a:gd name="T114" fmla="*/ 110 w 211"/>
                  <a:gd name="T115" fmla="*/ 312 h 315"/>
                  <a:gd name="T116" fmla="*/ 120 w 211"/>
                  <a:gd name="T117" fmla="*/ 305 h 315"/>
                  <a:gd name="T118" fmla="*/ 127 w 211"/>
                  <a:gd name="T119" fmla="*/ 295 h 315"/>
                  <a:gd name="T120" fmla="*/ 130 w 211"/>
                  <a:gd name="T121" fmla="*/ 28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1" h="315">
                    <a:moveTo>
                      <a:pt x="211" y="81"/>
                    </a:moveTo>
                    <a:lnTo>
                      <a:pt x="211" y="81"/>
                    </a:lnTo>
                    <a:lnTo>
                      <a:pt x="211" y="71"/>
                    </a:lnTo>
                    <a:lnTo>
                      <a:pt x="209" y="62"/>
                    </a:lnTo>
                    <a:lnTo>
                      <a:pt x="207" y="54"/>
                    </a:lnTo>
                    <a:lnTo>
                      <a:pt x="204" y="46"/>
                    </a:lnTo>
                    <a:lnTo>
                      <a:pt x="199" y="39"/>
                    </a:lnTo>
                    <a:lnTo>
                      <a:pt x="195" y="32"/>
                    </a:lnTo>
                    <a:lnTo>
                      <a:pt x="189" y="26"/>
                    </a:lnTo>
                    <a:lnTo>
                      <a:pt x="182" y="21"/>
                    </a:lnTo>
                    <a:lnTo>
                      <a:pt x="175" y="16"/>
                    </a:lnTo>
                    <a:lnTo>
                      <a:pt x="167" y="12"/>
                    </a:lnTo>
                    <a:lnTo>
                      <a:pt x="159" y="8"/>
                    </a:lnTo>
                    <a:lnTo>
                      <a:pt x="149" y="5"/>
                    </a:lnTo>
                    <a:lnTo>
                      <a:pt x="139" y="3"/>
                    </a:lnTo>
                    <a:lnTo>
                      <a:pt x="128" y="1"/>
                    </a:lnTo>
                    <a:lnTo>
                      <a:pt x="117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89" y="1"/>
                    </a:lnTo>
                    <a:lnTo>
                      <a:pt x="74" y="4"/>
                    </a:lnTo>
                    <a:lnTo>
                      <a:pt x="59" y="8"/>
                    </a:lnTo>
                    <a:lnTo>
                      <a:pt x="45" y="13"/>
                    </a:lnTo>
                    <a:lnTo>
                      <a:pt x="32" y="20"/>
                    </a:lnTo>
                    <a:lnTo>
                      <a:pt x="20" y="27"/>
                    </a:lnTo>
                    <a:lnTo>
                      <a:pt x="9" y="36"/>
                    </a:lnTo>
                    <a:lnTo>
                      <a:pt x="0" y="45"/>
                    </a:lnTo>
                    <a:lnTo>
                      <a:pt x="29" y="79"/>
                    </a:lnTo>
                    <a:lnTo>
                      <a:pt x="29" y="79"/>
                    </a:lnTo>
                    <a:lnTo>
                      <a:pt x="38" y="71"/>
                    </a:lnTo>
                    <a:lnTo>
                      <a:pt x="47" y="64"/>
                    </a:lnTo>
                    <a:lnTo>
                      <a:pt x="56" y="58"/>
                    </a:lnTo>
                    <a:lnTo>
                      <a:pt x="65" y="54"/>
                    </a:lnTo>
                    <a:lnTo>
                      <a:pt x="74" y="50"/>
                    </a:lnTo>
                    <a:lnTo>
                      <a:pt x="84" y="47"/>
                    </a:lnTo>
                    <a:lnTo>
                      <a:pt x="94" y="46"/>
                    </a:lnTo>
                    <a:lnTo>
                      <a:pt x="105" y="45"/>
                    </a:lnTo>
                    <a:lnTo>
                      <a:pt x="105" y="45"/>
                    </a:lnTo>
                    <a:lnTo>
                      <a:pt x="118" y="46"/>
                    </a:lnTo>
                    <a:lnTo>
                      <a:pt x="130" y="48"/>
                    </a:lnTo>
                    <a:lnTo>
                      <a:pt x="140" y="51"/>
                    </a:lnTo>
                    <a:lnTo>
                      <a:pt x="149" y="55"/>
                    </a:lnTo>
                    <a:lnTo>
                      <a:pt x="156" y="61"/>
                    </a:lnTo>
                    <a:lnTo>
                      <a:pt x="161" y="67"/>
                    </a:lnTo>
                    <a:lnTo>
                      <a:pt x="164" y="75"/>
                    </a:lnTo>
                    <a:lnTo>
                      <a:pt x="165" y="84"/>
                    </a:lnTo>
                    <a:lnTo>
                      <a:pt x="165" y="84"/>
                    </a:lnTo>
                    <a:lnTo>
                      <a:pt x="164" y="91"/>
                    </a:lnTo>
                    <a:lnTo>
                      <a:pt x="163" y="98"/>
                    </a:lnTo>
                    <a:lnTo>
                      <a:pt x="160" y="103"/>
                    </a:lnTo>
                    <a:lnTo>
                      <a:pt x="157" y="108"/>
                    </a:lnTo>
                    <a:lnTo>
                      <a:pt x="152" y="113"/>
                    </a:lnTo>
                    <a:lnTo>
                      <a:pt x="147" y="118"/>
                    </a:lnTo>
                    <a:lnTo>
                      <a:pt x="131" y="127"/>
                    </a:lnTo>
                    <a:lnTo>
                      <a:pt x="131" y="127"/>
                    </a:lnTo>
                    <a:lnTo>
                      <a:pt x="115" y="137"/>
                    </a:lnTo>
                    <a:lnTo>
                      <a:pt x="102" y="146"/>
                    </a:lnTo>
                    <a:lnTo>
                      <a:pt x="92" y="155"/>
                    </a:lnTo>
                    <a:lnTo>
                      <a:pt x="88" y="160"/>
                    </a:lnTo>
                    <a:lnTo>
                      <a:pt x="84" y="165"/>
                    </a:lnTo>
                    <a:lnTo>
                      <a:pt x="81" y="171"/>
                    </a:lnTo>
                    <a:lnTo>
                      <a:pt x="79" y="177"/>
                    </a:lnTo>
                    <a:lnTo>
                      <a:pt x="76" y="189"/>
                    </a:lnTo>
                    <a:lnTo>
                      <a:pt x="74" y="204"/>
                    </a:lnTo>
                    <a:lnTo>
                      <a:pt x="74" y="222"/>
                    </a:lnTo>
                    <a:lnTo>
                      <a:pt x="121" y="222"/>
                    </a:lnTo>
                    <a:lnTo>
                      <a:pt x="121" y="222"/>
                    </a:lnTo>
                    <a:lnTo>
                      <a:pt x="121" y="211"/>
                    </a:lnTo>
                    <a:lnTo>
                      <a:pt x="122" y="201"/>
                    </a:lnTo>
                    <a:lnTo>
                      <a:pt x="124" y="193"/>
                    </a:lnTo>
                    <a:lnTo>
                      <a:pt x="127" y="186"/>
                    </a:lnTo>
                    <a:lnTo>
                      <a:pt x="131" y="180"/>
                    </a:lnTo>
                    <a:lnTo>
                      <a:pt x="137" y="174"/>
                    </a:lnTo>
                    <a:lnTo>
                      <a:pt x="145" y="168"/>
                    </a:lnTo>
                    <a:lnTo>
                      <a:pt x="155" y="163"/>
                    </a:lnTo>
                    <a:lnTo>
                      <a:pt x="155" y="163"/>
                    </a:lnTo>
                    <a:lnTo>
                      <a:pt x="168" y="155"/>
                    </a:lnTo>
                    <a:lnTo>
                      <a:pt x="179" y="147"/>
                    </a:lnTo>
                    <a:lnTo>
                      <a:pt x="189" y="139"/>
                    </a:lnTo>
                    <a:lnTo>
                      <a:pt x="197" y="130"/>
                    </a:lnTo>
                    <a:lnTo>
                      <a:pt x="203" y="120"/>
                    </a:lnTo>
                    <a:lnTo>
                      <a:pt x="208" y="109"/>
                    </a:lnTo>
                    <a:lnTo>
                      <a:pt x="210" y="96"/>
                    </a:lnTo>
                    <a:lnTo>
                      <a:pt x="211" y="81"/>
                    </a:lnTo>
                    <a:lnTo>
                      <a:pt x="211" y="81"/>
                    </a:lnTo>
                    <a:close/>
                    <a:moveTo>
                      <a:pt x="130" y="282"/>
                    </a:moveTo>
                    <a:lnTo>
                      <a:pt x="130" y="282"/>
                    </a:lnTo>
                    <a:lnTo>
                      <a:pt x="129" y="276"/>
                    </a:lnTo>
                    <a:lnTo>
                      <a:pt x="127" y="269"/>
                    </a:lnTo>
                    <a:lnTo>
                      <a:pt x="124" y="264"/>
                    </a:lnTo>
                    <a:lnTo>
                      <a:pt x="120" y="259"/>
                    </a:lnTo>
                    <a:lnTo>
                      <a:pt x="115" y="255"/>
                    </a:lnTo>
                    <a:lnTo>
                      <a:pt x="110" y="252"/>
                    </a:lnTo>
                    <a:lnTo>
                      <a:pt x="104" y="250"/>
                    </a:lnTo>
                    <a:lnTo>
                      <a:pt x="97" y="249"/>
                    </a:lnTo>
                    <a:lnTo>
                      <a:pt x="97" y="249"/>
                    </a:lnTo>
                    <a:lnTo>
                      <a:pt x="91" y="250"/>
                    </a:lnTo>
                    <a:lnTo>
                      <a:pt x="85" y="252"/>
                    </a:lnTo>
                    <a:lnTo>
                      <a:pt x="79" y="255"/>
                    </a:lnTo>
                    <a:lnTo>
                      <a:pt x="74" y="259"/>
                    </a:lnTo>
                    <a:lnTo>
                      <a:pt x="70" y="264"/>
                    </a:lnTo>
                    <a:lnTo>
                      <a:pt x="67" y="269"/>
                    </a:lnTo>
                    <a:lnTo>
                      <a:pt x="65" y="276"/>
                    </a:lnTo>
                    <a:lnTo>
                      <a:pt x="65" y="282"/>
                    </a:lnTo>
                    <a:lnTo>
                      <a:pt x="65" y="282"/>
                    </a:lnTo>
                    <a:lnTo>
                      <a:pt x="65" y="289"/>
                    </a:lnTo>
                    <a:lnTo>
                      <a:pt x="67" y="295"/>
                    </a:lnTo>
                    <a:lnTo>
                      <a:pt x="70" y="301"/>
                    </a:lnTo>
                    <a:lnTo>
                      <a:pt x="74" y="305"/>
                    </a:lnTo>
                    <a:lnTo>
                      <a:pt x="79" y="309"/>
                    </a:lnTo>
                    <a:lnTo>
                      <a:pt x="85" y="312"/>
                    </a:lnTo>
                    <a:lnTo>
                      <a:pt x="91" y="314"/>
                    </a:lnTo>
                    <a:lnTo>
                      <a:pt x="97" y="315"/>
                    </a:lnTo>
                    <a:lnTo>
                      <a:pt x="97" y="315"/>
                    </a:lnTo>
                    <a:lnTo>
                      <a:pt x="104" y="314"/>
                    </a:lnTo>
                    <a:lnTo>
                      <a:pt x="110" y="312"/>
                    </a:lnTo>
                    <a:lnTo>
                      <a:pt x="115" y="309"/>
                    </a:lnTo>
                    <a:lnTo>
                      <a:pt x="120" y="305"/>
                    </a:lnTo>
                    <a:lnTo>
                      <a:pt x="124" y="301"/>
                    </a:lnTo>
                    <a:lnTo>
                      <a:pt x="127" y="295"/>
                    </a:lnTo>
                    <a:lnTo>
                      <a:pt x="129" y="289"/>
                    </a:lnTo>
                    <a:lnTo>
                      <a:pt x="130" y="282"/>
                    </a:lnTo>
                    <a:lnTo>
                      <a:pt x="130" y="282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Freeform 32"/>
              <p:cNvSpPr>
                <a:spLocks/>
              </p:cNvSpPr>
              <p:nvPr userDrawn="1"/>
            </p:nvSpPr>
            <p:spPr bwMode="auto">
              <a:xfrm>
                <a:off x="2163762" y="6120619"/>
                <a:ext cx="104775" cy="122238"/>
              </a:xfrm>
              <a:custGeom>
                <a:avLst/>
                <a:gdLst>
                  <a:gd name="T0" fmla="*/ 120 w 264"/>
                  <a:gd name="T1" fmla="*/ 305 h 305"/>
                  <a:gd name="T2" fmla="*/ 264 w 264"/>
                  <a:gd name="T3" fmla="*/ 0 h 305"/>
                  <a:gd name="T4" fmla="*/ 212 w 264"/>
                  <a:gd name="T5" fmla="*/ 0 h 305"/>
                  <a:gd name="T6" fmla="*/ 170 w 264"/>
                  <a:gd name="T7" fmla="*/ 98 h 305"/>
                  <a:gd name="T8" fmla="*/ 170 w 264"/>
                  <a:gd name="T9" fmla="*/ 98 h 305"/>
                  <a:gd name="T10" fmla="*/ 154 w 264"/>
                  <a:gd name="T11" fmla="*/ 136 h 305"/>
                  <a:gd name="T12" fmla="*/ 141 w 264"/>
                  <a:gd name="T13" fmla="*/ 167 h 305"/>
                  <a:gd name="T14" fmla="*/ 141 w 264"/>
                  <a:gd name="T15" fmla="*/ 167 h 305"/>
                  <a:gd name="T16" fmla="*/ 126 w 264"/>
                  <a:gd name="T17" fmla="*/ 135 h 305"/>
                  <a:gd name="T18" fmla="*/ 107 w 264"/>
                  <a:gd name="T19" fmla="*/ 97 h 305"/>
                  <a:gd name="T20" fmla="*/ 57 w 264"/>
                  <a:gd name="T21" fmla="*/ 0 h 305"/>
                  <a:gd name="T22" fmla="*/ 0 w 264"/>
                  <a:gd name="T23" fmla="*/ 0 h 305"/>
                  <a:gd name="T24" fmla="*/ 115 w 264"/>
                  <a:gd name="T25" fmla="*/ 213 h 305"/>
                  <a:gd name="T26" fmla="*/ 69 w 264"/>
                  <a:gd name="T27" fmla="*/ 305 h 305"/>
                  <a:gd name="T28" fmla="*/ 120 w 264"/>
                  <a:gd name="T2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4" h="305">
                    <a:moveTo>
                      <a:pt x="120" y="305"/>
                    </a:moveTo>
                    <a:lnTo>
                      <a:pt x="264" y="0"/>
                    </a:lnTo>
                    <a:lnTo>
                      <a:pt x="212" y="0"/>
                    </a:lnTo>
                    <a:lnTo>
                      <a:pt x="170" y="98"/>
                    </a:lnTo>
                    <a:lnTo>
                      <a:pt x="170" y="98"/>
                    </a:lnTo>
                    <a:lnTo>
                      <a:pt x="154" y="136"/>
                    </a:lnTo>
                    <a:lnTo>
                      <a:pt x="141" y="167"/>
                    </a:lnTo>
                    <a:lnTo>
                      <a:pt x="141" y="167"/>
                    </a:lnTo>
                    <a:lnTo>
                      <a:pt x="126" y="135"/>
                    </a:lnTo>
                    <a:lnTo>
                      <a:pt x="107" y="97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115" y="213"/>
                    </a:lnTo>
                    <a:lnTo>
                      <a:pt x="69" y="305"/>
                    </a:lnTo>
                    <a:lnTo>
                      <a:pt x="120" y="305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" name="Freeform 33"/>
              <p:cNvSpPr>
                <a:spLocks/>
              </p:cNvSpPr>
              <p:nvPr userDrawn="1"/>
            </p:nvSpPr>
            <p:spPr bwMode="auto">
              <a:xfrm>
                <a:off x="2327275" y="6150782"/>
                <a:ext cx="73025" cy="92075"/>
              </a:xfrm>
              <a:custGeom>
                <a:avLst/>
                <a:gdLst>
                  <a:gd name="T0" fmla="*/ 139 w 184"/>
                  <a:gd name="T1" fmla="*/ 0 h 229"/>
                  <a:gd name="T2" fmla="*/ 139 w 184"/>
                  <a:gd name="T3" fmla="*/ 88 h 229"/>
                  <a:gd name="T4" fmla="*/ 45 w 184"/>
                  <a:gd name="T5" fmla="*/ 88 h 229"/>
                  <a:gd name="T6" fmla="*/ 45 w 184"/>
                  <a:gd name="T7" fmla="*/ 0 h 229"/>
                  <a:gd name="T8" fmla="*/ 0 w 184"/>
                  <a:gd name="T9" fmla="*/ 0 h 229"/>
                  <a:gd name="T10" fmla="*/ 0 w 184"/>
                  <a:gd name="T11" fmla="*/ 229 h 229"/>
                  <a:gd name="T12" fmla="*/ 45 w 184"/>
                  <a:gd name="T13" fmla="*/ 229 h 229"/>
                  <a:gd name="T14" fmla="*/ 45 w 184"/>
                  <a:gd name="T15" fmla="*/ 127 h 229"/>
                  <a:gd name="T16" fmla="*/ 139 w 184"/>
                  <a:gd name="T17" fmla="*/ 127 h 229"/>
                  <a:gd name="T18" fmla="*/ 139 w 184"/>
                  <a:gd name="T19" fmla="*/ 229 h 229"/>
                  <a:gd name="T20" fmla="*/ 184 w 184"/>
                  <a:gd name="T21" fmla="*/ 229 h 229"/>
                  <a:gd name="T22" fmla="*/ 184 w 184"/>
                  <a:gd name="T23" fmla="*/ 0 h 229"/>
                  <a:gd name="T24" fmla="*/ 139 w 184"/>
                  <a:gd name="T25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4" h="229">
                    <a:moveTo>
                      <a:pt x="139" y="0"/>
                    </a:moveTo>
                    <a:lnTo>
                      <a:pt x="139" y="88"/>
                    </a:lnTo>
                    <a:lnTo>
                      <a:pt x="45" y="88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229"/>
                    </a:lnTo>
                    <a:lnTo>
                      <a:pt x="45" y="229"/>
                    </a:lnTo>
                    <a:lnTo>
                      <a:pt x="45" y="127"/>
                    </a:lnTo>
                    <a:lnTo>
                      <a:pt x="139" y="127"/>
                    </a:lnTo>
                    <a:lnTo>
                      <a:pt x="139" y="229"/>
                    </a:lnTo>
                    <a:lnTo>
                      <a:pt x="184" y="229"/>
                    </a:lnTo>
                    <a:lnTo>
                      <a:pt x="184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" name="Freeform 34"/>
              <p:cNvSpPr>
                <a:spLocks noEditPoints="1"/>
              </p:cNvSpPr>
              <p:nvPr userDrawn="1"/>
            </p:nvSpPr>
            <p:spPr bwMode="auto">
              <a:xfrm>
                <a:off x="2419350" y="6149194"/>
                <a:ext cx="73025" cy="95250"/>
              </a:xfrm>
              <a:custGeom>
                <a:avLst/>
                <a:gdLst>
                  <a:gd name="T0" fmla="*/ 187 w 187"/>
                  <a:gd name="T1" fmla="*/ 77 h 239"/>
                  <a:gd name="T2" fmla="*/ 187 w 187"/>
                  <a:gd name="T3" fmla="*/ 68 h 239"/>
                  <a:gd name="T4" fmla="*/ 184 w 187"/>
                  <a:gd name="T5" fmla="*/ 51 h 239"/>
                  <a:gd name="T6" fmla="*/ 178 w 187"/>
                  <a:gd name="T7" fmla="*/ 36 h 239"/>
                  <a:gd name="T8" fmla="*/ 169 w 187"/>
                  <a:gd name="T9" fmla="*/ 24 h 239"/>
                  <a:gd name="T10" fmla="*/ 158 w 187"/>
                  <a:gd name="T11" fmla="*/ 15 h 239"/>
                  <a:gd name="T12" fmla="*/ 143 w 187"/>
                  <a:gd name="T13" fmla="*/ 8 h 239"/>
                  <a:gd name="T14" fmla="*/ 127 w 187"/>
                  <a:gd name="T15" fmla="*/ 3 h 239"/>
                  <a:gd name="T16" fmla="*/ 110 w 187"/>
                  <a:gd name="T17" fmla="*/ 1 h 239"/>
                  <a:gd name="T18" fmla="*/ 101 w 187"/>
                  <a:gd name="T19" fmla="*/ 0 h 239"/>
                  <a:gd name="T20" fmla="*/ 78 w 187"/>
                  <a:gd name="T21" fmla="*/ 2 h 239"/>
                  <a:gd name="T22" fmla="*/ 57 w 187"/>
                  <a:gd name="T23" fmla="*/ 6 h 239"/>
                  <a:gd name="T24" fmla="*/ 39 w 187"/>
                  <a:gd name="T25" fmla="*/ 12 h 239"/>
                  <a:gd name="T26" fmla="*/ 22 w 187"/>
                  <a:gd name="T27" fmla="*/ 21 h 239"/>
                  <a:gd name="T28" fmla="*/ 39 w 187"/>
                  <a:gd name="T29" fmla="*/ 55 h 239"/>
                  <a:gd name="T30" fmla="*/ 67 w 187"/>
                  <a:gd name="T31" fmla="*/ 44 h 239"/>
                  <a:gd name="T32" fmla="*/ 99 w 187"/>
                  <a:gd name="T33" fmla="*/ 40 h 239"/>
                  <a:gd name="T34" fmla="*/ 109 w 187"/>
                  <a:gd name="T35" fmla="*/ 41 h 239"/>
                  <a:gd name="T36" fmla="*/ 125 w 187"/>
                  <a:gd name="T37" fmla="*/ 46 h 239"/>
                  <a:gd name="T38" fmla="*/ 136 w 187"/>
                  <a:gd name="T39" fmla="*/ 56 h 239"/>
                  <a:gd name="T40" fmla="*/ 142 w 187"/>
                  <a:gd name="T41" fmla="*/ 70 h 239"/>
                  <a:gd name="T42" fmla="*/ 142 w 187"/>
                  <a:gd name="T43" fmla="*/ 96 h 239"/>
                  <a:gd name="T44" fmla="*/ 133 w 187"/>
                  <a:gd name="T45" fmla="*/ 93 h 239"/>
                  <a:gd name="T46" fmla="*/ 108 w 187"/>
                  <a:gd name="T47" fmla="*/ 88 h 239"/>
                  <a:gd name="T48" fmla="*/ 91 w 187"/>
                  <a:gd name="T49" fmla="*/ 88 h 239"/>
                  <a:gd name="T50" fmla="*/ 64 w 187"/>
                  <a:gd name="T51" fmla="*/ 90 h 239"/>
                  <a:gd name="T52" fmla="*/ 47 w 187"/>
                  <a:gd name="T53" fmla="*/ 94 h 239"/>
                  <a:gd name="T54" fmla="*/ 33 w 187"/>
                  <a:gd name="T55" fmla="*/ 101 h 239"/>
                  <a:gd name="T56" fmla="*/ 21 w 187"/>
                  <a:gd name="T57" fmla="*/ 110 h 239"/>
                  <a:gd name="T58" fmla="*/ 11 w 187"/>
                  <a:gd name="T59" fmla="*/ 122 h 239"/>
                  <a:gd name="T60" fmla="*/ 4 w 187"/>
                  <a:gd name="T61" fmla="*/ 136 h 239"/>
                  <a:gd name="T62" fmla="*/ 1 w 187"/>
                  <a:gd name="T63" fmla="*/ 152 h 239"/>
                  <a:gd name="T64" fmla="*/ 0 w 187"/>
                  <a:gd name="T65" fmla="*/ 162 h 239"/>
                  <a:gd name="T66" fmla="*/ 2 w 187"/>
                  <a:gd name="T67" fmla="*/ 181 h 239"/>
                  <a:gd name="T68" fmla="*/ 7 w 187"/>
                  <a:gd name="T69" fmla="*/ 197 h 239"/>
                  <a:gd name="T70" fmla="*/ 16 w 187"/>
                  <a:gd name="T71" fmla="*/ 211 h 239"/>
                  <a:gd name="T72" fmla="*/ 26 w 187"/>
                  <a:gd name="T73" fmla="*/ 221 h 239"/>
                  <a:gd name="T74" fmla="*/ 38 w 187"/>
                  <a:gd name="T75" fmla="*/ 229 h 239"/>
                  <a:gd name="T76" fmla="*/ 52 w 187"/>
                  <a:gd name="T77" fmla="*/ 235 h 239"/>
                  <a:gd name="T78" fmla="*/ 80 w 187"/>
                  <a:gd name="T79" fmla="*/ 239 h 239"/>
                  <a:gd name="T80" fmla="*/ 91 w 187"/>
                  <a:gd name="T81" fmla="*/ 238 h 239"/>
                  <a:gd name="T82" fmla="*/ 109 w 187"/>
                  <a:gd name="T83" fmla="*/ 234 h 239"/>
                  <a:gd name="T84" fmla="*/ 116 w 187"/>
                  <a:gd name="T85" fmla="*/ 231 h 239"/>
                  <a:gd name="T86" fmla="*/ 134 w 187"/>
                  <a:gd name="T87" fmla="*/ 218 h 239"/>
                  <a:gd name="T88" fmla="*/ 142 w 187"/>
                  <a:gd name="T89" fmla="*/ 234 h 239"/>
                  <a:gd name="T90" fmla="*/ 142 w 187"/>
                  <a:gd name="T91" fmla="*/ 169 h 239"/>
                  <a:gd name="T92" fmla="*/ 138 w 187"/>
                  <a:gd name="T93" fmla="*/ 174 h 239"/>
                  <a:gd name="T94" fmla="*/ 127 w 187"/>
                  <a:gd name="T95" fmla="*/ 185 h 239"/>
                  <a:gd name="T96" fmla="*/ 112 w 187"/>
                  <a:gd name="T97" fmla="*/ 193 h 239"/>
                  <a:gd name="T98" fmla="*/ 96 w 187"/>
                  <a:gd name="T99" fmla="*/ 198 h 239"/>
                  <a:gd name="T100" fmla="*/ 87 w 187"/>
                  <a:gd name="T101" fmla="*/ 198 h 239"/>
                  <a:gd name="T102" fmla="*/ 69 w 187"/>
                  <a:gd name="T103" fmla="*/ 196 h 239"/>
                  <a:gd name="T104" fmla="*/ 56 w 187"/>
                  <a:gd name="T105" fmla="*/ 189 h 239"/>
                  <a:gd name="T106" fmla="*/ 51 w 187"/>
                  <a:gd name="T107" fmla="*/ 184 h 239"/>
                  <a:gd name="T108" fmla="*/ 44 w 187"/>
                  <a:gd name="T109" fmla="*/ 170 h 239"/>
                  <a:gd name="T110" fmla="*/ 43 w 187"/>
                  <a:gd name="T111" fmla="*/ 160 h 239"/>
                  <a:gd name="T112" fmla="*/ 46 w 187"/>
                  <a:gd name="T113" fmla="*/ 146 h 239"/>
                  <a:gd name="T114" fmla="*/ 56 w 187"/>
                  <a:gd name="T115" fmla="*/ 136 h 239"/>
                  <a:gd name="T116" fmla="*/ 70 w 187"/>
                  <a:gd name="T117" fmla="*/ 129 h 239"/>
                  <a:gd name="T118" fmla="*/ 90 w 187"/>
                  <a:gd name="T119" fmla="*/ 126 h 239"/>
                  <a:gd name="T120" fmla="*/ 107 w 187"/>
                  <a:gd name="T121" fmla="*/ 127 h 239"/>
                  <a:gd name="T122" fmla="*/ 120 w 187"/>
                  <a:gd name="T123" fmla="*/ 129 h 239"/>
                  <a:gd name="T124" fmla="*/ 142 w 187"/>
                  <a:gd name="T125" fmla="*/ 13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239">
                    <a:moveTo>
                      <a:pt x="187" y="234"/>
                    </a:moveTo>
                    <a:lnTo>
                      <a:pt x="187" y="77"/>
                    </a:lnTo>
                    <a:lnTo>
                      <a:pt x="187" y="77"/>
                    </a:lnTo>
                    <a:lnTo>
                      <a:pt x="187" y="68"/>
                    </a:lnTo>
                    <a:lnTo>
                      <a:pt x="186" y="59"/>
                    </a:lnTo>
                    <a:lnTo>
                      <a:pt x="184" y="51"/>
                    </a:lnTo>
                    <a:lnTo>
                      <a:pt x="181" y="43"/>
                    </a:lnTo>
                    <a:lnTo>
                      <a:pt x="178" y="36"/>
                    </a:lnTo>
                    <a:lnTo>
                      <a:pt x="174" y="30"/>
                    </a:lnTo>
                    <a:lnTo>
                      <a:pt x="169" y="24"/>
                    </a:lnTo>
                    <a:lnTo>
                      <a:pt x="164" y="19"/>
                    </a:lnTo>
                    <a:lnTo>
                      <a:pt x="158" y="15"/>
                    </a:lnTo>
                    <a:lnTo>
                      <a:pt x="150" y="11"/>
                    </a:lnTo>
                    <a:lnTo>
                      <a:pt x="143" y="8"/>
                    </a:lnTo>
                    <a:lnTo>
                      <a:pt x="135" y="5"/>
                    </a:lnTo>
                    <a:lnTo>
                      <a:pt x="127" y="3"/>
                    </a:lnTo>
                    <a:lnTo>
                      <a:pt x="119" y="2"/>
                    </a:lnTo>
                    <a:lnTo>
                      <a:pt x="110" y="1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89" y="1"/>
                    </a:lnTo>
                    <a:lnTo>
                      <a:pt x="78" y="2"/>
                    </a:lnTo>
                    <a:lnTo>
                      <a:pt x="67" y="3"/>
                    </a:lnTo>
                    <a:lnTo>
                      <a:pt x="57" y="6"/>
                    </a:lnTo>
                    <a:lnTo>
                      <a:pt x="48" y="8"/>
                    </a:lnTo>
                    <a:lnTo>
                      <a:pt x="39" y="12"/>
                    </a:lnTo>
                    <a:lnTo>
                      <a:pt x="30" y="16"/>
                    </a:lnTo>
                    <a:lnTo>
                      <a:pt x="22" y="21"/>
                    </a:lnTo>
                    <a:lnTo>
                      <a:pt x="39" y="55"/>
                    </a:lnTo>
                    <a:lnTo>
                      <a:pt x="39" y="55"/>
                    </a:lnTo>
                    <a:lnTo>
                      <a:pt x="53" y="48"/>
                    </a:lnTo>
                    <a:lnTo>
                      <a:pt x="67" y="44"/>
                    </a:lnTo>
                    <a:lnTo>
                      <a:pt x="82" y="41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109" y="41"/>
                    </a:lnTo>
                    <a:lnTo>
                      <a:pt x="118" y="43"/>
                    </a:lnTo>
                    <a:lnTo>
                      <a:pt x="125" y="46"/>
                    </a:lnTo>
                    <a:lnTo>
                      <a:pt x="131" y="51"/>
                    </a:lnTo>
                    <a:lnTo>
                      <a:pt x="136" y="56"/>
                    </a:lnTo>
                    <a:lnTo>
                      <a:pt x="140" y="63"/>
                    </a:lnTo>
                    <a:lnTo>
                      <a:pt x="142" y="70"/>
                    </a:lnTo>
                    <a:lnTo>
                      <a:pt x="142" y="79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33" y="93"/>
                    </a:lnTo>
                    <a:lnTo>
                      <a:pt x="122" y="90"/>
                    </a:lnTo>
                    <a:lnTo>
                      <a:pt x="108" y="88"/>
                    </a:lnTo>
                    <a:lnTo>
                      <a:pt x="91" y="88"/>
                    </a:lnTo>
                    <a:lnTo>
                      <a:pt x="91" y="88"/>
                    </a:lnTo>
                    <a:lnTo>
                      <a:pt x="73" y="89"/>
                    </a:lnTo>
                    <a:lnTo>
                      <a:pt x="64" y="90"/>
                    </a:lnTo>
                    <a:lnTo>
                      <a:pt x="55" y="92"/>
                    </a:lnTo>
                    <a:lnTo>
                      <a:pt x="47" y="94"/>
                    </a:lnTo>
                    <a:lnTo>
                      <a:pt x="40" y="98"/>
                    </a:lnTo>
                    <a:lnTo>
                      <a:pt x="33" y="101"/>
                    </a:lnTo>
                    <a:lnTo>
                      <a:pt x="26" y="105"/>
                    </a:lnTo>
                    <a:lnTo>
                      <a:pt x="21" y="110"/>
                    </a:lnTo>
                    <a:lnTo>
                      <a:pt x="15" y="116"/>
                    </a:lnTo>
                    <a:lnTo>
                      <a:pt x="11" y="122"/>
                    </a:lnTo>
                    <a:lnTo>
                      <a:pt x="7" y="129"/>
                    </a:lnTo>
                    <a:lnTo>
                      <a:pt x="4" y="136"/>
                    </a:lnTo>
                    <a:lnTo>
                      <a:pt x="2" y="144"/>
                    </a:lnTo>
                    <a:lnTo>
                      <a:pt x="1" y="15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1" y="172"/>
                    </a:lnTo>
                    <a:lnTo>
                      <a:pt x="2" y="181"/>
                    </a:lnTo>
                    <a:lnTo>
                      <a:pt x="4" y="190"/>
                    </a:lnTo>
                    <a:lnTo>
                      <a:pt x="7" y="197"/>
                    </a:lnTo>
                    <a:lnTo>
                      <a:pt x="11" y="204"/>
                    </a:lnTo>
                    <a:lnTo>
                      <a:pt x="16" y="211"/>
                    </a:lnTo>
                    <a:lnTo>
                      <a:pt x="21" y="216"/>
                    </a:lnTo>
                    <a:lnTo>
                      <a:pt x="26" y="221"/>
                    </a:lnTo>
                    <a:lnTo>
                      <a:pt x="32" y="226"/>
                    </a:lnTo>
                    <a:lnTo>
                      <a:pt x="38" y="229"/>
                    </a:lnTo>
                    <a:lnTo>
                      <a:pt x="45" y="232"/>
                    </a:lnTo>
                    <a:lnTo>
                      <a:pt x="52" y="235"/>
                    </a:lnTo>
                    <a:lnTo>
                      <a:pt x="66" y="238"/>
                    </a:lnTo>
                    <a:lnTo>
                      <a:pt x="80" y="239"/>
                    </a:lnTo>
                    <a:lnTo>
                      <a:pt x="80" y="239"/>
                    </a:lnTo>
                    <a:lnTo>
                      <a:pt x="91" y="238"/>
                    </a:lnTo>
                    <a:lnTo>
                      <a:pt x="100" y="236"/>
                    </a:lnTo>
                    <a:lnTo>
                      <a:pt x="109" y="234"/>
                    </a:lnTo>
                    <a:lnTo>
                      <a:pt x="116" y="231"/>
                    </a:lnTo>
                    <a:lnTo>
                      <a:pt x="116" y="231"/>
                    </a:lnTo>
                    <a:lnTo>
                      <a:pt x="128" y="223"/>
                    </a:lnTo>
                    <a:lnTo>
                      <a:pt x="134" y="218"/>
                    </a:lnTo>
                    <a:lnTo>
                      <a:pt x="142" y="211"/>
                    </a:lnTo>
                    <a:lnTo>
                      <a:pt x="142" y="234"/>
                    </a:lnTo>
                    <a:lnTo>
                      <a:pt x="187" y="234"/>
                    </a:lnTo>
                    <a:close/>
                    <a:moveTo>
                      <a:pt x="142" y="169"/>
                    </a:moveTo>
                    <a:lnTo>
                      <a:pt x="142" y="169"/>
                    </a:lnTo>
                    <a:lnTo>
                      <a:pt x="138" y="174"/>
                    </a:lnTo>
                    <a:lnTo>
                      <a:pt x="133" y="180"/>
                    </a:lnTo>
                    <a:lnTo>
                      <a:pt x="127" y="185"/>
                    </a:lnTo>
                    <a:lnTo>
                      <a:pt x="120" y="189"/>
                    </a:lnTo>
                    <a:lnTo>
                      <a:pt x="112" y="193"/>
                    </a:lnTo>
                    <a:lnTo>
                      <a:pt x="104" y="196"/>
                    </a:lnTo>
                    <a:lnTo>
                      <a:pt x="96" y="198"/>
                    </a:lnTo>
                    <a:lnTo>
                      <a:pt x="87" y="198"/>
                    </a:lnTo>
                    <a:lnTo>
                      <a:pt x="87" y="198"/>
                    </a:lnTo>
                    <a:lnTo>
                      <a:pt x="77" y="198"/>
                    </a:lnTo>
                    <a:lnTo>
                      <a:pt x="69" y="196"/>
                    </a:lnTo>
                    <a:lnTo>
                      <a:pt x="62" y="193"/>
                    </a:lnTo>
                    <a:lnTo>
                      <a:pt x="56" y="189"/>
                    </a:lnTo>
                    <a:lnTo>
                      <a:pt x="56" y="189"/>
                    </a:lnTo>
                    <a:lnTo>
                      <a:pt x="51" y="184"/>
                    </a:lnTo>
                    <a:lnTo>
                      <a:pt x="47" y="178"/>
                    </a:lnTo>
                    <a:lnTo>
                      <a:pt x="44" y="170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44" y="153"/>
                    </a:lnTo>
                    <a:lnTo>
                      <a:pt x="46" y="146"/>
                    </a:lnTo>
                    <a:lnTo>
                      <a:pt x="50" y="140"/>
                    </a:lnTo>
                    <a:lnTo>
                      <a:pt x="56" y="136"/>
                    </a:lnTo>
                    <a:lnTo>
                      <a:pt x="62" y="132"/>
                    </a:lnTo>
                    <a:lnTo>
                      <a:pt x="70" y="129"/>
                    </a:lnTo>
                    <a:lnTo>
                      <a:pt x="80" y="127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107" y="127"/>
                    </a:lnTo>
                    <a:lnTo>
                      <a:pt x="120" y="129"/>
                    </a:lnTo>
                    <a:lnTo>
                      <a:pt x="120" y="129"/>
                    </a:lnTo>
                    <a:lnTo>
                      <a:pt x="131" y="132"/>
                    </a:lnTo>
                    <a:lnTo>
                      <a:pt x="142" y="136"/>
                    </a:lnTo>
                    <a:lnTo>
                      <a:pt x="142" y="16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" name="Freeform 35"/>
              <p:cNvSpPr>
                <a:spLocks/>
              </p:cNvSpPr>
              <p:nvPr userDrawn="1"/>
            </p:nvSpPr>
            <p:spPr bwMode="auto">
              <a:xfrm>
                <a:off x="2511425" y="6149194"/>
                <a:ext cx="71438" cy="95250"/>
              </a:xfrm>
              <a:custGeom>
                <a:avLst/>
                <a:gdLst>
                  <a:gd name="T0" fmla="*/ 181 w 181"/>
                  <a:gd name="T1" fmla="*/ 39 h 239"/>
                  <a:gd name="T2" fmla="*/ 164 w 181"/>
                  <a:gd name="T3" fmla="*/ 22 h 239"/>
                  <a:gd name="T4" fmla="*/ 145 w 181"/>
                  <a:gd name="T5" fmla="*/ 10 h 239"/>
                  <a:gd name="T6" fmla="*/ 124 w 181"/>
                  <a:gd name="T7" fmla="*/ 3 h 239"/>
                  <a:gd name="T8" fmla="*/ 100 w 181"/>
                  <a:gd name="T9" fmla="*/ 0 h 239"/>
                  <a:gd name="T10" fmla="*/ 90 w 181"/>
                  <a:gd name="T11" fmla="*/ 1 h 239"/>
                  <a:gd name="T12" fmla="*/ 70 w 181"/>
                  <a:gd name="T13" fmla="*/ 5 h 239"/>
                  <a:gd name="T14" fmla="*/ 52 w 181"/>
                  <a:gd name="T15" fmla="*/ 13 h 239"/>
                  <a:gd name="T16" fmla="*/ 36 w 181"/>
                  <a:gd name="T17" fmla="*/ 25 h 239"/>
                  <a:gd name="T18" fmla="*/ 23 w 181"/>
                  <a:gd name="T19" fmla="*/ 40 h 239"/>
                  <a:gd name="T20" fmla="*/ 12 w 181"/>
                  <a:gd name="T21" fmla="*/ 59 h 239"/>
                  <a:gd name="T22" fmla="*/ 4 w 181"/>
                  <a:gd name="T23" fmla="*/ 81 h 239"/>
                  <a:gd name="T24" fmla="*/ 0 w 181"/>
                  <a:gd name="T25" fmla="*/ 106 h 239"/>
                  <a:gd name="T26" fmla="*/ 0 w 181"/>
                  <a:gd name="T27" fmla="*/ 120 h 239"/>
                  <a:gd name="T28" fmla="*/ 2 w 181"/>
                  <a:gd name="T29" fmla="*/ 146 h 239"/>
                  <a:gd name="T30" fmla="*/ 7 w 181"/>
                  <a:gd name="T31" fmla="*/ 169 h 239"/>
                  <a:gd name="T32" fmla="*/ 16 w 181"/>
                  <a:gd name="T33" fmla="*/ 189 h 239"/>
                  <a:gd name="T34" fmla="*/ 28 w 181"/>
                  <a:gd name="T35" fmla="*/ 206 h 239"/>
                  <a:gd name="T36" fmla="*/ 43 w 181"/>
                  <a:gd name="T37" fmla="*/ 220 h 239"/>
                  <a:gd name="T38" fmla="*/ 60 w 181"/>
                  <a:gd name="T39" fmla="*/ 230 h 239"/>
                  <a:gd name="T40" fmla="*/ 78 w 181"/>
                  <a:gd name="T41" fmla="*/ 237 h 239"/>
                  <a:gd name="T42" fmla="*/ 99 w 181"/>
                  <a:gd name="T43" fmla="*/ 239 h 239"/>
                  <a:gd name="T44" fmla="*/ 113 w 181"/>
                  <a:gd name="T45" fmla="*/ 238 h 239"/>
                  <a:gd name="T46" fmla="*/ 138 w 181"/>
                  <a:gd name="T47" fmla="*/ 231 h 239"/>
                  <a:gd name="T48" fmla="*/ 158 w 181"/>
                  <a:gd name="T49" fmla="*/ 220 h 239"/>
                  <a:gd name="T50" fmla="*/ 174 w 181"/>
                  <a:gd name="T51" fmla="*/ 204 h 239"/>
                  <a:gd name="T52" fmla="*/ 152 w 181"/>
                  <a:gd name="T53" fmla="*/ 168 h 239"/>
                  <a:gd name="T54" fmla="*/ 139 w 181"/>
                  <a:gd name="T55" fmla="*/ 180 h 239"/>
                  <a:gd name="T56" fmla="*/ 127 w 181"/>
                  <a:gd name="T57" fmla="*/ 189 h 239"/>
                  <a:gd name="T58" fmla="*/ 115 w 181"/>
                  <a:gd name="T59" fmla="*/ 194 h 239"/>
                  <a:gd name="T60" fmla="*/ 100 w 181"/>
                  <a:gd name="T61" fmla="*/ 196 h 239"/>
                  <a:gd name="T62" fmla="*/ 94 w 181"/>
                  <a:gd name="T63" fmla="*/ 196 h 239"/>
                  <a:gd name="T64" fmla="*/ 82 w 181"/>
                  <a:gd name="T65" fmla="*/ 193 h 239"/>
                  <a:gd name="T66" fmla="*/ 71 w 181"/>
                  <a:gd name="T67" fmla="*/ 187 h 239"/>
                  <a:gd name="T68" fmla="*/ 63 w 181"/>
                  <a:gd name="T69" fmla="*/ 179 h 239"/>
                  <a:gd name="T70" fmla="*/ 56 w 181"/>
                  <a:gd name="T71" fmla="*/ 169 h 239"/>
                  <a:gd name="T72" fmla="*/ 49 w 181"/>
                  <a:gd name="T73" fmla="*/ 150 h 239"/>
                  <a:gd name="T74" fmla="*/ 45 w 181"/>
                  <a:gd name="T75" fmla="*/ 119 h 239"/>
                  <a:gd name="T76" fmla="*/ 46 w 181"/>
                  <a:gd name="T77" fmla="*/ 102 h 239"/>
                  <a:gd name="T78" fmla="*/ 53 w 181"/>
                  <a:gd name="T79" fmla="*/ 74 h 239"/>
                  <a:gd name="T80" fmla="*/ 60 w 181"/>
                  <a:gd name="T81" fmla="*/ 64 h 239"/>
                  <a:gd name="T82" fmla="*/ 67 w 181"/>
                  <a:gd name="T83" fmla="*/ 55 h 239"/>
                  <a:gd name="T84" fmla="*/ 77 w 181"/>
                  <a:gd name="T85" fmla="*/ 48 h 239"/>
                  <a:gd name="T86" fmla="*/ 87 w 181"/>
                  <a:gd name="T87" fmla="*/ 44 h 239"/>
                  <a:gd name="T88" fmla="*/ 99 w 181"/>
                  <a:gd name="T89" fmla="*/ 43 h 239"/>
                  <a:gd name="T90" fmla="*/ 106 w 181"/>
                  <a:gd name="T91" fmla="*/ 43 h 239"/>
                  <a:gd name="T92" fmla="*/ 120 w 181"/>
                  <a:gd name="T93" fmla="*/ 47 h 239"/>
                  <a:gd name="T94" fmla="*/ 134 w 181"/>
                  <a:gd name="T95" fmla="*/ 54 h 239"/>
                  <a:gd name="T96" fmla="*/ 148 w 181"/>
                  <a:gd name="T97" fmla="*/ 64 h 239"/>
                  <a:gd name="T98" fmla="*/ 181 w 181"/>
                  <a:gd name="T99" fmla="*/ 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1" h="239">
                    <a:moveTo>
                      <a:pt x="181" y="39"/>
                    </a:moveTo>
                    <a:lnTo>
                      <a:pt x="181" y="39"/>
                    </a:lnTo>
                    <a:lnTo>
                      <a:pt x="173" y="30"/>
                    </a:lnTo>
                    <a:lnTo>
                      <a:pt x="164" y="22"/>
                    </a:lnTo>
                    <a:lnTo>
                      <a:pt x="155" y="16"/>
                    </a:lnTo>
                    <a:lnTo>
                      <a:pt x="145" y="10"/>
                    </a:lnTo>
                    <a:lnTo>
                      <a:pt x="135" y="6"/>
                    </a:lnTo>
                    <a:lnTo>
                      <a:pt x="124" y="3"/>
                    </a:lnTo>
                    <a:lnTo>
                      <a:pt x="112" y="1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90" y="1"/>
                    </a:lnTo>
                    <a:lnTo>
                      <a:pt x="80" y="2"/>
                    </a:lnTo>
                    <a:lnTo>
                      <a:pt x="70" y="5"/>
                    </a:lnTo>
                    <a:lnTo>
                      <a:pt x="61" y="8"/>
                    </a:lnTo>
                    <a:lnTo>
                      <a:pt x="52" y="13"/>
                    </a:lnTo>
                    <a:lnTo>
                      <a:pt x="44" y="18"/>
                    </a:lnTo>
                    <a:lnTo>
                      <a:pt x="36" y="25"/>
                    </a:lnTo>
                    <a:lnTo>
                      <a:pt x="29" y="32"/>
                    </a:lnTo>
                    <a:lnTo>
                      <a:pt x="23" y="40"/>
                    </a:lnTo>
                    <a:lnTo>
                      <a:pt x="17" y="49"/>
                    </a:lnTo>
                    <a:lnTo>
                      <a:pt x="12" y="59"/>
                    </a:lnTo>
                    <a:lnTo>
                      <a:pt x="8" y="70"/>
                    </a:lnTo>
                    <a:lnTo>
                      <a:pt x="4" y="81"/>
                    </a:lnTo>
                    <a:lnTo>
                      <a:pt x="2" y="93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33"/>
                    </a:lnTo>
                    <a:lnTo>
                      <a:pt x="2" y="146"/>
                    </a:lnTo>
                    <a:lnTo>
                      <a:pt x="4" y="158"/>
                    </a:lnTo>
                    <a:lnTo>
                      <a:pt x="7" y="169"/>
                    </a:lnTo>
                    <a:lnTo>
                      <a:pt x="11" y="179"/>
                    </a:lnTo>
                    <a:lnTo>
                      <a:pt x="16" y="189"/>
                    </a:lnTo>
                    <a:lnTo>
                      <a:pt x="22" y="198"/>
                    </a:lnTo>
                    <a:lnTo>
                      <a:pt x="28" y="206"/>
                    </a:lnTo>
                    <a:lnTo>
                      <a:pt x="35" y="214"/>
                    </a:lnTo>
                    <a:lnTo>
                      <a:pt x="43" y="220"/>
                    </a:lnTo>
                    <a:lnTo>
                      <a:pt x="51" y="226"/>
                    </a:lnTo>
                    <a:lnTo>
                      <a:pt x="60" y="230"/>
                    </a:lnTo>
                    <a:lnTo>
                      <a:pt x="69" y="234"/>
                    </a:lnTo>
                    <a:lnTo>
                      <a:pt x="78" y="237"/>
                    </a:lnTo>
                    <a:lnTo>
                      <a:pt x="88" y="238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3" y="238"/>
                    </a:lnTo>
                    <a:lnTo>
                      <a:pt x="126" y="235"/>
                    </a:lnTo>
                    <a:lnTo>
                      <a:pt x="138" y="231"/>
                    </a:lnTo>
                    <a:lnTo>
                      <a:pt x="149" y="226"/>
                    </a:lnTo>
                    <a:lnTo>
                      <a:pt x="158" y="220"/>
                    </a:lnTo>
                    <a:lnTo>
                      <a:pt x="166" y="212"/>
                    </a:lnTo>
                    <a:lnTo>
                      <a:pt x="174" y="204"/>
                    </a:lnTo>
                    <a:lnTo>
                      <a:pt x="181" y="196"/>
                    </a:lnTo>
                    <a:lnTo>
                      <a:pt x="152" y="168"/>
                    </a:lnTo>
                    <a:lnTo>
                      <a:pt x="152" y="168"/>
                    </a:lnTo>
                    <a:lnTo>
                      <a:pt x="139" y="180"/>
                    </a:lnTo>
                    <a:lnTo>
                      <a:pt x="133" y="185"/>
                    </a:lnTo>
                    <a:lnTo>
                      <a:pt x="127" y="189"/>
                    </a:lnTo>
                    <a:lnTo>
                      <a:pt x="121" y="192"/>
                    </a:lnTo>
                    <a:lnTo>
                      <a:pt x="115" y="194"/>
                    </a:lnTo>
                    <a:lnTo>
                      <a:pt x="108" y="196"/>
                    </a:lnTo>
                    <a:lnTo>
                      <a:pt x="100" y="196"/>
                    </a:lnTo>
                    <a:lnTo>
                      <a:pt x="100" y="196"/>
                    </a:lnTo>
                    <a:lnTo>
                      <a:pt x="94" y="196"/>
                    </a:lnTo>
                    <a:lnTo>
                      <a:pt x="87" y="195"/>
                    </a:lnTo>
                    <a:lnTo>
                      <a:pt x="82" y="193"/>
                    </a:lnTo>
                    <a:lnTo>
                      <a:pt x="76" y="190"/>
                    </a:lnTo>
                    <a:lnTo>
                      <a:pt x="71" y="187"/>
                    </a:lnTo>
                    <a:lnTo>
                      <a:pt x="67" y="184"/>
                    </a:lnTo>
                    <a:lnTo>
                      <a:pt x="63" y="179"/>
                    </a:lnTo>
                    <a:lnTo>
                      <a:pt x="59" y="174"/>
                    </a:lnTo>
                    <a:lnTo>
                      <a:pt x="56" y="169"/>
                    </a:lnTo>
                    <a:lnTo>
                      <a:pt x="53" y="163"/>
                    </a:lnTo>
                    <a:lnTo>
                      <a:pt x="49" y="150"/>
                    </a:lnTo>
                    <a:lnTo>
                      <a:pt x="46" y="135"/>
                    </a:lnTo>
                    <a:lnTo>
                      <a:pt x="45" y="119"/>
                    </a:lnTo>
                    <a:lnTo>
                      <a:pt x="45" y="119"/>
                    </a:lnTo>
                    <a:lnTo>
                      <a:pt x="46" y="102"/>
                    </a:lnTo>
                    <a:lnTo>
                      <a:pt x="49" y="87"/>
                    </a:lnTo>
                    <a:lnTo>
                      <a:pt x="53" y="74"/>
                    </a:lnTo>
                    <a:lnTo>
                      <a:pt x="56" y="69"/>
                    </a:lnTo>
                    <a:lnTo>
                      <a:pt x="60" y="64"/>
                    </a:lnTo>
                    <a:lnTo>
                      <a:pt x="63" y="59"/>
                    </a:lnTo>
                    <a:lnTo>
                      <a:pt x="67" y="55"/>
                    </a:lnTo>
                    <a:lnTo>
                      <a:pt x="72" y="51"/>
                    </a:lnTo>
                    <a:lnTo>
                      <a:pt x="77" y="48"/>
                    </a:lnTo>
                    <a:lnTo>
                      <a:pt x="82" y="46"/>
                    </a:lnTo>
                    <a:lnTo>
                      <a:pt x="87" y="44"/>
                    </a:lnTo>
                    <a:lnTo>
                      <a:pt x="93" y="43"/>
                    </a:lnTo>
                    <a:lnTo>
                      <a:pt x="99" y="43"/>
                    </a:lnTo>
                    <a:lnTo>
                      <a:pt x="99" y="43"/>
                    </a:lnTo>
                    <a:lnTo>
                      <a:pt x="106" y="43"/>
                    </a:lnTo>
                    <a:lnTo>
                      <a:pt x="113" y="45"/>
                    </a:lnTo>
                    <a:lnTo>
                      <a:pt x="120" y="47"/>
                    </a:lnTo>
                    <a:lnTo>
                      <a:pt x="127" y="50"/>
                    </a:lnTo>
                    <a:lnTo>
                      <a:pt x="134" y="54"/>
                    </a:lnTo>
                    <a:lnTo>
                      <a:pt x="141" y="59"/>
                    </a:lnTo>
                    <a:lnTo>
                      <a:pt x="148" y="64"/>
                    </a:lnTo>
                    <a:lnTo>
                      <a:pt x="155" y="71"/>
                    </a:lnTo>
                    <a:lnTo>
                      <a:pt x="181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Freeform 36"/>
              <p:cNvSpPr>
                <a:spLocks noEditPoints="1"/>
              </p:cNvSpPr>
              <p:nvPr userDrawn="1"/>
            </p:nvSpPr>
            <p:spPr bwMode="auto">
              <a:xfrm>
                <a:off x="2641600" y="6149194"/>
                <a:ext cx="77788" cy="95250"/>
              </a:xfrm>
              <a:custGeom>
                <a:avLst/>
                <a:gdLst>
                  <a:gd name="T0" fmla="*/ 198 w 198"/>
                  <a:gd name="T1" fmla="*/ 115 h 239"/>
                  <a:gd name="T2" fmla="*/ 197 w 198"/>
                  <a:gd name="T3" fmla="*/ 92 h 239"/>
                  <a:gd name="T4" fmla="*/ 192 w 198"/>
                  <a:gd name="T5" fmla="*/ 71 h 239"/>
                  <a:gd name="T6" fmla="*/ 185 w 198"/>
                  <a:gd name="T7" fmla="*/ 52 h 239"/>
                  <a:gd name="T8" fmla="*/ 174 w 198"/>
                  <a:gd name="T9" fmla="*/ 34 h 239"/>
                  <a:gd name="T10" fmla="*/ 161 w 198"/>
                  <a:gd name="T11" fmla="*/ 20 h 239"/>
                  <a:gd name="T12" fmla="*/ 144 w 198"/>
                  <a:gd name="T13" fmla="*/ 10 h 239"/>
                  <a:gd name="T14" fmla="*/ 125 w 198"/>
                  <a:gd name="T15" fmla="*/ 3 h 239"/>
                  <a:gd name="T16" fmla="*/ 102 w 198"/>
                  <a:gd name="T17" fmla="*/ 0 h 239"/>
                  <a:gd name="T18" fmla="*/ 90 w 198"/>
                  <a:gd name="T19" fmla="*/ 1 h 239"/>
                  <a:gd name="T20" fmla="*/ 69 w 198"/>
                  <a:gd name="T21" fmla="*/ 5 h 239"/>
                  <a:gd name="T22" fmla="*/ 51 w 198"/>
                  <a:gd name="T23" fmla="*/ 12 h 239"/>
                  <a:gd name="T24" fmla="*/ 35 w 198"/>
                  <a:gd name="T25" fmla="*/ 24 h 239"/>
                  <a:gd name="T26" fmla="*/ 22 w 198"/>
                  <a:gd name="T27" fmla="*/ 39 h 239"/>
                  <a:gd name="T28" fmla="*/ 12 w 198"/>
                  <a:gd name="T29" fmla="*/ 58 h 239"/>
                  <a:gd name="T30" fmla="*/ 5 w 198"/>
                  <a:gd name="T31" fmla="*/ 80 h 239"/>
                  <a:gd name="T32" fmla="*/ 1 w 198"/>
                  <a:gd name="T33" fmla="*/ 106 h 239"/>
                  <a:gd name="T34" fmla="*/ 0 w 198"/>
                  <a:gd name="T35" fmla="*/ 120 h 239"/>
                  <a:gd name="T36" fmla="*/ 3 w 198"/>
                  <a:gd name="T37" fmla="*/ 148 h 239"/>
                  <a:gd name="T38" fmla="*/ 9 w 198"/>
                  <a:gd name="T39" fmla="*/ 172 h 239"/>
                  <a:gd name="T40" fmla="*/ 19 w 198"/>
                  <a:gd name="T41" fmla="*/ 193 h 239"/>
                  <a:gd name="T42" fmla="*/ 31 w 198"/>
                  <a:gd name="T43" fmla="*/ 209 h 239"/>
                  <a:gd name="T44" fmla="*/ 37 w 198"/>
                  <a:gd name="T45" fmla="*/ 215 h 239"/>
                  <a:gd name="T46" fmla="*/ 51 w 198"/>
                  <a:gd name="T47" fmla="*/ 226 h 239"/>
                  <a:gd name="T48" fmla="*/ 68 w 198"/>
                  <a:gd name="T49" fmla="*/ 234 h 239"/>
                  <a:gd name="T50" fmla="*/ 88 w 198"/>
                  <a:gd name="T51" fmla="*/ 238 h 239"/>
                  <a:gd name="T52" fmla="*/ 100 w 198"/>
                  <a:gd name="T53" fmla="*/ 239 h 239"/>
                  <a:gd name="T54" fmla="*/ 126 w 198"/>
                  <a:gd name="T55" fmla="*/ 237 h 239"/>
                  <a:gd name="T56" fmla="*/ 146 w 198"/>
                  <a:gd name="T57" fmla="*/ 231 h 239"/>
                  <a:gd name="T58" fmla="*/ 155 w 198"/>
                  <a:gd name="T59" fmla="*/ 227 h 239"/>
                  <a:gd name="T60" fmla="*/ 171 w 198"/>
                  <a:gd name="T61" fmla="*/ 216 h 239"/>
                  <a:gd name="T62" fmla="*/ 153 w 198"/>
                  <a:gd name="T63" fmla="*/ 180 h 239"/>
                  <a:gd name="T64" fmla="*/ 141 w 198"/>
                  <a:gd name="T65" fmla="*/ 188 h 239"/>
                  <a:gd name="T66" fmla="*/ 130 w 198"/>
                  <a:gd name="T67" fmla="*/ 193 h 239"/>
                  <a:gd name="T68" fmla="*/ 117 w 198"/>
                  <a:gd name="T69" fmla="*/ 197 h 239"/>
                  <a:gd name="T70" fmla="*/ 103 w 198"/>
                  <a:gd name="T71" fmla="*/ 198 h 239"/>
                  <a:gd name="T72" fmla="*/ 93 w 198"/>
                  <a:gd name="T73" fmla="*/ 197 h 239"/>
                  <a:gd name="T74" fmla="*/ 73 w 198"/>
                  <a:gd name="T75" fmla="*/ 190 h 239"/>
                  <a:gd name="T76" fmla="*/ 58 w 198"/>
                  <a:gd name="T77" fmla="*/ 175 h 239"/>
                  <a:gd name="T78" fmla="*/ 47 w 198"/>
                  <a:gd name="T79" fmla="*/ 151 h 239"/>
                  <a:gd name="T80" fmla="*/ 197 w 198"/>
                  <a:gd name="T81" fmla="*/ 136 h 239"/>
                  <a:gd name="T82" fmla="*/ 198 w 198"/>
                  <a:gd name="T83" fmla="*/ 127 h 239"/>
                  <a:gd name="T84" fmla="*/ 198 w 198"/>
                  <a:gd name="T85" fmla="*/ 115 h 239"/>
                  <a:gd name="T86" fmla="*/ 45 w 198"/>
                  <a:gd name="T87" fmla="*/ 98 h 239"/>
                  <a:gd name="T88" fmla="*/ 51 w 198"/>
                  <a:gd name="T89" fmla="*/ 74 h 239"/>
                  <a:gd name="T90" fmla="*/ 61 w 198"/>
                  <a:gd name="T91" fmla="*/ 56 h 239"/>
                  <a:gd name="T92" fmla="*/ 77 w 198"/>
                  <a:gd name="T93" fmla="*/ 45 h 239"/>
                  <a:gd name="T94" fmla="*/ 99 w 198"/>
                  <a:gd name="T95" fmla="*/ 41 h 239"/>
                  <a:gd name="T96" fmla="*/ 105 w 198"/>
                  <a:gd name="T97" fmla="*/ 41 h 239"/>
                  <a:gd name="T98" fmla="*/ 117 w 198"/>
                  <a:gd name="T99" fmla="*/ 44 h 239"/>
                  <a:gd name="T100" fmla="*/ 127 w 198"/>
                  <a:gd name="T101" fmla="*/ 48 h 239"/>
                  <a:gd name="T102" fmla="*/ 139 w 198"/>
                  <a:gd name="T103" fmla="*/ 58 h 239"/>
                  <a:gd name="T104" fmla="*/ 149 w 198"/>
                  <a:gd name="T105" fmla="*/ 76 h 239"/>
                  <a:gd name="T106" fmla="*/ 153 w 198"/>
                  <a:gd name="T107" fmla="*/ 9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8" h="239">
                    <a:moveTo>
                      <a:pt x="198" y="115"/>
                    </a:moveTo>
                    <a:lnTo>
                      <a:pt x="198" y="115"/>
                    </a:lnTo>
                    <a:lnTo>
                      <a:pt x="198" y="104"/>
                    </a:lnTo>
                    <a:lnTo>
                      <a:pt x="197" y="92"/>
                    </a:lnTo>
                    <a:lnTo>
                      <a:pt x="195" y="81"/>
                    </a:lnTo>
                    <a:lnTo>
                      <a:pt x="192" y="71"/>
                    </a:lnTo>
                    <a:lnTo>
                      <a:pt x="189" y="61"/>
                    </a:lnTo>
                    <a:lnTo>
                      <a:pt x="185" y="52"/>
                    </a:lnTo>
                    <a:lnTo>
                      <a:pt x="180" y="43"/>
                    </a:lnTo>
                    <a:lnTo>
                      <a:pt x="174" y="34"/>
                    </a:lnTo>
                    <a:lnTo>
                      <a:pt x="168" y="27"/>
                    </a:lnTo>
                    <a:lnTo>
                      <a:pt x="161" y="20"/>
                    </a:lnTo>
                    <a:lnTo>
                      <a:pt x="153" y="14"/>
                    </a:lnTo>
                    <a:lnTo>
                      <a:pt x="144" y="10"/>
                    </a:lnTo>
                    <a:lnTo>
                      <a:pt x="135" y="6"/>
                    </a:lnTo>
                    <a:lnTo>
                      <a:pt x="125" y="3"/>
                    </a:lnTo>
                    <a:lnTo>
                      <a:pt x="114" y="1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90" y="1"/>
                    </a:lnTo>
                    <a:lnTo>
                      <a:pt x="79" y="2"/>
                    </a:lnTo>
                    <a:lnTo>
                      <a:pt x="69" y="5"/>
                    </a:lnTo>
                    <a:lnTo>
                      <a:pt x="60" y="8"/>
                    </a:lnTo>
                    <a:lnTo>
                      <a:pt x="51" y="12"/>
                    </a:lnTo>
                    <a:lnTo>
                      <a:pt x="43" y="18"/>
                    </a:lnTo>
                    <a:lnTo>
                      <a:pt x="35" y="24"/>
                    </a:lnTo>
                    <a:lnTo>
                      <a:pt x="28" y="31"/>
                    </a:lnTo>
                    <a:lnTo>
                      <a:pt x="22" y="39"/>
                    </a:lnTo>
                    <a:lnTo>
                      <a:pt x="17" y="48"/>
                    </a:lnTo>
                    <a:lnTo>
                      <a:pt x="12" y="58"/>
                    </a:lnTo>
                    <a:lnTo>
                      <a:pt x="8" y="68"/>
                    </a:lnTo>
                    <a:lnTo>
                      <a:pt x="5" y="80"/>
                    </a:lnTo>
                    <a:lnTo>
                      <a:pt x="2" y="92"/>
                    </a:lnTo>
                    <a:lnTo>
                      <a:pt x="1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" y="134"/>
                    </a:lnTo>
                    <a:lnTo>
                      <a:pt x="3" y="148"/>
                    </a:lnTo>
                    <a:lnTo>
                      <a:pt x="5" y="160"/>
                    </a:lnTo>
                    <a:lnTo>
                      <a:pt x="9" y="172"/>
                    </a:lnTo>
                    <a:lnTo>
                      <a:pt x="14" y="183"/>
                    </a:lnTo>
                    <a:lnTo>
                      <a:pt x="19" y="193"/>
                    </a:lnTo>
                    <a:lnTo>
                      <a:pt x="25" y="201"/>
                    </a:lnTo>
                    <a:lnTo>
                      <a:pt x="31" y="209"/>
                    </a:lnTo>
                    <a:lnTo>
                      <a:pt x="31" y="209"/>
                    </a:lnTo>
                    <a:lnTo>
                      <a:pt x="37" y="215"/>
                    </a:lnTo>
                    <a:lnTo>
                      <a:pt x="44" y="220"/>
                    </a:lnTo>
                    <a:lnTo>
                      <a:pt x="51" y="226"/>
                    </a:lnTo>
                    <a:lnTo>
                      <a:pt x="59" y="230"/>
                    </a:lnTo>
                    <a:lnTo>
                      <a:pt x="68" y="234"/>
                    </a:lnTo>
                    <a:lnTo>
                      <a:pt x="78" y="236"/>
                    </a:lnTo>
                    <a:lnTo>
                      <a:pt x="88" y="238"/>
                    </a:lnTo>
                    <a:lnTo>
                      <a:pt x="100" y="239"/>
                    </a:lnTo>
                    <a:lnTo>
                      <a:pt x="100" y="239"/>
                    </a:lnTo>
                    <a:lnTo>
                      <a:pt x="114" y="238"/>
                    </a:lnTo>
                    <a:lnTo>
                      <a:pt x="126" y="237"/>
                    </a:lnTo>
                    <a:lnTo>
                      <a:pt x="137" y="234"/>
                    </a:lnTo>
                    <a:lnTo>
                      <a:pt x="146" y="231"/>
                    </a:lnTo>
                    <a:lnTo>
                      <a:pt x="146" y="231"/>
                    </a:lnTo>
                    <a:lnTo>
                      <a:pt x="155" y="227"/>
                    </a:lnTo>
                    <a:lnTo>
                      <a:pt x="163" y="222"/>
                    </a:lnTo>
                    <a:lnTo>
                      <a:pt x="171" y="216"/>
                    </a:lnTo>
                    <a:lnTo>
                      <a:pt x="179" y="209"/>
                    </a:lnTo>
                    <a:lnTo>
                      <a:pt x="153" y="180"/>
                    </a:lnTo>
                    <a:lnTo>
                      <a:pt x="153" y="180"/>
                    </a:lnTo>
                    <a:lnTo>
                      <a:pt x="141" y="188"/>
                    </a:lnTo>
                    <a:lnTo>
                      <a:pt x="130" y="193"/>
                    </a:lnTo>
                    <a:lnTo>
                      <a:pt x="130" y="193"/>
                    </a:lnTo>
                    <a:lnTo>
                      <a:pt x="124" y="195"/>
                    </a:lnTo>
                    <a:lnTo>
                      <a:pt x="117" y="197"/>
                    </a:lnTo>
                    <a:lnTo>
                      <a:pt x="110" y="198"/>
                    </a:lnTo>
                    <a:lnTo>
                      <a:pt x="103" y="198"/>
                    </a:lnTo>
                    <a:lnTo>
                      <a:pt x="103" y="198"/>
                    </a:lnTo>
                    <a:lnTo>
                      <a:pt x="93" y="197"/>
                    </a:lnTo>
                    <a:lnTo>
                      <a:pt x="82" y="195"/>
                    </a:lnTo>
                    <a:lnTo>
                      <a:pt x="73" y="190"/>
                    </a:lnTo>
                    <a:lnTo>
                      <a:pt x="65" y="183"/>
                    </a:lnTo>
                    <a:lnTo>
                      <a:pt x="58" y="175"/>
                    </a:lnTo>
                    <a:lnTo>
                      <a:pt x="52" y="164"/>
                    </a:lnTo>
                    <a:lnTo>
                      <a:pt x="47" y="151"/>
                    </a:lnTo>
                    <a:lnTo>
                      <a:pt x="45" y="136"/>
                    </a:lnTo>
                    <a:lnTo>
                      <a:pt x="197" y="136"/>
                    </a:lnTo>
                    <a:lnTo>
                      <a:pt x="197" y="136"/>
                    </a:lnTo>
                    <a:lnTo>
                      <a:pt x="198" y="127"/>
                    </a:lnTo>
                    <a:lnTo>
                      <a:pt x="198" y="115"/>
                    </a:lnTo>
                    <a:lnTo>
                      <a:pt x="198" y="115"/>
                    </a:lnTo>
                    <a:close/>
                    <a:moveTo>
                      <a:pt x="45" y="98"/>
                    </a:moveTo>
                    <a:lnTo>
                      <a:pt x="45" y="98"/>
                    </a:lnTo>
                    <a:lnTo>
                      <a:pt x="47" y="85"/>
                    </a:lnTo>
                    <a:lnTo>
                      <a:pt x="51" y="74"/>
                    </a:lnTo>
                    <a:lnTo>
                      <a:pt x="56" y="64"/>
                    </a:lnTo>
                    <a:lnTo>
                      <a:pt x="61" y="56"/>
                    </a:lnTo>
                    <a:lnTo>
                      <a:pt x="69" y="49"/>
                    </a:lnTo>
                    <a:lnTo>
                      <a:pt x="77" y="45"/>
                    </a:lnTo>
                    <a:lnTo>
                      <a:pt x="87" y="42"/>
                    </a:lnTo>
                    <a:lnTo>
                      <a:pt x="99" y="41"/>
                    </a:lnTo>
                    <a:lnTo>
                      <a:pt x="99" y="41"/>
                    </a:lnTo>
                    <a:lnTo>
                      <a:pt x="105" y="41"/>
                    </a:lnTo>
                    <a:lnTo>
                      <a:pt x="112" y="42"/>
                    </a:lnTo>
                    <a:lnTo>
                      <a:pt x="117" y="44"/>
                    </a:lnTo>
                    <a:lnTo>
                      <a:pt x="122" y="45"/>
                    </a:lnTo>
                    <a:lnTo>
                      <a:pt x="127" y="48"/>
                    </a:lnTo>
                    <a:lnTo>
                      <a:pt x="132" y="51"/>
                    </a:lnTo>
                    <a:lnTo>
                      <a:pt x="139" y="58"/>
                    </a:lnTo>
                    <a:lnTo>
                      <a:pt x="144" y="66"/>
                    </a:lnTo>
                    <a:lnTo>
                      <a:pt x="149" y="76"/>
                    </a:lnTo>
                    <a:lnTo>
                      <a:pt x="151" y="87"/>
                    </a:lnTo>
                    <a:lnTo>
                      <a:pt x="153" y="98"/>
                    </a:lnTo>
                    <a:lnTo>
                      <a:pt x="45" y="98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" name="Freeform 37"/>
              <p:cNvSpPr>
                <a:spLocks/>
              </p:cNvSpPr>
              <p:nvPr userDrawn="1"/>
            </p:nvSpPr>
            <p:spPr bwMode="auto">
              <a:xfrm>
                <a:off x="2735262" y="6149194"/>
                <a:ext cx="71438" cy="95250"/>
              </a:xfrm>
              <a:custGeom>
                <a:avLst/>
                <a:gdLst>
                  <a:gd name="T0" fmla="*/ 181 w 181"/>
                  <a:gd name="T1" fmla="*/ 39 h 239"/>
                  <a:gd name="T2" fmla="*/ 164 w 181"/>
                  <a:gd name="T3" fmla="*/ 22 h 239"/>
                  <a:gd name="T4" fmla="*/ 145 w 181"/>
                  <a:gd name="T5" fmla="*/ 10 h 239"/>
                  <a:gd name="T6" fmla="*/ 124 w 181"/>
                  <a:gd name="T7" fmla="*/ 3 h 239"/>
                  <a:gd name="T8" fmla="*/ 100 w 181"/>
                  <a:gd name="T9" fmla="*/ 0 h 239"/>
                  <a:gd name="T10" fmla="*/ 90 w 181"/>
                  <a:gd name="T11" fmla="*/ 1 h 239"/>
                  <a:gd name="T12" fmla="*/ 70 w 181"/>
                  <a:gd name="T13" fmla="*/ 5 h 239"/>
                  <a:gd name="T14" fmla="*/ 52 w 181"/>
                  <a:gd name="T15" fmla="*/ 13 h 239"/>
                  <a:gd name="T16" fmla="*/ 36 w 181"/>
                  <a:gd name="T17" fmla="*/ 25 h 239"/>
                  <a:gd name="T18" fmla="*/ 23 w 181"/>
                  <a:gd name="T19" fmla="*/ 40 h 239"/>
                  <a:gd name="T20" fmla="*/ 12 w 181"/>
                  <a:gd name="T21" fmla="*/ 59 h 239"/>
                  <a:gd name="T22" fmla="*/ 4 w 181"/>
                  <a:gd name="T23" fmla="*/ 81 h 239"/>
                  <a:gd name="T24" fmla="*/ 0 w 181"/>
                  <a:gd name="T25" fmla="*/ 106 h 239"/>
                  <a:gd name="T26" fmla="*/ 0 w 181"/>
                  <a:gd name="T27" fmla="*/ 120 h 239"/>
                  <a:gd name="T28" fmla="*/ 2 w 181"/>
                  <a:gd name="T29" fmla="*/ 146 h 239"/>
                  <a:gd name="T30" fmla="*/ 7 w 181"/>
                  <a:gd name="T31" fmla="*/ 169 h 239"/>
                  <a:gd name="T32" fmla="*/ 16 w 181"/>
                  <a:gd name="T33" fmla="*/ 189 h 239"/>
                  <a:gd name="T34" fmla="*/ 28 w 181"/>
                  <a:gd name="T35" fmla="*/ 206 h 239"/>
                  <a:gd name="T36" fmla="*/ 43 w 181"/>
                  <a:gd name="T37" fmla="*/ 220 h 239"/>
                  <a:gd name="T38" fmla="*/ 60 w 181"/>
                  <a:gd name="T39" fmla="*/ 230 h 239"/>
                  <a:gd name="T40" fmla="*/ 78 w 181"/>
                  <a:gd name="T41" fmla="*/ 237 h 239"/>
                  <a:gd name="T42" fmla="*/ 99 w 181"/>
                  <a:gd name="T43" fmla="*/ 239 h 239"/>
                  <a:gd name="T44" fmla="*/ 113 w 181"/>
                  <a:gd name="T45" fmla="*/ 238 h 239"/>
                  <a:gd name="T46" fmla="*/ 138 w 181"/>
                  <a:gd name="T47" fmla="*/ 231 h 239"/>
                  <a:gd name="T48" fmla="*/ 158 w 181"/>
                  <a:gd name="T49" fmla="*/ 220 h 239"/>
                  <a:gd name="T50" fmla="*/ 174 w 181"/>
                  <a:gd name="T51" fmla="*/ 204 h 239"/>
                  <a:gd name="T52" fmla="*/ 152 w 181"/>
                  <a:gd name="T53" fmla="*/ 168 h 239"/>
                  <a:gd name="T54" fmla="*/ 139 w 181"/>
                  <a:gd name="T55" fmla="*/ 180 h 239"/>
                  <a:gd name="T56" fmla="*/ 127 w 181"/>
                  <a:gd name="T57" fmla="*/ 189 h 239"/>
                  <a:gd name="T58" fmla="*/ 115 w 181"/>
                  <a:gd name="T59" fmla="*/ 194 h 239"/>
                  <a:gd name="T60" fmla="*/ 100 w 181"/>
                  <a:gd name="T61" fmla="*/ 196 h 239"/>
                  <a:gd name="T62" fmla="*/ 94 w 181"/>
                  <a:gd name="T63" fmla="*/ 196 h 239"/>
                  <a:gd name="T64" fmla="*/ 82 w 181"/>
                  <a:gd name="T65" fmla="*/ 193 h 239"/>
                  <a:gd name="T66" fmla="*/ 71 w 181"/>
                  <a:gd name="T67" fmla="*/ 187 h 239"/>
                  <a:gd name="T68" fmla="*/ 63 w 181"/>
                  <a:gd name="T69" fmla="*/ 179 h 239"/>
                  <a:gd name="T70" fmla="*/ 56 w 181"/>
                  <a:gd name="T71" fmla="*/ 169 h 239"/>
                  <a:gd name="T72" fmla="*/ 49 w 181"/>
                  <a:gd name="T73" fmla="*/ 150 h 239"/>
                  <a:gd name="T74" fmla="*/ 45 w 181"/>
                  <a:gd name="T75" fmla="*/ 119 h 239"/>
                  <a:gd name="T76" fmla="*/ 46 w 181"/>
                  <a:gd name="T77" fmla="*/ 102 h 239"/>
                  <a:gd name="T78" fmla="*/ 53 w 181"/>
                  <a:gd name="T79" fmla="*/ 74 h 239"/>
                  <a:gd name="T80" fmla="*/ 60 w 181"/>
                  <a:gd name="T81" fmla="*/ 64 h 239"/>
                  <a:gd name="T82" fmla="*/ 67 w 181"/>
                  <a:gd name="T83" fmla="*/ 55 h 239"/>
                  <a:gd name="T84" fmla="*/ 77 w 181"/>
                  <a:gd name="T85" fmla="*/ 48 h 239"/>
                  <a:gd name="T86" fmla="*/ 87 w 181"/>
                  <a:gd name="T87" fmla="*/ 44 h 239"/>
                  <a:gd name="T88" fmla="*/ 99 w 181"/>
                  <a:gd name="T89" fmla="*/ 43 h 239"/>
                  <a:gd name="T90" fmla="*/ 106 w 181"/>
                  <a:gd name="T91" fmla="*/ 43 h 239"/>
                  <a:gd name="T92" fmla="*/ 120 w 181"/>
                  <a:gd name="T93" fmla="*/ 47 h 239"/>
                  <a:gd name="T94" fmla="*/ 134 w 181"/>
                  <a:gd name="T95" fmla="*/ 54 h 239"/>
                  <a:gd name="T96" fmla="*/ 148 w 181"/>
                  <a:gd name="T97" fmla="*/ 64 h 239"/>
                  <a:gd name="T98" fmla="*/ 181 w 181"/>
                  <a:gd name="T99" fmla="*/ 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1" h="239">
                    <a:moveTo>
                      <a:pt x="181" y="39"/>
                    </a:moveTo>
                    <a:lnTo>
                      <a:pt x="181" y="39"/>
                    </a:lnTo>
                    <a:lnTo>
                      <a:pt x="173" y="30"/>
                    </a:lnTo>
                    <a:lnTo>
                      <a:pt x="164" y="22"/>
                    </a:lnTo>
                    <a:lnTo>
                      <a:pt x="155" y="16"/>
                    </a:lnTo>
                    <a:lnTo>
                      <a:pt x="145" y="10"/>
                    </a:lnTo>
                    <a:lnTo>
                      <a:pt x="135" y="6"/>
                    </a:lnTo>
                    <a:lnTo>
                      <a:pt x="124" y="3"/>
                    </a:lnTo>
                    <a:lnTo>
                      <a:pt x="112" y="1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90" y="1"/>
                    </a:lnTo>
                    <a:lnTo>
                      <a:pt x="80" y="2"/>
                    </a:lnTo>
                    <a:lnTo>
                      <a:pt x="70" y="5"/>
                    </a:lnTo>
                    <a:lnTo>
                      <a:pt x="61" y="8"/>
                    </a:lnTo>
                    <a:lnTo>
                      <a:pt x="52" y="13"/>
                    </a:lnTo>
                    <a:lnTo>
                      <a:pt x="44" y="18"/>
                    </a:lnTo>
                    <a:lnTo>
                      <a:pt x="36" y="25"/>
                    </a:lnTo>
                    <a:lnTo>
                      <a:pt x="29" y="32"/>
                    </a:lnTo>
                    <a:lnTo>
                      <a:pt x="23" y="40"/>
                    </a:lnTo>
                    <a:lnTo>
                      <a:pt x="17" y="49"/>
                    </a:lnTo>
                    <a:lnTo>
                      <a:pt x="12" y="59"/>
                    </a:lnTo>
                    <a:lnTo>
                      <a:pt x="8" y="70"/>
                    </a:lnTo>
                    <a:lnTo>
                      <a:pt x="4" y="81"/>
                    </a:lnTo>
                    <a:lnTo>
                      <a:pt x="2" y="93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33"/>
                    </a:lnTo>
                    <a:lnTo>
                      <a:pt x="2" y="146"/>
                    </a:lnTo>
                    <a:lnTo>
                      <a:pt x="4" y="158"/>
                    </a:lnTo>
                    <a:lnTo>
                      <a:pt x="7" y="169"/>
                    </a:lnTo>
                    <a:lnTo>
                      <a:pt x="11" y="179"/>
                    </a:lnTo>
                    <a:lnTo>
                      <a:pt x="16" y="189"/>
                    </a:lnTo>
                    <a:lnTo>
                      <a:pt x="22" y="198"/>
                    </a:lnTo>
                    <a:lnTo>
                      <a:pt x="28" y="206"/>
                    </a:lnTo>
                    <a:lnTo>
                      <a:pt x="35" y="214"/>
                    </a:lnTo>
                    <a:lnTo>
                      <a:pt x="43" y="220"/>
                    </a:lnTo>
                    <a:lnTo>
                      <a:pt x="51" y="226"/>
                    </a:lnTo>
                    <a:lnTo>
                      <a:pt x="60" y="230"/>
                    </a:lnTo>
                    <a:lnTo>
                      <a:pt x="69" y="234"/>
                    </a:lnTo>
                    <a:lnTo>
                      <a:pt x="78" y="237"/>
                    </a:lnTo>
                    <a:lnTo>
                      <a:pt x="88" y="238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3" y="238"/>
                    </a:lnTo>
                    <a:lnTo>
                      <a:pt x="126" y="235"/>
                    </a:lnTo>
                    <a:lnTo>
                      <a:pt x="138" y="231"/>
                    </a:lnTo>
                    <a:lnTo>
                      <a:pt x="149" y="226"/>
                    </a:lnTo>
                    <a:lnTo>
                      <a:pt x="158" y="220"/>
                    </a:lnTo>
                    <a:lnTo>
                      <a:pt x="166" y="212"/>
                    </a:lnTo>
                    <a:lnTo>
                      <a:pt x="174" y="204"/>
                    </a:lnTo>
                    <a:lnTo>
                      <a:pt x="181" y="196"/>
                    </a:lnTo>
                    <a:lnTo>
                      <a:pt x="152" y="168"/>
                    </a:lnTo>
                    <a:lnTo>
                      <a:pt x="152" y="168"/>
                    </a:lnTo>
                    <a:lnTo>
                      <a:pt x="139" y="180"/>
                    </a:lnTo>
                    <a:lnTo>
                      <a:pt x="133" y="185"/>
                    </a:lnTo>
                    <a:lnTo>
                      <a:pt x="127" y="189"/>
                    </a:lnTo>
                    <a:lnTo>
                      <a:pt x="121" y="192"/>
                    </a:lnTo>
                    <a:lnTo>
                      <a:pt x="115" y="194"/>
                    </a:lnTo>
                    <a:lnTo>
                      <a:pt x="108" y="196"/>
                    </a:lnTo>
                    <a:lnTo>
                      <a:pt x="100" y="196"/>
                    </a:lnTo>
                    <a:lnTo>
                      <a:pt x="100" y="196"/>
                    </a:lnTo>
                    <a:lnTo>
                      <a:pt x="94" y="196"/>
                    </a:lnTo>
                    <a:lnTo>
                      <a:pt x="87" y="195"/>
                    </a:lnTo>
                    <a:lnTo>
                      <a:pt x="82" y="193"/>
                    </a:lnTo>
                    <a:lnTo>
                      <a:pt x="76" y="190"/>
                    </a:lnTo>
                    <a:lnTo>
                      <a:pt x="71" y="187"/>
                    </a:lnTo>
                    <a:lnTo>
                      <a:pt x="67" y="184"/>
                    </a:lnTo>
                    <a:lnTo>
                      <a:pt x="63" y="179"/>
                    </a:lnTo>
                    <a:lnTo>
                      <a:pt x="59" y="174"/>
                    </a:lnTo>
                    <a:lnTo>
                      <a:pt x="56" y="169"/>
                    </a:lnTo>
                    <a:lnTo>
                      <a:pt x="53" y="163"/>
                    </a:lnTo>
                    <a:lnTo>
                      <a:pt x="49" y="150"/>
                    </a:lnTo>
                    <a:lnTo>
                      <a:pt x="46" y="135"/>
                    </a:lnTo>
                    <a:lnTo>
                      <a:pt x="45" y="119"/>
                    </a:lnTo>
                    <a:lnTo>
                      <a:pt x="45" y="119"/>
                    </a:lnTo>
                    <a:lnTo>
                      <a:pt x="46" y="102"/>
                    </a:lnTo>
                    <a:lnTo>
                      <a:pt x="49" y="87"/>
                    </a:lnTo>
                    <a:lnTo>
                      <a:pt x="53" y="74"/>
                    </a:lnTo>
                    <a:lnTo>
                      <a:pt x="56" y="69"/>
                    </a:lnTo>
                    <a:lnTo>
                      <a:pt x="60" y="64"/>
                    </a:lnTo>
                    <a:lnTo>
                      <a:pt x="63" y="59"/>
                    </a:lnTo>
                    <a:lnTo>
                      <a:pt x="67" y="55"/>
                    </a:lnTo>
                    <a:lnTo>
                      <a:pt x="72" y="51"/>
                    </a:lnTo>
                    <a:lnTo>
                      <a:pt x="77" y="48"/>
                    </a:lnTo>
                    <a:lnTo>
                      <a:pt x="82" y="46"/>
                    </a:lnTo>
                    <a:lnTo>
                      <a:pt x="87" y="44"/>
                    </a:lnTo>
                    <a:lnTo>
                      <a:pt x="93" y="43"/>
                    </a:lnTo>
                    <a:lnTo>
                      <a:pt x="99" y="43"/>
                    </a:lnTo>
                    <a:lnTo>
                      <a:pt x="99" y="43"/>
                    </a:lnTo>
                    <a:lnTo>
                      <a:pt x="106" y="43"/>
                    </a:lnTo>
                    <a:lnTo>
                      <a:pt x="113" y="45"/>
                    </a:lnTo>
                    <a:lnTo>
                      <a:pt x="120" y="47"/>
                    </a:lnTo>
                    <a:lnTo>
                      <a:pt x="127" y="50"/>
                    </a:lnTo>
                    <a:lnTo>
                      <a:pt x="134" y="54"/>
                    </a:lnTo>
                    <a:lnTo>
                      <a:pt x="141" y="59"/>
                    </a:lnTo>
                    <a:lnTo>
                      <a:pt x="148" y="64"/>
                    </a:lnTo>
                    <a:lnTo>
                      <a:pt x="155" y="71"/>
                    </a:lnTo>
                    <a:lnTo>
                      <a:pt x="181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Freeform 38"/>
              <p:cNvSpPr>
                <a:spLocks/>
              </p:cNvSpPr>
              <p:nvPr userDrawn="1"/>
            </p:nvSpPr>
            <p:spPr bwMode="auto">
              <a:xfrm>
                <a:off x="2816225" y="6150782"/>
                <a:ext cx="73025" cy="92075"/>
              </a:xfrm>
              <a:custGeom>
                <a:avLst/>
                <a:gdLst>
                  <a:gd name="T0" fmla="*/ 185 w 185"/>
                  <a:gd name="T1" fmla="*/ 39 h 229"/>
                  <a:gd name="T2" fmla="*/ 185 w 185"/>
                  <a:gd name="T3" fmla="*/ 0 h 229"/>
                  <a:gd name="T4" fmla="*/ 0 w 185"/>
                  <a:gd name="T5" fmla="*/ 0 h 229"/>
                  <a:gd name="T6" fmla="*/ 0 w 185"/>
                  <a:gd name="T7" fmla="*/ 39 h 229"/>
                  <a:gd name="T8" fmla="*/ 69 w 185"/>
                  <a:gd name="T9" fmla="*/ 39 h 229"/>
                  <a:gd name="T10" fmla="*/ 69 w 185"/>
                  <a:gd name="T11" fmla="*/ 229 h 229"/>
                  <a:gd name="T12" fmla="*/ 114 w 185"/>
                  <a:gd name="T13" fmla="*/ 229 h 229"/>
                  <a:gd name="T14" fmla="*/ 114 w 185"/>
                  <a:gd name="T15" fmla="*/ 39 h 229"/>
                  <a:gd name="T16" fmla="*/ 185 w 185"/>
                  <a:gd name="T17" fmla="*/ 3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229">
                    <a:moveTo>
                      <a:pt x="185" y="39"/>
                    </a:moveTo>
                    <a:lnTo>
                      <a:pt x="185" y="0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69" y="39"/>
                    </a:lnTo>
                    <a:lnTo>
                      <a:pt x="69" y="229"/>
                    </a:lnTo>
                    <a:lnTo>
                      <a:pt x="114" y="229"/>
                    </a:lnTo>
                    <a:lnTo>
                      <a:pt x="114" y="39"/>
                    </a:lnTo>
                    <a:lnTo>
                      <a:pt x="185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" name="Freeform 39"/>
              <p:cNvSpPr>
                <a:spLocks noEditPoints="1"/>
              </p:cNvSpPr>
              <p:nvPr userDrawn="1"/>
            </p:nvSpPr>
            <p:spPr bwMode="auto">
              <a:xfrm>
                <a:off x="2901950" y="6150782"/>
                <a:ext cx="74613" cy="92075"/>
              </a:xfrm>
              <a:custGeom>
                <a:avLst/>
                <a:gdLst>
                  <a:gd name="T0" fmla="*/ 45 w 184"/>
                  <a:gd name="T1" fmla="*/ 0 h 229"/>
                  <a:gd name="T2" fmla="*/ 0 w 184"/>
                  <a:gd name="T3" fmla="*/ 0 h 229"/>
                  <a:gd name="T4" fmla="*/ 0 w 184"/>
                  <a:gd name="T5" fmla="*/ 229 h 229"/>
                  <a:gd name="T6" fmla="*/ 106 w 184"/>
                  <a:gd name="T7" fmla="*/ 229 h 229"/>
                  <a:gd name="T8" fmla="*/ 106 w 184"/>
                  <a:gd name="T9" fmla="*/ 229 h 229"/>
                  <a:gd name="T10" fmla="*/ 114 w 184"/>
                  <a:gd name="T11" fmla="*/ 229 h 229"/>
                  <a:gd name="T12" fmla="*/ 122 w 184"/>
                  <a:gd name="T13" fmla="*/ 228 h 229"/>
                  <a:gd name="T14" fmla="*/ 130 w 184"/>
                  <a:gd name="T15" fmla="*/ 226 h 229"/>
                  <a:gd name="T16" fmla="*/ 137 w 184"/>
                  <a:gd name="T17" fmla="*/ 224 h 229"/>
                  <a:gd name="T18" fmla="*/ 144 w 184"/>
                  <a:gd name="T19" fmla="*/ 222 h 229"/>
                  <a:gd name="T20" fmla="*/ 151 w 184"/>
                  <a:gd name="T21" fmla="*/ 218 h 229"/>
                  <a:gd name="T22" fmla="*/ 157 w 184"/>
                  <a:gd name="T23" fmla="*/ 214 h 229"/>
                  <a:gd name="T24" fmla="*/ 162 w 184"/>
                  <a:gd name="T25" fmla="*/ 210 h 229"/>
                  <a:gd name="T26" fmla="*/ 167 w 184"/>
                  <a:gd name="T27" fmla="*/ 205 h 229"/>
                  <a:gd name="T28" fmla="*/ 172 w 184"/>
                  <a:gd name="T29" fmla="*/ 200 h 229"/>
                  <a:gd name="T30" fmla="*/ 175 w 184"/>
                  <a:gd name="T31" fmla="*/ 193 h 229"/>
                  <a:gd name="T32" fmla="*/ 178 w 184"/>
                  <a:gd name="T33" fmla="*/ 187 h 229"/>
                  <a:gd name="T34" fmla="*/ 181 w 184"/>
                  <a:gd name="T35" fmla="*/ 180 h 229"/>
                  <a:gd name="T36" fmla="*/ 183 w 184"/>
                  <a:gd name="T37" fmla="*/ 172 h 229"/>
                  <a:gd name="T38" fmla="*/ 184 w 184"/>
                  <a:gd name="T39" fmla="*/ 163 h 229"/>
                  <a:gd name="T40" fmla="*/ 184 w 184"/>
                  <a:gd name="T41" fmla="*/ 154 h 229"/>
                  <a:gd name="T42" fmla="*/ 184 w 184"/>
                  <a:gd name="T43" fmla="*/ 154 h 229"/>
                  <a:gd name="T44" fmla="*/ 184 w 184"/>
                  <a:gd name="T45" fmla="*/ 146 h 229"/>
                  <a:gd name="T46" fmla="*/ 183 w 184"/>
                  <a:gd name="T47" fmla="*/ 137 h 229"/>
                  <a:gd name="T48" fmla="*/ 181 w 184"/>
                  <a:gd name="T49" fmla="*/ 130 h 229"/>
                  <a:gd name="T50" fmla="*/ 178 w 184"/>
                  <a:gd name="T51" fmla="*/ 122 h 229"/>
                  <a:gd name="T52" fmla="*/ 175 w 184"/>
                  <a:gd name="T53" fmla="*/ 116 h 229"/>
                  <a:gd name="T54" fmla="*/ 172 w 184"/>
                  <a:gd name="T55" fmla="*/ 110 h 229"/>
                  <a:gd name="T56" fmla="*/ 167 w 184"/>
                  <a:gd name="T57" fmla="*/ 104 h 229"/>
                  <a:gd name="T58" fmla="*/ 163 w 184"/>
                  <a:gd name="T59" fmla="*/ 99 h 229"/>
                  <a:gd name="T60" fmla="*/ 157 w 184"/>
                  <a:gd name="T61" fmla="*/ 95 h 229"/>
                  <a:gd name="T62" fmla="*/ 151 w 184"/>
                  <a:gd name="T63" fmla="*/ 91 h 229"/>
                  <a:gd name="T64" fmla="*/ 145 w 184"/>
                  <a:gd name="T65" fmla="*/ 88 h 229"/>
                  <a:gd name="T66" fmla="*/ 139 w 184"/>
                  <a:gd name="T67" fmla="*/ 85 h 229"/>
                  <a:gd name="T68" fmla="*/ 132 w 184"/>
                  <a:gd name="T69" fmla="*/ 83 h 229"/>
                  <a:gd name="T70" fmla="*/ 124 w 184"/>
                  <a:gd name="T71" fmla="*/ 82 h 229"/>
                  <a:gd name="T72" fmla="*/ 116 w 184"/>
                  <a:gd name="T73" fmla="*/ 81 h 229"/>
                  <a:gd name="T74" fmla="*/ 108 w 184"/>
                  <a:gd name="T75" fmla="*/ 81 h 229"/>
                  <a:gd name="T76" fmla="*/ 45 w 184"/>
                  <a:gd name="T77" fmla="*/ 81 h 229"/>
                  <a:gd name="T78" fmla="*/ 45 w 184"/>
                  <a:gd name="T79" fmla="*/ 0 h 229"/>
                  <a:gd name="T80" fmla="*/ 45 w 184"/>
                  <a:gd name="T81" fmla="*/ 192 h 229"/>
                  <a:gd name="T82" fmla="*/ 45 w 184"/>
                  <a:gd name="T83" fmla="*/ 118 h 229"/>
                  <a:gd name="T84" fmla="*/ 102 w 184"/>
                  <a:gd name="T85" fmla="*/ 118 h 229"/>
                  <a:gd name="T86" fmla="*/ 102 w 184"/>
                  <a:gd name="T87" fmla="*/ 118 h 229"/>
                  <a:gd name="T88" fmla="*/ 110 w 184"/>
                  <a:gd name="T89" fmla="*/ 118 h 229"/>
                  <a:gd name="T90" fmla="*/ 118 w 184"/>
                  <a:gd name="T91" fmla="*/ 120 h 229"/>
                  <a:gd name="T92" fmla="*/ 124 w 184"/>
                  <a:gd name="T93" fmla="*/ 123 h 229"/>
                  <a:gd name="T94" fmla="*/ 129 w 184"/>
                  <a:gd name="T95" fmla="*/ 127 h 229"/>
                  <a:gd name="T96" fmla="*/ 134 w 184"/>
                  <a:gd name="T97" fmla="*/ 133 h 229"/>
                  <a:gd name="T98" fmla="*/ 137 w 184"/>
                  <a:gd name="T99" fmla="*/ 139 h 229"/>
                  <a:gd name="T100" fmla="*/ 139 w 184"/>
                  <a:gd name="T101" fmla="*/ 146 h 229"/>
                  <a:gd name="T102" fmla="*/ 139 w 184"/>
                  <a:gd name="T103" fmla="*/ 155 h 229"/>
                  <a:gd name="T104" fmla="*/ 139 w 184"/>
                  <a:gd name="T105" fmla="*/ 155 h 229"/>
                  <a:gd name="T106" fmla="*/ 139 w 184"/>
                  <a:gd name="T107" fmla="*/ 163 h 229"/>
                  <a:gd name="T108" fmla="*/ 137 w 184"/>
                  <a:gd name="T109" fmla="*/ 170 h 229"/>
                  <a:gd name="T110" fmla="*/ 134 w 184"/>
                  <a:gd name="T111" fmla="*/ 177 h 229"/>
                  <a:gd name="T112" fmla="*/ 130 w 184"/>
                  <a:gd name="T113" fmla="*/ 182 h 229"/>
                  <a:gd name="T114" fmla="*/ 125 w 184"/>
                  <a:gd name="T115" fmla="*/ 186 h 229"/>
                  <a:gd name="T116" fmla="*/ 119 w 184"/>
                  <a:gd name="T117" fmla="*/ 189 h 229"/>
                  <a:gd name="T118" fmla="*/ 111 w 184"/>
                  <a:gd name="T119" fmla="*/ 191 h 229"/>
                  <a:gd name="T120" fmla="*/ 102 w 184"/>
                  <a:gd name="T121" fmla="*/ 192 h 229"/>
                  <a:gd name="T122" fmla="*/ 45 w 184"/>
                  <a:gd name="T123" fmla="*/ 19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4" h="229">
                    <a:moveTo>
                      <a:pt x="45" y="0"/>
                    </a:moveTo>
                    <a:lnTo>
                      <a:pt x="0" y="0"/>
                    </a:lnTo>
                    <a:lnTo>
                      <a:pt x="0" y="229"/>
                    </a:lnTo>
                    <a:lnTo>
                      <a:pt x="106" y="229"/>
                    </a:lnTo>
                    <a:lnTo>
                      <a:pt x="106" y="229"/>
                    </a:lnTo>
                    <a:lnTo>
                      <a:pt x="114" y="229"/>
                    </a:lnTo>
                    <a:lnTo>
                      <a:pt x="122" y="228"/>
                    </a:lnTo>
                    <a:lnTo>
                      <a:pt x="130" y="226"/>
                    </a:lnTo>
                    <a:lnTo>
                      <a:pt x="137" y="224"/>
                    </a:lnTo>
                    <a:lnTo>
                      <a:pt x="144" y="222"/>
                    </a:lnTo>
                    <a:lnTo>
                      <a:pt x="151" y="218"/>
                    </a:lnTo>
                    <a:lnTo>
                      <a:pt x="157" y="214"/>
                    </a:lnTo>
                    <a:lnTo>
                      <a:pt x="162" y="210"/>
                    </a:lnTo>
                    <a:lnTo>
                      <a:pt x="167" y="205"/>
                    </a:lnTo>
                    <a:lnTo>
                      <a:pt x="172" y="200"/>
                    </a:lnTo>
                    <a:lnTo>
                      <a:pt x="175" y="193"/>
                    </a:lnTo>
                    <a:lnTo>
                      <a:pt x="178" y="187"/>
                    </a:lnTo>
                    <a:lnTo>
                      <a:pt x="181" y="180"/>
                    </a:lnTo>
                    <a:lnTo>
                      <a:pt x="183" y="172"/>
                    </a:lnTo>
                    <a:lnTo>
                      <a:pt x="184" y="163"/>
                    </a:lnTo>
                    <a:lnTo>
                      <a:pt x="184" y="154"/>
                    </a:lnTo>
                    <a:lnTo>
                      <a:pt x="184" y="154"/>
                    </a:lnTo>
                    <a:lnTo>
                      <a:pt x="184" y="146"/>
                    </a:lnTo>
                    <a:lnTo>
                      <a:pt x="183" y="137"/>
                    </a:lnTo>
                    <a:lnTo>
                      <a:pt x="181" y="130"/>
                    </a:lnTo>
                    <a:lnTo>
                      <a:pt x="178" y="122"/>
                    </a:lnTo>
                    <a:lnTo>
                      <a:pt x="175" y="116"/>
                    </a:lnTo>
                    <a:lnTo>
                      <a:pt x="172" y="110"/>
                    </a:lnTo>
                    <a:lnTo>
                      <a:pt x="167" y="104"/>
                    </a:lnTo>
                    <a:lnTo>
                      <a:pt x="163" y="99"/>
                    </a:lnTo>
                    <a:lnTo>
                      <a:pt x="157" y="95"/>
                    </a:lnTo>
                    <a:lnTo>
                      <a:pt x="151" y="91"/>
                    </a:lnTo>
                    <a:lnTo>
                      <a:pt x="145" y="88"/>
                    </a:lnTo>
                    <a:lnTo>
                      <a:pt x="139" y="85"/>
                    </a:lnTo>
                    <a:lnTo>
                      <a:pt x="132" y="83"/>
                    </a:lnTo>
                    <a:lnTo>
                      <a:pt x="124" y="82"/>
                    </a:lnTo>
                    <a:lnTo>
                      <a:pt x="116" y="81"/>
                    </a:lnTo>
                    <a:lnTo>
                      <a:pt x="108" y="81"/>
                    </a:lnTo>
                    <a:lnTo>
                      <a:pt x="45" y="81"/>
                    </a:lnTo>
                    <a:lnTo>
                      <a:pt x="45" y="0"/>
                    </a:lnTo>
                    <a:close/>
                    <a:moveTo>
                      <a:pt x="45" y="192"/>
                    </a:moveTo>
                    <a:lnTo>
                      <a:pt x="45" y="11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10" y="118"/>
                    </a:lnTo>
                    <a:lnTo>
                      <a:pt x="118" y="120"/>
                    </a:lnTo>
                    <a:lnTo>
                      <a:pt x="124" y="123"/>
                    </a:lnTo>
                    <a:lnTo>
                      <a:pt x="129" y="127"/>
                    </a:lnTo>
                    <a:lnTo>
                      <a:pt x="134" y="133"/>
                    </a:lnTo>
                    <a:lnTo>
                      <a:pt x="137" y="139"/>
                    </a:lnTo>
                    <a:lnTo>
                      <a:pt x="139" y="146"/>
                    </a:lnTo>
                    <a:lnTo>
                      <a:pt x="139" y="155"/>
                    </a:lnTo>
                    <a:lnTo>
                      <a:pt x="139" y="155"/>
                    </a:lnTo>
                    <a:lnTo>
                      <a:pt x="139" y="163"/>
                    </a:lnTo>
                    <a:lnTo>
                      <a:pt x="137" y="170"/>
                    </a:lnTo>
                    <a:lnTo>
                      <a:pt x="134" y="177"/>
                    </a:lnTo>
                    <a:lnTo>
                      <a:pt x="130" y="182"/>
                    </a:lnTo>
                    <a:lnTo>
                      <a:pt x="125" y="186"/>
                    </a:lnTo>
                    <a:lnTo>
                      <a:pt x="119" y="189"/>
                    </a:lnTo>
                    <a:lnTo>
                      <a:pt x="111" y="191"/>
                    </a:lnTo>
                    <a:lnTo>
                      <a:pt x="102" y="192"/>
                    </a:lnTo>
                    <a:lnTo>
                      <a:pt x="45" y="192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" name="Freeform 40"/>
              <p:cNvSpPr>
                <a:spLocks noEditPoints="1"/>
              </p:cNvSpPr>
              <p:nvPr userDrawn="1"/>
            </p:nvSpPr>
            <p:spPr bwMode="auto">
              <a:xfrm>
                <a:off x="3033712" y="6149194"/>
                <a:ext cx="80963" cy="95250"/>
              </a:xfrm>
              <a:custGeom>
                <a:avLst/>
                <a:gdLst>
                  <a:gd name="T0" fmla="*/ 205 w 205"/>
                  <a:gd name="T1" fmla="*/ 105 h 239"/>
                  <a:gd name="T2" fmla="*/ 198 w 205"/>
                  <a:gd name="T3" fmla="*/ 70 h 239"/>
                  <a:gd name="T4" fmla="*/ 183 w 205"/>
                  <a:gd name="T5" fmla="*/ 41 h 239"/>
                  <a:gd name="T6" fmla="*/ 161 w 205"/>
                  <a:gd name="T7" fmla="*/ 19 h 239"/>
                  <a:gd name="T8" fmla="*/ 135 w 205"/>
                  <a:gd name="T9" fmla="*/ 5 h 239"/>
                  <a:gd name="T10" fmla="*/ 103 w 205"/>
                  <a:gd name="T11" fmla="*/ 0 h 239"/>
                  <a:gd name="T12" fmla="*/ 81 w 205"/>
                  <a:gd name="T13" fmla="*/ 2 h 239"/>
                  <a:gd name="T14" fmla="*/ 53 w 205"/>
                  <a:gd name="T15" fmla="*/ 13 h 239"/>
                  <a:gd name="T16" fmla="*/ 30 w 205"/>
                  <a:gd name="T17" fmla="*/ 32 h 239"/>
                  <a:gd name="T18" fmla="*/ 12 w 205"/>
                  <a:gd name="T19" fmla="*/ 59 h 239"/>
                  <a:gd name="T20" fmla="*/ 2 w 205"/>
                  <a:gd name="T21" fmla="*/ 93 h 239"/>
                  <a:gd name="T22" fmla="*/ 0 w 205"/>
                  <a:gd name="T23" fmla="*/ 120 h 239"/>
                  <a:gd name="T24" fmla="*/ 5 w 205"/>
                  <a:gd name="T25" fmla="*/ 157 h 239"/>
                  <a:gd name="T26" fmla="*/ 17 w 205"/>
                  <a:gd name="T27" fmla="*/ 189 h 239"/>
                  <a:gd name="T28" fmla="*/ 36 w 205"/>
                  <a:gd name="T29" fmla="*/ 214 h 239"/>
                  <a:gd name="T30" fmla="*/ 61 w 205"/>
                  <a:gd name="T31" fmla="*/ 230 h 239"/>
                  <a:gd name="T32" fmla="*/ 90 w 205"/>
                  <a:gd name="T33" fmla="*/ 238 h 239"/>
                  <a:gd name="T34" fmla="*/ 113 w 205"/>
                  <a:gd name="T35" fmla="*/ 238 h 239"/>
                  <a:gd name="T36" fmla="*/ 143 w 205"/>
                  <a:gd name="T37" fmla="*/ 231 h 239"/>
                  <a:gd name="T38" fmla="*/ 169 w 205"/>
                  <a:gd name="T39" fmla="*/ 214 h 239"/>
                  <a:gd name="T40" fmla="*/ 188 w 205"/>
                  <a:gd name="T41" fmla="*/ 190 h 239"/>
                  <a:gd name="T42" fmla="*/ 201 w 205"/>
                  <a:gd name="T43" fmla="*/ 158 h 239"/>
                  <a:gd name="T44" fmla="*/ 205 w 205"/>
                  <a:gd name="T45" fmla="*/ 119 h 239"/>
                  <a:gd name="T46" fmla="*/ 160 w 205"/>
                  <a:gd name="T47" fmla="*/ 120 h 239"/>
                  <a:gd name="T48" fmla="*/ 151 w 205"/>
                  <a:gd name="T49" fmla="*/ 162 h 239"/>
                  <a:gd name="T50" fmla="*/ 137 w 205"/>
                  <a:gd name="T51" fmla="*/ 183 h 239"/>
                  <a:gd name="T52" fmla="*/ 122 w 205"/>
                  <a:gd name="T53" fmla="*/ 193 h 239"/>
                  <a:gd name="T54" fmla="*/ 104 w 205"/>
                  <a:gd name="T55" fmla="*/ 196 h 239"/>
                  <a:gd name="T56" fmla="*/ 91 w 205"/>
                  <a:gd name="T57" fmla="*/ 195 h 239"/>
                  <a:gd name="T58" fmla="*/ 75 w 205"/>
                  <a:gd name="T59" fmla="*/ 188 h 239"/>
                  <a:gd name="T60" fmla="*/ 62 w 205"/>
                  <a:gd name="T61" fmla="*/ 176 h 239"/>
                  <a:gd name="T62" fmla="*/ 52 w 205"/>
                  <a:gd name="T63" fmla="*/ 159 h 239"/>
                  <a:gd name="T64" fmla="*/ 46 w 205"/>
                  <a:gd name="T65" fmla="*/ 119 h 239"/>
                  <a:gd name="T66" fmla="*/ 50 w 205"/>
                  <a:gd name="T67" fmla="*/ 88 h 239"/>
                  <a:gd name="T68" fmla="*/ 60 w 205"/>
                  <a:gd name="T69" fmla="*/ 64 h 239"/>
                  <a:gd name="T70" fmla="*/ 73 w 205"/>
                  <a:gd name="T71" fmla="*/ 51 h 239"/>
                  <a:gd name="T72" fmla="*/ 89 w 205"/>
                  <a:gd name="T73" fmla="*/ 44 h 239"/>
                  <a:gd name="T74" fmla="*/ 101 w 205"/>
                  <a:gd name="T75" fmla="*/ 43 h 239"/>
                  <a:gd name="T76" fmla="*/ 120 w 205"/>
                  <a:gd name="T77" fmla="*/ 46 h 239"/>
                  <a:gd name="T78" fmla="*/ 136 w 205"/>
                  <a:gd name="T79" fmla="*/ 55 h 239"/>
                  <a:gd name="T80" fmla="*/ 148 w 205"/>
                  <a:gd name="T81" fmla="*/ 69 h 239"/>
                  <a:gd name="T82" fmla="*/ 156 w 205"/>
                  <a:gd name="T83" fmla="*/ 88 h 239"/>
                  <a:gd name="T84" fmla="*/ 160 w 205"/>
                  <a:gd name="T85" fmla="*/ 12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5" h="239">
                    <a:moveTo>
                      <a:pt x="205" y="119"/>
                    </a:moveTo>
                    <a:lnTo>
                      <a:pt x="205" y="119"/>
                    </a:lnTo>
                    <a:lnTo>
                      <a:pt x="205" y="105"/>
                    </a:lnTo>
                    <a:lnTo>
                      <a:pt x="203" y="93"/>
                    </a:lnTo>
                    <a:lnTo>
                      <a:pt x="201" y="81"/>
                    </a:lnTo>
                    <a:lnTo>
                      <a:pt x="198" y="70"/>
                    </a:lnTo>
                    <a:lnTo>
                      <a:pt x="194" y="59"/>
                    </a:lnTo>
                    <a:lnTo>
                      <a:pt x="189" y="50"/>
                    </a:lnTo>
                    <a:lnTo>
                      <a:pt x="183" y="41"/>
                    </a:lnTo>
                    <a:lnTo>
                      <a:pt x="176" y="33"/>
                    </a:lnTo>
                    <a:lnTo>
                      <a:pt x="169" y="25"/>
                    </a:lnTo>
                    <a:lnTo>
                      <a:pt x="161" y="19"/>
                    </a:lnTo>
                    <a:lnTo>
                      <a:pt x="153" y="13"/>
                    </a:lnTo>
                    <a:lnTo>
                      <a:pt x="144" y="9"/>
                    </a:lnTo>
                    <a:lnTo>
                      <a:pt x="135" y="5"/>
                    </a:lnTo>
                    <a:lnTo>
                      <a:pt x="125" y="3"/>
                    </a:lnTo>
                    <a:lnTo>
                      <a:pt x="114" y="1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92" y="1"/>
                    </a:lnTo>
                    <a:lnTo>
                      <a:pt x="81" y="2"/>
                    </a:lnTo>
                    <a:lnTo>
                      <a:pt x="72" y="5"/>
                    </a:lnTo>
                    <a:lnTo>
                      <a:pt x="62" y="8"/>
                    </a:lnTo>
                    <a:lnTo>
                      <a:pt x="53" y="13"/>
                    </a:lnTo>
                    <a:lnTo>
                      <a:pt x="45" y="18"/>
                    </a:lnTo>
                    <a:lnTo>
                      <a:pt x="37" y="25"/>
                    </a:lnTo>
                    <a:lnTo>
                      <a:pt x="30" y="32"/>
                    </a:lnTo>
                    <a:lnTo>
                      <a:pt x="23" y="40"/>
                    </a:lnTo>
                    <a:lnTo>
                      <a:pt x="17" y="49"/>
                    </a:lnTo>
                    <a:lnTo>
                      <a:pt x="12" y="59"/>
                    </a:lnTo>
                    <a:lnTo>
                      <a:pt x="8" y="70"/>
                    </a:lnTo>
                    <a:lnTo>
                      <a:pt x="5" y="81"/>
                    </a:lnTo>
                    <a:lnTo>
                      <a:pt x="2" y="93"/>
                    </a:lnTo>
                    <a:lnTo>
                      <a:pt x="1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" y="133"/>
                    </a:lnTo>
                    <a:lnTo>
                      <a:pt x="2" y="145"/>
                    </a:lnTo>
                    <a:lnTo>
                      <a:pt x="5" y="157"/>
                    </a:lnTo>
                    <a:lnTo>
                      <a:pt x="8" y="169"/>
                    </a:lnTo>
                    <a:lnTo>
                      <a:pt x="12" y="179"/>
                    </a:lnTo>
                    <a:lnTo>
                      <a:pt x="17" y="189"/>
                    </a:lnTo>
                    <a:lnTo>
                      <a:pt x="23" y="198"/>
                    </a:lnTo>
                    <a:lnTo>
                      <a:pt x="29" y="206"/>
                    </a:lnTo>
                    <a:lnTo>
                      <a:pt x="36" y="214"/>
                    </a:lnTo>
                    <a:lnTo>
                      <a:pt x="44" y="220"/>
                    </a:lnTo>
                    <a:lnTo>
                      <a:pt x="52" y="226"/>
                    </a:lnTo>
                    <a:lnTo>
                      <a:pt x="61" y="230"/>
                    </a:lnTo>
                    <a:lnTo>
                      <a:pt x="70" y="234"/>
                    </a:lnTo>
                    <a:lnTo>
                      <a:pt x="80" y="237"/>
                    </a:lnTo>
                    <a:lnTo>
                      <a:pt x="90" y="238"/>
                    </a:lnTo>
                    <a:lnTo>
                      <a:pt x="101" y="239"/>
                    </a:lnTo>
                    <a:lnTo>
                      <a:pt x="101" y="239"/>
                    </a:lnTo>
                    <a:lnTo>
                      <a:pt x="113" y="238"/>
                    </a:lnTo>
                    <a:lnTo>
                      <a:pt x="123" y="237"/>
                    </a:lnTo>
                    <a:lnTo>
                      <a:pt x="133" y="234"/>
                    </a:lnTo>
                    <a:lnTo>
                      <a:pt x="143" y="231"/>
                    </a:lnTo>
                    <a:lnTo>
                      <a:pt x="152" y="226"/>
                    </a:lnTo>
                    <a:lnTo>
                      <a:pt x="161" y="221"/>
                    </a:lnTo>
                    <a:lnTo>
                      <a:pt x="169" y="214"/>
                    </a:lnTo>
                    <a:lnTo>
                      <a:pt x="176" y="207"/>
                    </a:lnTo>
                    <a:lnTo>
                      <a:pt x="182" y="199"/>
                    </a:lnTo>
                    <a:lnTo>
                      <a:pt x="188" y="190"/>
                    </a:lnTo>
                    <a:lnTo>
                      <a:pt x="193" y="180"/>
                    </a:lnTo>
                    <a:lnTo>
                      <a:pt x="198" y="169"/>
                    </a:lnTo>
                    <a:lnTo>
                      <a:pt x="201" y="158"/>
                    </a:lnTo>
                    <a:lnTo>
                      <a:pt x="203" y="145"/>
                    </a:lnTo>
                    <a:lnTo>
                      <a:pt x="205" y="132"/>
                    </a:lnTo>
                    <a:lnTo>
                      <a:pt x="205" y="119"/>
                    </a:lnTo>
                    <a:lnTo>
                      <a:pt x="205" y="119"/>
                    </a:lnTo>
                    <a:close/>
                    <a:moveTo>
                      <a:pt x="160" y="120"/>
                    </a:moveTo>
                    <a:lnTo>
                      <a:pt x="160" y="120"/>
                    </a:lnTo>
                    <a:lnTo>
                      <a:pt x="159" y="135"/>
                    </a:lnTo>
                    <a:lnTo>
                      <a:pt x="156" y="149"/>
                    </a:lnTo>
                    <a:lnTo>
                      <a:pt x="151" y="162"/>
                    </a:lnTo>
                    <a:lnTo>
                      <a:pt x="145" y="174"/>
                    </a:lnTo>
                    <a:lnTo>
                      <a:pt x="141" y="179"/>
                    </a:lnTo>
                    <a:lnTo>
                      <a:pt x="137" y="183"/>
                    </a:lnTo>
                    <a:lnTo>
                      <a:pt x="132" y="187"/>
                    </a:lnTo>
                    <a:lnTo>
                      <a:pt x="127" y="190"/>
                    </a:lnTo>
                    <a:lnTo>
                      <a:pt x="122" y="193"/>
                    </a:lnTo>
                    <a:lnTo>
                      <a:pt x="116" y="195"/>
                    </a:lnTo>
                    <a:lnTo>
                      <a:pt x="110" y="196"/>
                    </a:lnTo>
                    <a:lnTo>
                      <a:pt x="104" y="196"/>
                    </a:lnTo>
                    <a:lnTo>
                      <a:pt x="104" y="196"/>
                    </a:lnTo>
                    <a:lnTo>
                      <a:pt x="97" y="196"/>
                    </a:lnTo>
                    <a:lnTo>
                      <a:pt x="91" y="195"/>
                    </a:lnTo>
                    <a:lnTo>
                      <a:pt x="85" y="193"/>
                    </a:lnTo>
                    <a:lnTo>
                      <a:pt x="80" y="191"/>
                    </a:lnTo>
                    <a:lnTo>
                      <a:pt x="75" y="188"/>
                    </a:lnTo>
                    <a:lnTo>
                      <a:pt x="70" y="185"/>
                    </a:lnTo>
                    <a:lnTo>
                      <a:pt x="65" y="181"/>
                    </a:lnTo>
                    <a:lnTo>
                      <a:pt x="62" y="176"/>
                    </a:lnTo>
                    <a:lnTo>
                      <a:pt x="58" y="171"/>
                    </a:lnTo>
                    <a:lnTo>
                      <a:pt x="55" y="165"/>
                    </a:lnTo>
                    <a:lnTo>
                      <a:pt x="52" y="159"/>
                    </a:lnTo>
                    <a:lnTo>
                      <a:pt x="50" y="152"/>
                    </a:lnTo>
                    <a:lnTo>
                      <a:pt x="47" y="136"/>
                    </a:lnTo>
                    <a:lnTo>
                      <a:pt x="46" y="119"/>
                    </a:lnTo>
                    <a:lnTo>
                      <a:pt x="46" y="119"/>
                    </a:lnTo>
                    <a:lnTo>
                      <a:pt x="47" y="102"/>
                    </a:lnTo>
                    <a:lnTo>
                      <a:pt x="50" y="88"/>
                    </a:lnTo>
                    <a:lnTo>
                      <a:pt x="54" y="75"/>
                    </a:lnTo>
                    <a:lnTo>
                      <a:pt x="57" y="69"/>
                    </a:lnTo>
                    <a:lnTo>
                      <a:pt x="60" y="64"/>
                    </a:lnTo>
                    <a:lnTo>
                      <a:pt x="64" y="59"/>
                    </a:lnTo>
                    <a:lnTo>
                      <a:pt x="68" y="55"/>
                    </a:lnTo>
                    <a:lnTo>
                      <a:pt x="73" y="51"/>
                    </a:lnTo>
                    <a:lnTo>
                      <a:pt x="78" y="48"/>
                    </a:lnTo>
                    <a:lnTo>
                      <a:pt x="83" y="46"/>
                    </a:lnTo>
                    <a:lnTo>
                      <a:pt x="89" y="44"/>
                    </a:lnTo>
                    <a:lnTo>
                      <a:pt x="94" y="43"/>
                    </a:lnTo>
                    <a:lnTo>
                      <a:pt x="101" y="43"/>
                    </a:lnTo>
                    <a:lnTo>
                      <a:pt x="101" y="43"/>
                    </a:lnTo>
                    <a:lnTo>
                      <a:pt x="108" y="43"/>
                    </a:lnTo>
                    <a:lnTo>
                      <a:pt x="115" y="44"/>
                    </a:lnTo>
                    <a:lnTo>
                      <a:pt x="120" y="46"/>
                    </a:lnTo>
                    <a:lnTo>
                      <a:pt x="126" y="49"/>
                    </a:lnTo>
                    <a:lnTo>
                      <a:pt x="131" y="51"/>
                    </a:lnTo>
                    <a:lnTo>
                      <a:pt x="136" y="55"/>
                    </a:lnTo>
                    <a:lnTo>
                      <a:pt x="140" y="59"/>
                    </a:lnTo>
                    <a:lnTo>
                      <a:pt x="144" y="64"/>
                    </a:lnTo>
                    <a:lnTo>
                      <a:pt x="148" y="69"/>
                    </a:lnTo>
                    <a:lnTo>
                      <a:pt x="151" y="75"/>
                    </a:lnTo>
                    <a:lnTo>
                      <a:pt x="154" y="81"/>
                    </a:lnTo>
                    <a:lnTo>
                      <a:pt x="156" y="88"/>
                    </a:lnTo>
                    <a:lnTo>
                      <a:pt x="159" y="103"/>
                    </a:lnTo>
                    <a:lnTo>
                      <a:pt x="160" y="120"/>
                    </a:lnTo>
                    <a:lnTo>
                      <a:pt x="160" y="12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" name="Freeform 41"/>
              <p:cNvSpPr>
                <a:spLocks/>
              </p:cNvSpPr>
              <p:nvPr userDrawn="1"/>
            </p:nvSpPr>
            <p:spPr bwMode="auto">
              <a:xfrm>
                <a:off x="3124200" y="6150782"/>
                <a:ext cx="73025" cy="92075"/>
              </a:xfrm>
              <a:custGeom>
                <a:avLst/>
                <a:gdLst>
                  <a:gd name="T0" fmla="*/ 184 w 184"/>
                  <a:gd name="T1" fmla="*/ 39 h 229"/>
                  <a:gd name="T2" fmla="*/ 184 w 184"/>
                  <a:gd name="T3" fmla="*/ 0 h 229"/>
                  <a:gd name="T4" fmla="*/ 0 w 184"/>
                  <a:gd name="T5" fmla="*/ 0 h 229"/>
                  <a:gd name="T6" fmla="*/ 0 w 184"/>
                  <a:gd name="T7" fmla="*/ 39 h 229"/>
                  <a:gd name="T8" fmla="*/ 69 w 184"/>
                  <a:gd name="T9" fmla="*/ 39 h 229"/>
                  <a:gd name="T10" fmla="*/ 69 w 184"/>
                  <a:gd name="T11" fmla="*/ 229 h 229"/>
                  <a:gd name="T12" fmla="*/ 114 w 184"/>
                  <a:gd name="T13" fmla="*/ 229 h 229"/>
                  <a:gd name="T14" fmla="*/ 114 w 184"/>
                  <a:gd name="T15" fmla="*/ 39 h 229"/>
                  <a:gd name="T16" fmla="*/ 184 w 184"/>
                  <a:gd name="T17" fmla="*/ 3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229">
                    <a:moveTo>
                      <a:pt x="184" y="39"/>
                    </a:moveTo>
                    <a:lnTo>
                      <a:pt x="184" y="0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69" y="39"/>
                    </a:lnTo>
                    <a:lnTo>
                      <a:pt x="69" y="229"/>
                    </a:lnTo>
                    <a:lnTo>
                      <a:pt x="114" y="229"/>
                    </a:lnTo>
                    <a:lnTo>
                      <a:pt x="114" y="39"/>
                    </a:lnTo>
                    <a:lnTo>
                      <a:pt x="184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" name="Freeform 42"/>
              <p:cNvSpPr>
                <a:spLocks noEditPoints="1"/>
              </p:cNvSpPr>
              <p:nvPr userDrawn="1"/>
            </p:nvSpPr>
            <p:spPr bwMode="auto">
              <a:xfrm>
                <a:off x="3209925" y="6150782"/>
                <a:ext cx="73025" cy="92075"/>
              </a:xfrm>
              <a:custGeom>
                <a:avLst/>
                <a:gdLst>
                  <a:gd name="T0" fmla="*/ 0 w 185"/>
                  <a:gd name="T1" fmla="*/ 229 h 229"/>
                  <a:gd name="T2" fmla="*/ 105 w 185"/>
                  <a:gd name="T3" fmla="*/ 229 h 229"/>
                  <a:gd name="T4" fmla="*/ 131 w 185"/>
                  <a:gd name="T5" fmla="*/ 227 h 229"/>
                  <a:gd name="T6" fmla="*/ 146 w 185"/>
                  <a:gd name="T7" fmla="*/ 222 h 229"/>
                  <a:gd name="T8" fmla="*/ 159 w 185"/>
                  <a:gd name="T9" fmla="*/ 215 h 229"/>
                  <a:gd name="T10" fmla="*/ 169 w 185"/>
                  <a:gd name="T11" fmla="*/ 207 h 229"/>
                  <a:gd name="T12" fmla="*/ 177 w 185"/>
                  <a:gd name="T13" fmla="*/ 196 h 229"/>
                  <a:gd name="T14" fmla="*/ 182 w 185"/>
                  <a:gd name="T15" fmla="*/ 182 h 229"/>
                  <a:gd name="T16" fmla="*/ 184 w 185"/>
                  <a:gd name="T17" fmla="*/ 167 h 229"/>
                  <a:gd name="T18" fmla="*/ 185 w 185"/>
                  <a:gd name="T19" fmla="*/ 159 h 229"/>
                  <a:gd name="T20" fmla="*/ 181 w 185"/>
                  <a:gd name="T21" fmla="*/ 138 h 229"/>
                  <a:gd name="T22" fmla="*/ 173 w 185"/>
                  <a:gd name="T23" fmla="*/ 122 h 229"/>
                  <a:gd name="T24" fmla="*/ 161 w 185"/>
                  <a:gd name="T25" fmla="*/ 112 h 229"/>
                  <a:gd name="T26" fmla="*/ 147 w 185"/>
                  <a:gd name="T27" fmla="*/ 106 h 229"/>
                  <a:gd name="T28" fmla="*/ 153 w 185"/>
                  <a:gd name="T29" fmla="*/ 102 h 229"/>
                  <a:gd name="T30" fmla="*/ 165 w 185"/>
                  <a:gd name="T31" fmla="*/ 94 h 229"/>
                  <a:gd name="T32" fmla="*/ 173 w 185"/>
                  <a:gd name="T33" fmla="*/ 82 h 229"/>
                  <a:gd name="T34" fmla="*/ 177 w 185"/>
                  <a:gd name="T35" fmla="*/ 68 h 229"/>
                  <a:gd name="T36" fmla="*/ 178 w 185"/>
                  <a:gd name="T37" fmla="*/ 60 h 229"/>
                  <a:gd name="T38" fmla="*/ 177 w 185"/>
                  <a:gd name="T39" fmla="*/ 46 h 229"/>
                  <a:gd name="T40" fmla="*/ 173 w 185"/>
                  <a:gd name="T41" fmla="*/ 34 h 229"/>
                  <a:gd name="T42" fmla="*/ 167 w 185"/>
                  <a:gd name="T43" fmla="*/ 24 h 229"/>
                  <a:gd name="T44" fmla="*/ 160 w 185"/>
                  <a:gd name="T45" fmla="*/ 15 h 229"/>
                  <a:gd name="T46" fmla="*/ 149 w 185"/>
                  <a:gd name="T47" fmla="*/ 9 h 229"/>
                  <a:gd name="T48" fmla="*/ 125 w 185"/>
                  <a:gd name="T49" fmla="*/ 1 h 229"/>
                  <a:gd name="T50" fmla="*/ 0 w 185"/>
                  <a:gd name="T51" fmla="*/ 0 h 229"/>
                  <a:gd name="T52" fmla="*/ 44 w 185"/>
                  <a:gd name="T53" fmla="*/ 37 h 229"/>
                  <a:gd name="T54" fmla="*/ 104 w 185"/>
                  <a:gd name="T55" fmla="*/ 37 h 229"/>
                  <a:gd name="T56" fmla="*/ 117 w 185"/>
                  <a:gd name="T57" fmla="*/ 39 h 229"/>
                  <a:gd name="T58" fmla="*/ 125 w 185"/>
                  <a:gd name="T59" fmla="*/ 45 h 229"/>
                  <a:gd name="T60" fmla="*/ 130 w 185"/>
                  <a:gd name="T61" fmla="*/ 53 h 229"/>
                  <a:gd name="T62" fmla="*/ 132 w 185"/>
                  <a:gd name="T63" fmla="*/ 64 h 229"/>
                  <a:gd name="T64" fmla="*/ 131 w 185"/>
                  <a:gd name="T65" fmla="*/ 69 h 229"/>
                  <a:gd name="T66" fmla="*/ 128 w 185"/>
                  <a:gd name="T67" fmla="*/ 78 h 229"/>
                  <a:gd name="T68" fmla="*/ 121 w 185"/>
                  <a:gd name="T69" fmla="*/ 85 h 229"/>
                  <a:gd name="T70" fmla="*/ 111 w 185"/>
                  <a:gd name="T71" fmla="*/ 89 h 229"/>
                  <a:gd name="T72" fmla="*/ 44 w 185"/>
                  <a:gd name="T73" fmla="*/ 90 h 229"/>
                  <a:gd name="T74" fmla="*/ 44 w 185"/>
                  <a:gd name="T75" fmla="*/ 127 h 229"/>
                  <a:gd name="T76" fmla="*/ 104 w 185"/>
                  <a:gd name="T77" fmla="*/ 127 h 229"/>
                  <a:gd name="T78" fmla="*/ 119 w 185"/>
                  <a:gd name="T79" fmla="*/ 129 h 229"/>
                  <a:gd name="T80" fmla="*/ 130 w 185"/>
                  <a:gd name="T81" fmla="*/ 136 h 229"/>
                  <a:gd name="T82" fmla="*/ 137 w 185"/>
                  <a:gd name="T83" fmla="*/ 146 h 229"/>
                  <a:gd name="T84" fmla="*/ 139 w 185"/>
                  <a:gd name="T85" fmla="*/ 160 h 229"/>
                  <a:gd name="T86" fmla="*/ 138 w 185"/>
                  <a:gd name="T87" fmla="*/ 167 h 229"/>
                  <a:gd name="T88" fmla="*/ 134 w 185"/>
                  <a:gd name="T89" fmla="*/ 178 h 229"/>
                  <a:gd name="T90" fmla="*/ 126 w 185"/>
                  <a:gd name="T91" fmla="*/ 187 h 229"/>
                  <a:gd name="T92" fmla="*/ 112 w 185"/>
                  <a:gd name="T93" fmla="*/ 191 h 229"/>
                  <a:gd name="T94" fmla="*/ 44 w 185"/>
                  <a:gd name="T95" fmla="*/ 19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5" h="229">
                    <a:moveTo>
                      <a:pt x="0" y="0"/>
                    </a:moveTo>
                    <a:lnTo>
                      <a:pt x="0" y="229"/>
                    </a:lnTo>
                    <a:lnTo>
                      <a:pt x="105" y="229"/>
                    </a:lnTo>
                    <a:lnTo>
                      <a:pt x="105" y="229"/>
                    </a:lnTo>
                    <a:lnTo>
                      <a:pt x="123" y="228"/>
                    </a:lnTo>
                    <a:lnTo>
                      <a:pt x="131" y="227"/>
                    </a:lnTo>
                    <a:lnTo>
                      <a:pt x="139" y="225"/>
                    </a:lnTo>
                    <a:lnTo>
                      <a:pt x="146" y="222"/>
                    </a:lnTo>
                    <a:lnTo>
                      <a:pt x="152" y="219"/>
                    </a:lnTo>
                    <a:lnTo>
                      <a:pt x="159" y="215"/>
                    </a:lnTo>
                    <a:lnTo>
                      <a:pt x="164" y="211"/>
                    </a:lnTo>
                    <a:lnTo>
                      <a:pt x="169" y="207"/>
                    </a:lnTo>
                    <a:lnTo>
                      <a:pt x="173" y="201"/>
                    </a:lnTo>
                    <a:lnTo>
                      <a:pt x="177" y="196"/>
                    </a:lnTo>
                    <a:lnTo>
                      <a:pt x="180" y="189"/>
                    </a:lnTo>
                    <a:lnTo>
                      <a:pt x="182" y="182"/>
                    </a:lnTo>
                    <a:lnTo>
                      <a:pt x="183" y="175"/>
                    </a:lnTo>
                    <a:lnTo>
                      <a:pt x="184" y="167"/>
                    </a:lnTo>
                    <a:lnTo>
                      <a:pt x="185" y="159"/>
                    </a:lnTo>
                    <a:lnTo>
                      <a:pt x="185" y="159"/>
                    </a:lnTo>
                    <a:lnTo>
                      <a:pt x="184" y="148"/>
                    </a:lnTo>
                    <a:lnTo>
                      <a:pt x="181" y="138"/>
                    </a:lnTo>
                    <a:lnTo>
                      <a:pt x="178" y="129"/>
                    </a:lnTo>
                    <a:lnTo>
                      <a:pt x="173" y="122"/>
                    </a:lnTo>
                    <a:lnTo>
                      <a:pt x="167" y="116"/>
                    </a:lnTo>
                    <a:lnTo>
                      <a:pt x="161" y="112"/>
                    </a:lnTo>
                    <a:lnTo>
                      <a:pt x="153" y="108"/>
                    </a:lnTo>
                    <a:lnTo>
                      <a:pt x="147" y="106"/>
                    </a:lnTo>
                    <a:lnTo>
                      <a:pt x="147" y="106"/>
                    </a:lnTo>
                    <a:lnTo>
                      <a:pt x="153" y="102"/>
                    </a:lnTo>
                    <a:lnTo>
                      <a:pt x="160" y="98"/>
                    </a:lnTo>
                    <a:lnTo>
                      <a:pt x="165" y="94"/>
                    </a:lnTo>
                    <a:lnTo>
                      <a:pt x="169" y="88"/>
                    </a:lnTo>
                    <a:lnTo>
                      <a:pt x="173" y="82"/>
                    </a:lnTo>
                    <a:lnTo>
                      <a:pt x="175" y="76"/>
                    </a:lnTo>
                    <a:lnTo>
                      <a:pt x="177" y="68"/>
                    </a:lnTo>
                    <a:lnTo>
                      <a:pt x="178" y="60"/>
                    </a:lnTo>
                    <a:lnTo>
                      <a:pt x="178" y="60"/>
                    </a:lnTo>
                    <a:lnTo>
                      <a:pt x="177" y="53"/>
                    </a:lnTo>
                    <a:lnTo>
                      <a:pt x="177" y="46"/>
                    </a:lnTo>
                    <a:lnTo>
                      <a:pt x="175" y="40"/>
                    </a:lnTo>
                    <a:lnTo>
                      <a:pt x="173" y="34"/>
                    </a:lnTo>
                    <a:lnTo>
                      <a:pt x="171" y="29"/>
                    </a:lnTo>
                    <a:lnTo>
                      <a:pt x="167" y="24"/>
                    </a:lnTo>
                    <a:lnTo>
                      <a:pt x="164" y="19"/>
                    </a:lnTo>
                    <a:lnTo>
                      <a:pt x="160" y="15"/>
                    </a:lnTo>
                    <a:lnTo>
                      <a:pt x="154" y="12"/>
                    </a:lnTo>
                    <a:lnTo>
                      <a:pt x="149" y="9"/>
                    </a:lnTo>
                    <a:lnTo>
                      <a:pt x="138" y="4"/>
                    </a:lnTo>
                    <a:lnTo>
                      <a:pt x="125" y="1"/>
                    </a:lnTo>
                    <a:lnTo>
                      <a:pt x="111" y="0"/>
                    </a:lnTo>
                    <a:lnTo>
                      <a:pt x="0" y="0"/>
                    </a:lnTo>
                    <a:close/>
                    <a:moveTo>
                      <a:pt x="44" y="90"/>
                    </a:moveTo>
                    <a:lnTo>
                      <a:pt x="44" y="37"/>
                    </a:lnTo>
                    <a:lnTo>
                      <a:pt x="104" y="37"/>
                    </a:lnTo>
                    <a:lnTo>
                      <a:pt x="104" y="37"/>
                    </a:lnTo>
                    <a:lnTo>
                      <a:pt x="111" y="38"/>
                    </a:lnTo>
                    <a:lnTo>
                      <a:pt x="117" y="39"/>
                    </a:lnTo>
                    <a:lnTo>
                      <a:pt x="122" y="42"/>
                    </a:lnTo>
                    <a:lnTo>
                      <a:pt x="125" y="45"/>
                    </a:lnTo>
                    <a:lnTo>
                      <a:pt x="128" y="49"/>
                    </a:lnTo>
                    <a:lnTo>
                      <a:pt x="130" y="53"/>
                    </a:lnTo>
                    <a:lnTo>
                      <a:pt x="132" y="58"/>
                    </a:lnTo>
                    <a:lnTo>
                      <a:pt x="132" y="64"/>
                    </a:lnTo>
                    <a:lnTo>
                      <a:pt x="132" y="64"/>
                    </a:lnTo>
                    <a:lnTo>
                      <a:pt x="131" y="69"/>
                    </a:lnTo>
                    <a:lnTo>
                      <a:pt x="130" y="74"/>
                    </a:lnTo>
                    <a:lnTo>
                      <a:pt x="128" y="78"/>
                    </a:lnTo>
                    <a:lnTo>
                      <a:pt x="125" y="82"/>
                    </a:lnTo>
                    <a:lnTo>
                      <a:pt x="121" y="85"/>
                    </a:lnTo>
                    <a:lnTo>
                      <a:pt x="116" y="88"/>
                    </a:lnTo>
                    <a:lnTo>
                      <a:pt x="111" y="89"/>
                    </a:lnTo>
                    <a:lnTo>
                      <a:pt x="104" y="90"/>
                    </a:lnTo>
                    <a:lnTo>
                      <a:pt x="44" y="90"/>
                    </a:lnTo>
                    <a:close/>
                    <a:moveTo>
                      <a:pt x="44" y="192"/>
                    </a:moveTo>
                    <a:lnTo>
                      <a:pt x="44" y="127"/>
                    </a:lnTo>
                    <a:lnTo>
                      <a:pt x="104" y="127"/>
                    </a:lnTo>
                    <a:lnTo>
                      <a:pt x="104" y="127"/>
                    </a:lnTo>
                    <a:lnTo>
                      <a:pt x="112" y="128"/>
                    </a:lnTo>
                    <a:lnTo>
                      <a:pt x="119" y="129"/>
                    </a:lnTo>
                    <a:lnTo>
                      <a:pt x="125" y="132"/>
                    </a:lnTo>
                    <a:lnTo>
                      <a:pt x="130" y="136"/>
                    </a:lnTo>
                    <a:lnTo>
                      <a:pt x="134" y="141"/>
                    </a:lnTo>
                    <a:lnTo>
                      <a:pt x="137" y="146"/>
                    </a:lnTo>
                    <a:lnTo>
                      <a:pt x="138" y="153"/>
                    </a:lnTo>
                    <a:lnTo>
                      <a:pt x="139" y="160"/>
                    </a:lnTo>
                    <a:lnTo>
                      <a:pt x="139" y="160"/>
                    </a:lnTo>
                    <a:lnTo>
                      <a:pt x="138" y="167"/>
                    </a:lnTo>
                    <a:lnTo>
                      <a:pt x="137" y="173"/>
                    </a:lnTo>
                    <a:lnTo>
                      <a:pt x="134" y="178"/>
                    </a:lnTo>
                    <a:lnTo>
                      <a:pt x="131" y="183"/>
                    </a:lnTo>
                    <a:lnTo>
                      <a:pt x="126" y="187"/>
                    </a:lnTo>
                    <a:lnTo>
                      <a:pt x="120" y="190"/>
                    </a:lnTo>
                    <a:lnTo>
                      <a:pt x="112" y="191"/>
                    </a:lnTo>
                    <a:lnTo>
                      <a:pt x="103" y="192"/>
                    </a:lnTo>
                    <a:lnTo>
                      <a:pt x="44" y="192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" name="Freeform 43"/>
              <p:cNvSpPr>
                <a:spLocks noEditPoints="1"/>
              </p:cNvSpPr>
              <p:nvPr userDrawn="1"/>
            </p:nvSpPr>
            <p:spPr bwMode="auto">
              <a:xfrm>
                <a:off x="3295650" y="6149194"/>
                <a:ext cx="79375" cy="95250"/>
              </a:xfrm>
              <a:custGeom>
                <a:avLst/>
                <a:gdLst>
                  <a:gd name="T0" fmla="*/ 197 w 197"/>
                  <a:gd name="T1" fmla="*/ 115 h 239"/>
                  <a:gd name="T2" fmla="*/ 195 w 197"/>
                  <a:gd name="T3" fmla="*/ 92 h 239"/>
                  <a:gd name="T4" fmla="*/ 191 w 197"/>
                  <a:gd name="T5" fmla="*/ 71 h 239"/>
                  <a:gd name="T6" fmla="*/ 183 w 197"/>
                  <a:gd name="T7" fmla="*/ 52 h 239"/>
                  <a:gd name="T8" fmla="*/ 173 w 197"/>
                  <a:gd name="T9" fmla="*/ 34 h 239"/>
                  <a:gd name="T10" fmla="*/ 159 w 197"/>
                  <a:gd name="T11" fmla="*/ 20 h 239"/>
                  <a:gd name="T12" fmla="*/ 143 w 197"/>
                  <a:gd name="T13" fmla="*/ 10 h 239"/>
                  <a:gd name="T14" fmla="*/ 123 w 197"/>
                  <a:gd name="T15" fmla="*/ 3 h 239"/>
                  <a:gd name="T16" fmla="*/ 100 w 197"/>
                  <a:gd name="T17" fmla="*/ 0 h 239"/>
                  <a:gd name="T18" fmla="*/ 89 w 197"/>
                  <a:gd name="T19" fmla="*/ 1 h 239"/>
                  <a:gd name="T20" fmla="*/ 69 w 197"/>
                  <a:gd name="T21" fmla="*/ 5 h 239"/>
                  <a:gd name="T22" fmla="*/ 51 w 197"/>
                  <a:gd name="T23" fmla="*/ 12 h 239"/>
                  <a:gd name="T24" fmla="*/ 35 w 197"/>
                  <a:gd name="T25" fmla="*/ 24 h 239"/>
                  <a:gd name="T26" fmla="*/ 22 w 197"/>
                  <a:gd name="T27" fmla="*/ 39 h 239"/>
                  <a:gd name="T28" fmla="*/ 11 w 197"/>
                  <a:gd name="T29" fmla="*/ 58 h 239"/>
                  <a:gd name="T30" fmla="*/ 4 w 197"/>
                  <a:gd name="T31" fmla="*/ 80 h 239"/>
                  <a:gd name="T32" fmla="*/ 0 w 197"/>
                  <a:gd name="T33" fmla="*/ 106 h 239"/>
                  <a:gd name="T34" fmla="*/ 0 w 197"/>
                  <a:gd name="T35" fmla="*/ 120 h 239"/>
                  <a:gd name="T36" fmla="*/ 2 w 197"/>
                  <a:gd name="T37" fmla="*/ 148 h 239"/>
                  <a:gd name="T38" fmla="*/ 9 w 197"/>
                  <a:gd name="T39" fmla="*/ 172 h 239"/>
                  <a:gd name="T40" fmla="*/ 18 w 197"/>
                  <a:gd name="T41" fmla="*/ 193 h 239"/>
                  <a:gd name="T42" fmla="*/ 30 w 197"/>
                  <a:gd name="T43" fmla="*/ 209 h 239"/>
                  <a:gd name="T44" fmla="*/ 36 w 197"/>
                  <a:gd name="T45" fmla="*/ 215 h 239"/>
                  <a:gd name="T46" fmla="*/ 51 w 197"/>
                  <a:gd name="T47" fmla="*/ 226 h 239"/>
                  <a:gd name="T48" fmla="*/ 68 w 197"/>
                  <a:gd name="T49" fmla="*/ 234 h 239"/>
                  <a:gd name="T50" fmla="*/ 88 w 197"/>
                  <a:gd name="T51" fmla="*/ 238 h 239"/>
                  <a:gd name="T52" fmla="*/ 99 w 197"/>
                  <a:gd name="T53" fmla="*/ 239 h 239"/>
                  <a:gd name="T54" fmla="*/ 124 w 197"/>
                  <a:gd name="T55" fmla="*/ 237 h 239"/>
                  <a:gd name="T56" fmla="*/ 145 w 197"/>
                  <a:gd name="T57" fmla="*/ 231 h 239"/>
                  <a:gd name="T58" fmla="*/ 153 w 197"/>
                  <a:gd name="T59" fmla="*/ 227 h 239"/>
                  <a:gd name="T60" fmla="*/ 170 w 197"/>
                  <a:gd name="T61" fmla="*/ 216 h 239"/>
                  <a:gd name="T62" fmla="*/ 151 w 197"/>
                  <a:gd name="T63" fmla="*/ 180 h 239"/>
                  <a:gd name="T64" fmla="*/ 139 w 197"/>
                  <a:gd name="T65" fmla="*/ 188 h 239"/>
                  <a:gd name="T66" fmla="*/ 128 w 197"/>
                  <a:gd name="T67" fmla="*/ 193 h 239"/>
                  <a:gd name="T68" fmla="*/ 116 w 197"/>
                  <a:gd name="T69" fmla="*/ 197 h 239"/>
                  <a:gd name="T70" fmla="*/ 101 w 197"/>
                  <a:gd name="T71" fmla="*/ 198 h 239"/>
                  <a:gd name="T72" fmla="*/ 91 w 197"/>
                  <a:gd name="T73" fmla="*/ 197 h 239"/>
                  <a:gd name="T74" fmla="*/ 72 w 197"/>
                  <a:gd name="T75" fmla="*/ 190 h 239"/>
                  <a:gd name="T76" fmla="*/ 57 w 197"/>
                  <a:gd name="T77" fmla="*/ 175 h 239"/>
                  <a:gd name="T78" fmla="*/ 47 w 197"/>
                  <a:gd name="T79" fmla="*/ 151 h 239"/>
                  <a:gd name="T80" fmla="*/ 195 w 197"/>
                  <a:gd name="T81" fmla="*/ 136 h 239"/>
                  <a:gd name="T82" fmla="*/ 196 w 197"/>
                  <a:gd name="T83" fmla="*/ 127 h 239"/>
                  <a:gd name="T84" fmla="*/ 197 w 197"/>
                  <a:gd name="T85" fmla="*/ 115 h 239"/>
                  <a:gd name="T86" fmla="*/ 45 w 197"/>
                  <a:gd name="T87" fmla="*/ 98 h 239"/>
                  <a:gd name="T88" fmla="*/ 50 w 197"/>
                  <a:gd name="T89" fmla="*/ 74 h 239"/>
                  <a:gd name="T90" fmla="*/ 61 w 197"/>
                  <a:gd name="T91" fmla="*/ 56 h 239"/>
                  <a:gd name="T92" fmla="*/ 76 w 197"/>
                  <a:gd name="T93" fmla="*/ 45 h 239"/>
                  <a:gd name="T94" fmla="*/ 97 w 197"/>
                  <a:gd name="T95" fmla="*/ 41 h 239"/>
                  <a:gd name="T96" fmla="*/ 104 w 197"/>
                  <a:gd name="T97" fmla="*/ 41 h 239"/>
                  <a:gd name="T98" fmla="*/ 116 w 197"/>
                  <a:gd name="T99" fmla="*/ 44 h 239"/>
                  <a:gd name="T100" fmla="*/ 126 w 197"/>
                  <a:gd name="T101" fmla="*/ 48 h 239"/>
                  <a:gd name="T102" fmla="*/ 137 w 197"/>
                  <a:gd name="T103" fmla="*/ 58 h 239"/>
                  <a:gd name="T104" fmla="*/ 147 w 197"/>
                  <a:gd name="T105" fmla="*/ 76 h 239"/>
                  <a:gd name="T106" fmla="*/ 151 w 197"/>
                  <a:gd name="T107" fmla="*/ 9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7" h="239">
                    <a:moveTo>
                      <a:pt x="197" y="115"/>
                    </a:moveTo>
                    <a:lnTo>
                      <a:pt x="197" y="115"/>
                    </a:lnTo>
                    <a:lnTo>
                      <a:pt x="196" y="104"/>
                    </a:lnTo>
                    <a:lnTo>
                      <a:pt x="195" y="92"/>
                    </a:lnTo>
                    <a:lnTo>
                      <a:pt x="193" y="81"/>
                    </a:lnTo>
                    <a:lnTo>
                      <a:pt x="191" y="71"/>
                    </a:lnTo>
                    <a:lnTo>
                      <a:pt x="187" y="61"/>
                    </a:lnTo>
                    <a:lnTo>
                      <a:pt x="183" y="52"/>
                    </a:lnTo>
                    <a:lnTo>
                      <a:pt x="178" y="43"/>
                    </a:lnTo>
                    <a:lnTo>
                      <a:pt x="173" y="34"/>
                    </a:lnTo>
                    <a:lnTo>
                      <a:pt x="166" y="27"/>
                    </a:lnTo>
                    <a:lnTo>
                      <a:pt x="159" y="20"/>
                    </a:lnTo>
                    <a:lnTo>
                      <a:pt x="151" y="14"/>
                    </a:lnTo>
                    <a:lnTo>
                      <a:pt x="143" y="10"/>
                    </a:lnTo>
                    <a:lnTo>
                      <a:pt x="133" y="6"/>
                    </a:lnTo>
                    <a:lnTo>
                      <a:pt x="123" y="3"/>
                    </a:lnTo>
                    <a:lnTo>
                      <a:pt x="112" y="1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9" y="1"/>
                    </a:lnTo>
                    <a:lnTo>
                      <a:pt x="79" y="2"/>
                    </a:lnTo>
                    <a:lnTo>
                      <a:pt x="69" y="5"/>
                    </a:lnTo>
                    <a:lnTo>
                      <a:pt x="60" y="8"/>
                    </a:lnTo>
                    <a:lnTo>
                      <a:pt x="51" y="12"/>
                    </a:lnTo>
                    <a:lnTo>
                      <a:pt x="42" y="18"/>
                    </a:lnTo>
                    <a:lnTo>
                      <a:pt x="35" y="24"/>
                    </a:lnTo>
                    <a:lnTo>
                      <a:pt x="28" y="31"/>
                    </a:lnTo>
                    <a:lnTo>
                      <a:pt x="22" y="39"/>
                    </a:lnTo>
                    <a:lnTo>
                      <a:pt x="16" y="48"/>
                    </a:lnTo>
                    <a:lnTo>
                      <a:pt x="11" y="58"/>
                    </a:lnTo>
                    <a:lnTo>
                      <a:pt x="7" y="68"/>
                    </a:lnTo>
                    <a:lnTo>
                      <a:pt x="4" y="80"/>
                    </a:lnTo>
                    <a:lnTo>
                      <a:pt x="2" y="92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34"/>
                    </a:lnTo>
                    <a:lnTo>
                      <a:pt x="2" y="148"/>
                    </a:lnTo>
                    <a:lnTo>
                      <a:pt x="5" y="160"/>
                    </a:lnTo>
                    <a:lnTo>
                      <a:pt x="9" y="172"/>
                    </a:lnTo>
                    <a:lnTo>
                      <a:pt x="13" y="183"/>
                    </a:lnTo>
                    <a:lnTo>
                      <a:pt x="18" y="193"/>
                    </a:lnTo>
                    <a:lnTo>
                      <a:pt x="24" y="201"/>
                    </a:lnTo>
                    <a:lnTo>
                      <a:pt x="30" y="209"/>
                    </a:lnTo>
                    <a:lnTo>
                      <a:pt x="30" y="209"/>
                    </a:lnTo>
                    <a:lnTo>
                      <a:pt x="36" y="215"/>
                    </a:lnTo>
                    <a:lnTo>
                      <a:pt x="43" y="220"/>
                    </a:lnTo>
                    <a:lnTo>
                      <a:pt x="51" y="226"/>
                    </a:lnTo>
                    <a:lnTo>
                      <a:pt x="59" y="230"/>
                    </a:lnTo>
                    <a:lnTo>
                      <a:pt x="68" y="234"/>
                    </a:lnTo>
                    <a:lnTo>
                      <a:pt x="77" y="236"/>
                    </a:lnTo>
                    <a:lnTo>
                      <a:pt x="88" y="238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2" y="238"/>
                    </a:lnTo>
                    <a:lnTo>
                      <a:pt x="124" y="237"/>
                    </a:lnTo>
                    <a:lnTo>
                      <a:pt x="135" y="234"/>
                    </a:lnTo>
                    <a:lnTo>
                      <a:pt x="145" y="231"/>
                    </a:lnTo>
                    <a:lnTo>
                      <a:pt x="145" y="231"/>
                    </a:lnTo>
                    <a:lnTo>
                      <a:pt x="153" y="227"/>
                    </a:lnTo>
                    <a:lnTo>
                      <a:pt x="162" y="222"/>
                    </a:lnTo>
                    <a:lnTo>
                      <a:pt x="170" y="216"/>
                    </a:lnTo>
                    <a:lnTo>
                      <a:pt x="178" y="209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39" y="188"/>
                    </a:lnTo>
                    <a:lnTo>
                      <a:pt x="128" y="193"/>
                    </a:lnTo>
                    <a:lnTo>
                      <a:pt x="128" y="193"/>
                    </a:lnTo>
                    <a:lnTo>
                      <a:pt x="122" y="195"/>
                    </a:lnTo>
                    <a:lnTo>
                      <a:pt x="116" y="197"/>
                    </a:lnTo>
                    <a:lnTo>
                      <a:pt x="109" y="198"/>
                    </a:lnTo>
                    <a:lnTo>
                      <a:pt x="101" y="198"/>
                    </a:lnTo>
                    <a:lnTo>
                      <a:pt x="101" y="198"/>
                    </a:lnTo>
                    <a:lnTo>
                      <a:pt x="91" y="197"/>
                    </a:lnTo>
                    <a:lnTo>
                      <a:pt x="81" y="195"/>
                    </a:lnTo>
                    <a:lnTo>
                      <a:pt x="72" y="190"/>
                    </a:lnTo>
                    <a:lnTo>
                      <a:pt x="64" y="183"/>
                    </a:lnTo>
                    <a:lnTo>
                      <a:pt x="57" y="175"/>
                    </a:lnTo>
                    <a:lnTo>
                      <a:pt x="51" y="164"/>
                    </a:lnTo>
                    <a:lnTo>
                      <a:pt x="47" y="151"/>
                    </a:lnTo>
                    <a:lnTo>
                      <a:pt x="44" y="136"/>
                    </a:lnTo>
                    <a:lnTo>
                      <a:pt x="195" y="136"/>
                    </a:lnTo>
                    <a:lnTo>
                      <a:pt x="195" y="136"/>
                    </a:lnTo>
                    <a:lnTo>
                      <a:pt x="196" y="127"/>
                    </a:lnTo>
                    <a:lnTo>
                      <a:pt x="197" y="115"/>
                    </a:lnTo>
                    <a:lnTo>
                      <a:pt x="197" y="115"/>
                    </a:lnTo>
                    <a:close/>
                    <a:moveTo>
                      <a:pt x="45" y="98"/>
                    </a:moveTo>
                    <a:lnTo>
                      <a:pt x="45" y="98"/>
                    </a:lnTo>
                    <a:lnTo>
                      <a:pt x="47" y="85"/>
                    </a:lnTo>
                    <a:lnTo>
                      <a:pt x="50" y="74"/>
                    </a:lnTo>
                    <a:lnTo>
                      <a:pt x="55" y="64"/>
                    </a:lnTo>
                    <a:lnTo>
                      <a:pt x="61" y="56"/>
                    </a:lnTo>
                    <a:lnTo>
                      <a:pt x="68" y="49"/>
                    </a:lnTo>
                    <a:lnTo>
                      <a:pt x="76" y="45"/>
                    </a:lnTo>
                    <a:lnTo>
                      <a:pt x="86" y="42"/>
                    </a:lnTo>
                    <a:lnTo>
                      <a:pt x="97" y="41"/>
                    </a:lnTo>
                    <a:lnTo>
                      <a:pt x="97" y="41"/>
                    </a:lnTo>
                    <a:lnTo>
                      <a:pt x="104" y="41"/>
                    </a:lnTo>
                    <a:lnTo>
                      <a:pt x="110" y="42"/>
                    </a:lnTo>
                    <a:lnTo>
                      <a:pt x="116" y="44"/>
                    </a:lnTo>
                    <a:lnTo>
                      <a:pt x="121" y="45"/>
                    </a:lnTo>
                    <a:lnTo>
                      <a:pt x="126" y="48"/>
                    </a:lnTo>
                    <a:lnTo>
                      <a:pt x="130" y="51"/>
                    </a:lnTo>
                    <a:lnTo>
                      <a:pt x="137" y="58"/>
                    </a:lnTo>
                    <a:lnTo>
                      <a:pt x="143" y="66"/>
                    </a:lnTo>
                    <a:lnTo>
                      <a:pt x="147" y="76"/>
                    </a:lnTo>
                    <a:lnTo>
                      <a:pt x="150" y="87"/>
                    </a:lnTo>
                    <a:lnTo>
                      <a:pt x="151" y="98"/>
                    </a:lnTo>
                    <a:lnTo>
                      <a:pt x="45" y="98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" name="Freeform 44"/>
              <p:cNvSpPr>
                <a:spLocks/>
              </p:cNvSpPr>
              <p:nvPr userDrawn="1"/>
            </p:nvSpPr>
            <p:spPr bwMode="auto">
              <a:xfrm>
                <a:off x="3382962" y="6150782"/>
                <a:ext cx="73025" cy="92075"/>
              </a:xfrm>
              <a:custGeom>
                <a:avLst/>
                <a:gdLst>
                  <a:gd name="T0" fmla="*/ 184 w 184"/>
                  <a:gd name="T1" fmla="*/ 39 h 229"/>
                  <a:gd name="T2" fmla="*/ 184 w 184"/>
                  <a:gd name="T3" fmla="*/ 0 h 229"/>
                  <a:gd name="T4" fmla="*/ 0 w 184"/>
                  <a:gd name="T5" fmla="*/ 0 h 229"/>
                  <a:gd name="T6" fmla="*/ 0 w 184"/>
                  <a:gd name="T7" fmla="*/ 39 h 229"/>
                  <a:gd name="T8" fmla="*/ 70 w 184"/>
                  <a:gd name="T9" fmla="*/ 39 h 229"/>
                  <a:gd name="T10" fmla="*/ 70 w 184"/>
                  <a:gd name="T11" fmla="*/ 229 h 229"/>
                  <a:gd name="T12" fmla="*/ 114 w 184"/>
                  <a:gd name="T13" fmla="*/ 229 h 229"/>
                  <a:gd name="T14" fmla="*/ 114 w 184"/>
                  <a:gd name="T15" fmla="*/ 39 h 229"/>
                  <a:gd name="T16" fmla="*/ 184 w 184"/>
                  <a:gd name="T17" fmla="*/ 3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229">
                    <a:moveTo>
                      <a:pt x="184" y="39"/>
                    </a:moveTo>
                    <a:lnTo>
                      <a:pt x="184" y="0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70" y="39"/>
                    </a:lnTo>
                    <a:lnTo>
                      <a:pt x="70" y="229"/>
                    </a:lnTo>
                    <a:lnTo>
                      <a:pt x="114" y="229"/>
                    </a:lnTo>
                    <a:lnTo>
                      <a:pt x="114" y="39"/>
                    </a:lnTo>
                    <a:lnTo>
                      <a:pt x="184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" name="Freeform 45"/>
              <p:cNvSpPr>
                <a:spLocks/>
              </p:cNvSpPr>
              <p:nvPr userDrawn="1"/>
            </p:nvSpPr>
            <p:spPr bwMode="auto">
              <a:xfrm>
                <a:off x="3470275" y="6217457"/>
                <a:ext cx="26988" cy="26988"/>
              </a:xfrm>
              <a:custGeom>
                <a:avLst/>
                <a:gdLst>
                  <a:gd name="T0" fmla="*/ 69 w 69"/>
                  <a:gd name="T1" fmla="*/ 34 h 69"/>
                  <a:gd name="T2" fmla="*/ 69 w 69"/>
                  <a:gd name="T3" fmla="*/ 34 h 69"/>
                  <a:gd name="T4" fmla="*/ 69 w 69"/>
                  <a:gd name="T5" fmla="*/ 27 h 69"/>
                  <a:gd name="T6" fmla="*/ 67 w 69"/>
                  <a:gd name="T7" fmla="*/ 21 h 69"/>
                  <a:gd name="T8" fmla="*/ 63 w 69"/>
                  <a:gd name="T9" fmla="*/ 15 h 69"/>
                  <a:gd name="T10" fmla="*/ 59 w 69"/>
                  <a:gd name="T11" fmla="*/ 10 h 69"/>
                  <a:gd name="T12" fmla="*/ 54 w 69"/>
                  <a:gd name="T13" fmla="*/ 5 h 69"/>
                  <a:gd name="T14" fmla="*/ 48 w 69"/>
                  <a:gd name="T15" fmla="*/ 2 h 69"/>
                  <a:gd name="T16" fmla="*/ 42 w 69"/>
                  <a:gd name="T17" fmla="*/ 0 h 69"/>
                  <a:gd name="T18" fmla="*/ 35 w 69"/>
                  <a:gd name="T19" fmla="*/ 0 h 69"/>
                  <a:gd name="T20" fmla="*/ 35 w 69"/>
                  <a:gd name="T21" fmla="*/ 0 h 69"/>
                  <a:gd name="T22" fmla="*/ 28 w 69"/>
                  <a:gd name="T23" fmla="*/ 0 h 69"/>
                  <a:gd name="T24" fmla="*/ 21 w 69"/>
                  <a:gd name="T25" fmla="*/ 2 h 69"/>
                  <a:gd name="T26" fmla="*/ 15 w 69"/>
                  <a:gd name="T27" fmla="*/ 5 h 69"/>
                  <a:gd name="T28" fmla="*/ 10 w 69"/>
                  <a:gd name="T29" fmla="*/ 10 h 69"/>
                  <a:gd name="T30" fmla="*/ 6 w 69"/>
                  <a:gd name="T31" fmla="*/ 15 h 69"/>
                  <a:gd name="T32" fmla="*/ 3 w 69"/>
                  <a:gd name="T33" fmla="*/ 21 h 69"/>
                  <a:gd name="T34" fmla="*/ 1 w 69"/>
                  <a:gd name="T35" fmla="*/ 27 h 69"/>
                  <a:gd name="T36" fmla="*/ 0 w 69"/>
                  <a:gd name="T37" fmla="*/ 34 h 69"/>
                  <a:gd name="T38" fmla="*/ 0 w 69"/>
                  <a:gd name="T39" fmla="*/ 34 h 69"/>
                  <a:gd name="T40" fmla="*/ 1 w 69"/>
                  <a:gd name="T41" fmla="*/ 42 h 69"/>
                  <a:gd name="T42" fmla="*/ 3 w 69"/>
                  <a:gd name="T43" fmla="*/ 48 h 69"/>
                  <a:gd name="T44" fmla="*/ 6 w 69"/>
                  <a:gd name="T45" fmla="*/ 54 h 69"/>
                  <a:gd name="T46" fmla="*/ 10 w 69"/>
                  <a:gd name="T47" fmla="*/ 59 h 69"/>
                  <a:gd name="T48" fmla="*/ 15 w 69"/>
                  <a:gd name="T49" fmla="*/ 63 h 69"/>
                  <a:gd name="T50" fmla="*/ 21 w 69"/>
                  <a:gd name="T51" fmla="*/ 66 h 69"/>
                  <a:gd name="T52" fmla="*/ 28 w 69"/>
                  <a:gd name="T53" fmla="*/ 68 h 69"/>
                  <a:gd name="T54" fmla="*/ 35 w 69"/>
                  <a:gd name="T55" fmla="*/ 69 h 69"/>
                  <a:gd name="T56" fmla="*/ 35 w 69"/>
                  <a:gd name="T57" fmla="*/ 69 h 69"/>
                  <a:gd name="T58" fmla="*/ 42 w 69"/>
                  <a:gd name="T59" fmla="*/ 68 h 69"/>
                  <a:gd name="T60" fmla="*/ 48 w 69"/>
                  <a:gd name="T61" fmla="*/ 66 h 69"/>
                  <a:gd name="T62" fmla="*/ 54 w 69"/>
                  <a:gd name="T63" fmla="*/ 63 h 69"/>
                  <a:gd name="T64" fmla="*/ 59 w 69"/>
                  <a:gd name="T65" fmla="*/ 59 h 69"/>
                  <a:gd name="T66" fmla="*/ 63 w 69"/>
                  <a:gd name="T67" fmla="*/ 54 h 69"/>
                  <a:gd name="T68" fmla="*/ 67 w 69"/>
                  <a:gd name="T69" fmla="*/ 48 h 69"/>
                  <a:gd name="T70" fmla="*/ 69 w 69"/>
                  <a:gd name="T71" fmla="*/ 42 h 69"/>
                  <a:gd name="T72" fmla="*/ 69 w 69"/>
                  <a:gd name="T73" fmla="*/ 34 h 69"/>
                  <a:gd name="T74" fmla="*/ 69 w 69"/>
                  <a:gd name="T75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9" h="69">
                    <a:moveTo>
                      <a:pt x="69" y="34"/>
                    </a:moveTo>
                    <a:lnTo>
                      <a:pt x="69" y="34"/>
                    </a:lnTo>
                    <a:lnTo>
                      <a:pt x="69" y="27"/>
                    </a:lnTo>
                    <a:lnTo>
                      <a:pt x="67" y="21"/>
                    </a:lnTo>
                    <a:lnTo>
                      <a:pt x="63" y="15"/>
                    </a:lnTo>
                    <a:lnTo>
                      <a:pt x="59" y="10"/>
                    </a:lnTo>
                    <a:lnTo>
                      <a:pt x="54" y="5"/>
                    </a:lnTo>
                    <a:lnTo>
                      <a:pt x="48" y="2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5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3" y="21"/>
                    </a:lnTo>
                    <a:lnTo>
                      <a:pt x="1" y="27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1" y="42"/>
                    </a:lnTo>
                    <a:lnTo>
                      <a:pt x="3" y="48"/>
                    </a:lnTo>
                    <a:lnTo>
                      <a:pt x="6" y="54"/>
                    </a:lnTo>
                    <a:lnTo>
                      <a:pt x="10" y="59"/>
                    </a:lnTo>
                    <a:lnTo>
                      <a:pt x="15" y="63"/>
                    </a:lnTo>
                    <a:lnTo>
                      <a:pt x="21" y="66"/>
                    </a:lnTo>
                    <a:lnTo>
                      <a:pt x="28" y="68"/>
                    </a:lnTo>
                    <a:lnTo>
                      <a:pt x="35" y="69"/>
                    </a:lnTo>
                    <a:lnTo>
                      <a:pt x="35" y="69"/>
                    </a:lnTo>
                    <a:lnTo>
                      <a:pt x="42" y="68"/>
                    </a:lnTo>
                    <a:lnTo>
                      <a:pt x="48" y="66"/>
                    </a:lnTo>
                    <a:lnTo>
                      <a:pt x="54" y="63"/>
                    </a:lnTo>
                    <a:lnTo>
                      <a:pt x="59" y="59"/>
                    </a:lnTo>
                    <a:lnTo>
                      <a:pt x="63" y="54"/>
                    </a:lnTo>
                    <a:lnTo>
                      <a:pt x="67" y="48"/>
                    </a:lnTo>
                    <a:lnTo>
                      <a:pt x="69" y="42"/>
                    </a:lnTo>
                    <a:lnTo>
                      <a:pt x="69" y="34"/>
                    </a:lnTo>
                    <a:lnTo>
                      <a:pt x="69" y="34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" name="Freeform 46"/>
              <p:cNvSpPr>
                <a:spLocks noEditPoints="1"/>
              </p:cNvSpPr>
              <p:nvPr userDrawn="1"/>
            </p:nvSpPr>
            <p:spPr bwMode="auto">
              <a:xfrm>
                <a:off x="617537" y="6331757"/>
                <a:ext cx="90488" cy="122238"/>
              </a:xfrm>
              <a:custGeom>
                <a:avLst/>
                <a:gdLst>
                  <a:gd name="T0" fmla="*/ 227 w 227"/>
                  <a:gd name="T1" fmla="*/ 96 h 307"/>
                  <a:gd name="T2" fmla="*/ 225 w 227"/>
                  <a:gd name="T3" fmla="*/ 74 h 307"/>
                  <a:gd name="T4" fmla="*/ 219 w 227"/>
                  <a:gd name="T5" fmla="*/ 54 h 307"/>
                  <a:gd name="T6" fmla="*/ 210 w 227"/>
                  <a:gd name="T7" fmla="*/ 38 h 307"/>
                  <a:gd name="T8" fmla="*/ 198 w 227"/>
                  <a:gd name="T9" fmla="*/ 24 h 307"/>
                  <a:gd name="T10" fmla="*/ 183 w 227"/>
                  <a:gd name="T11" fmla="*/ 14 h 307"/>
                  <a:gd name="T12" fmla="*/ 167 w 227"/>
                  <a:gd name="T13" fmla="*/ 6 h 307"/>
                  <a:gd name="T14" fmla="*/ 148 w 227"/>
                  <a:gd name="T15" fmla="*/ 2 h 307"/>
                  <a:gd name="T16" fmla="*/ 128 w 227"/>
                  <a:gd name="T17" fmla="*/ 0 h 307"/>
                  <a:gd name="T18" fmla="*/ 0 w 227"/>
                  <a:gd name="T19" fmla="*/ 307 h 307"/>
                  <a:gd name="T20" fmla="*/ 45 w 227"/>
                  <a:gd name="T21" fmla="*/ 192 h 307"/>
                  <a:gd name="T22" fmla="*/ 125 w 227"/>
                  <a:gd name="T23" fmla="*/ 192 h 307"/>
                  <a:gd name="T24" fmla="*/ 146 w 227"/>
                  <a:gd name="T25" fmla="*/ 190 h 307"/>
                  <a:gd name="T26" fmla="*/ 165 w 227"/>
                  <a:gd name="T27" fmla="*/ 186 h 307"/>
                  <a:gd name="T28" fmla="*/ 183 w 227"/>
                  <a:gd name="T29" fmla="*/ 178 h 307"/>
                  <a:gd name="T30" fmla="*/ 197 w 227"/>
                  <a:gd name="T31" fmla="*/ 167 h 307"/>
                  <a:gd name="T32" fmla="*/ 210 w 227"/>
                  <a:gd name="T33" fmla="*/ 154 h 307"/>
                  <a:gd name="T34" fmla="*/ 219 w 227"/>
                  <a:gd name="T35" fmla="*/ 137 h 307"/>
                  <a:gd name="T36" fmla="*/ 225 w 227"/>
                  <a:gd name="T37" fmla="*/ 118 h 307"/>
                  <a:gd name="T38" fmla="*/ 227 w 227"/>
                  <a:gd name="T39" fmla="*/ 96 h 307"/>
                  <a:gd name="T40" fmla="*/ 179 w 227"/>
                  <a:gd name="T41" fmla="*/ 96 h 307"/>
                  <a:gd name="T42" fmla="*/ 178 w 227"/>
                  <a:gd name="T43" fmla="*/ 108 h 307"/>
                  <a:gd name="T44" fmla="*/ 172 w 227"/>
                  <a:gd name="T45" fmla="*/ 127 h 307"/>
                  <a:gd name="T46" fmla="*/ 159 w 227"/>
                  <a:gd name="T47" fmla="*/ 141 h 307"/>
                  <a:gd name="T48" fmla="*/ 139 w 227"/>
                  <a:gd name="T49" fmla="*/ 148 h 307"/>
                  <a:gd name="T50" fmla="*/ 45 w 227"/>
                  <a:gd name="T51" fmla="*/ 149 h 307"/>
                  <a:gd name="T52" fmla="*/ 127 w 227"/>
                  <a:gd name="T53" fmla="*/ 43 h 307"/>
                  <a:gd name="T54" fmla="*/ 138 w 227"/>
                  <a:gd name="T55" fmla="*/ 44 h 307"/>
                  <a:gd name="T56" fmla="*/ 157 w 227"/>
                  <a:gd name="T57" fmla="*/ 51 h 307"/>
                  <a:gd name="T58" fmla="*/ 171 w 227"/>
                  <a:gd name="T59" fmla="*/ 65 h 307"/>
                  <a:gd name="T60" fmla="*/ 178 w 227"/>
                  <a:gd name="T61" fmla="*/ 84 h 307"/>
                  <a:gd name="T62" fmla="*/ 179 w 227"/>
                  <a:gd name="T63" fmla="*/ 96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7" h="307">
                    <a:moveTo>
                      <a:pt x="227" y="96"/>
                    </a:moveTo>
                    <a:lnTo>
                      <a:pt x="227" y="96"/>
                    </a:lnTo>
                    <a:lnTo>
                      <a:pt x="226" y="84"/>
                    </a:lnTo>
                    <a:lnTo>
                      <a:pt x="225" y="74"/>
                    </a:lnTo>
                    <a:lnTo>
                      <a:pt x="222" y="64"/>
                    </a:lnTo>
                    <a:lnTo>
                      <a:pt x="219" y="54"/>
                    </a:lnTo>
                    <a:lnTo>
                      <a:pt x="215" y="46"/>
                    </a:lnTo>
                    <a:lnTo>
                      <a:pt x="210" y="38"/>
                    </a:lnTo>
                    <a:lnTo>
                      <a:pt x="204" y="31"/>
                    </a:lnTo>
                    <a:lnTo>
                      <a:pt x="198" y="24"/>
                    </a:lnTo>
                    <a:lnTo>
                      <a:pt x="191" y="19"/>
                    </a:lnTo>
                    <a:lnTo>
                      <a:pt x="183" y="14"/>
                    </a:lnTo>
                    <a:lnTo>
                      <a:pt x="175" y="10"/>
                    </a:lnTo>
                    <a:lnTo>
                      <a:pt x="167" y="6"/>
                    </a:lnTo>
                    <a:lnTo>
                      <a:pt x="158" y="4"/>
                    </a:lnTo>
                    <a:lnTo>
                      <a:pt x="148" y="2"/>
                    </a:lnTo>
                    <a:lnTo>
                      <a:pt x="138" y="1"/>
                    </a:lnTo>
                    <a:lnTo>
                      <a:pt x="128" y="0"/>
                    </a:lnTo>
                    <a:lnTo>
                      <a:pt x="0" y="0"/>
                    </a:lnTo>
                    <a:lnTo>
                      <a:pt x="0" y="307"/>
                    </a:lnTo>
                    <a:lnTo>
                      <a:pt x="45" y="307"/>
                    </a:lnTo>
                    <a:lnTo>
                      <a:pt x="45" y="192"/>
                    </a:lnTo>
                    <a:lnTo>
                      <a:pt x="125" y="192"/>
                    </a:lnTo>
                    <a:lnTo>
                      <a:pt x="125" y="192"/>
                    </a:lnTo>
                    <a:lnTo>
                      <a:pt x="135" y="191"/>
                    </a:lnTo>
                    <a:lnTo>
                      <a:pt x="146" y="190"/>
                    </a:lnTo>
                    <a:lnTo>
                      <a:pt x="156" y="188"/>
                    </a:lnTo>
                    <a:lnTo>
                      <a:pt x="165" y="186"/>
                    </a:lnTo>
                    <a:lnTo>
                      <a:pt x="174" y="182"/>
                    </a:lnTo>
                    <a:lnTo>
                      <a:pt x="183" y="178"/>
                    </a:lnTo>
                    <a:lnTo>
                      <a:pt x="190" y="173"/>
                    </a:lnTo>
                    <a:lnTo>
                      <a:pt x="197" y="167"/>
                    </a:lnTo>
                    <a:lnTo>
                      <a:pt x="204" y="161"/>
                    </a:lnTo>
                    <a:lnTo>
                      <a:pt x="210" y="154"/>
                    </a:lnTo>
                    <a:lnTo>
                      <a:pt x="215" y="146"/>
                    </a:lnTo>
                    <a:lnTo>
                      <a:pt x="219" y="137"/>
                    </a:lnTo>
                    <a:lnTo>
                      <a:pt x="222" y="128"/>
                    </a:lnTo>
                    <a:lnTo>
                      <a:pt x="225" y="118"/>
                    </a:lnTo>
                    <a:lnTo>
                      <a:pt x="226" y="107"/>
                    </a:lnTo>
                    <a:lnTo>
                      <a:pt x="227" y="96"/>
                    </a:lnTo>
                    <a:lnTo>
                      <a:pt x="227" y="96"/>
                    </a:lnTo>
                    <a:close/>
                    <a:moveTo>
                      <a:pt x="179" y="96"/>
                    </a:moveTo>
                    <a:lnTo>
                      <a:pt x="179" y="96"/>
                    </a:lnTo>
                    <a:lnTo>
                      <a:pt x="178" y="108"/>
                    </a:lnTo>
                    <a:lnTo>
                      <a:pt x="176" y="118"/>
                    </a:lnTo>
                    <a:lnTo>
                      <a:pt x="172" y="127"/>
                    </a:lnTo>
                    <a:lnTo>
                      <a:pt x="166" y="135"/>
                    </a:lnTo>
                    <a:lnTo>
                      <a:pt x="159" y="141"/>
                    </a:lnTo>
                    <a:lnTo>
                      <a:pt x="150" y="145"/>
                    </a:lnTo>
                    <a:lnTo>
                      <a:pt x="139" y="148"/>
                    </a:lnTo>
                    <a:lnTo>
                      <a:pt x="127" y="149"/>
                    </a:lnTo>
                    <a:lnTo>
                      <a:pt x="45" y="149"/>
                    </a:lnTo>
                    <a:lnTo>
                      <a:pt x="45" y="43"/>
                    </a:lnTo>
                    <a:lnTo>
                      <a:pt x="127" y="43"/>
                    </a:lnTo>
                    <a:lnTo>
                      <a:pt x="127" y="43"/>
                    </a:lnTo>
                    <a:lnTo>
                      <a:pt x="138" y="44"/>
                    </a:lnTo>
                    <a:lnTo>
                      <a:pt x="148" y="47"/>
                    </a:lnTo>
                    <a:lnTo>
                      <a:pt x="157" y="51"/>
                    </a:lnTo>
                    <a:lnTo>
                      <a:pt x="165" y="57"/>
                    </a:lnTo>
                    <a:lnTo>
                      <a:pt x="171" y="65"/>
                    </a:lnTo>
                    <a:lnTo>
                      <a:pt x="175" y="73"/>
                    </a:lnTo>
                    <a:lnTo>
                      <a:pt x="178" y="84"/>
                    </a:lnTo>
                    <a:lnTo>
                      <a:pt x="179" y="96"/>
                    </a:lnTo>
                    <a:lnTo>
                      <a:pt x="179" y="96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" name="Freeform 47"/>
              <p:cNvSpPr>
                <a:spLocks noEditPoints="1"/>
              </p:cNvSpPr>
              <p:nvPr userDrawn="1"/>
            </p:nvSpPr>
            <p:spPr bwMode="auto">
              <a:xfrm>
                <a:off x="720725" y="6360332"/>
                <a:ext cx="77788" cy="95250"/>
              </a:xfrm>
              <a:custGeom>
                <a:avLst/>
                <a:gdLst>
                  <a:gd name="T0" fmla="*/ 196 w 196"/>
                  <a:gd name="T1" fmla="*/ 114 h 239"/>
                  <a:gd name="T2" fmla="*/ 195 w 196"/>
                  <a:gd name="T3" fmla="*/ 92 h 239"/>
                  <a:gd name="T4" fmla="*/ 191 w 196"/>
                  <a:gd name="T5" fmla="*/ 70 h 239"/>
                  <a:gd name="T6" fmla="*/ 183 w 196"/>
                  <a:gd name="T7" fmla="*/ 51 h 239"/>
                  <a:gd name="T8" fmla="*/ 173 w 196"/>
                  <a:gd name="T9" fmla="*/ 34 h 239"/>
                  <a:gd name="T10" fmla="*/ 159 w 196"/>
                  <a:gd name="T11" fmla="*/ 20 h 239"/>
                  <a:gd name="T12" fmla="*/ 143 w 196"/>
                  <a:gd name="T13" fmla="*/ 9 h 239"/>
                  <a:gd name="T14" fmla="*/ 123 w 196"/>
                  <a:gd name="T15" fmla="*/ 2 h 239"/>
                  <a:gd name="T16" fmla="*/ 100 w 196"/>
                  <a:gd name="T17" fmla="*/ 0 h 239"/>
                  <a:gd name="T18" fmla="*/ 89 w 196"/>
                  <a:gd name="T19" fmla="*/ 0 h 239"/>
                  <a:gd name="T20" fmla="*/ 69 w 196"/>
                  <a:gd name="T21" fmla="*/ 4 h 239"/>
                  <a:gd name="T22" fmla="*/ 51 w 196"/>
                  <a:gd name="T23" fmla="*/ 12 h 239"/>
                  <a:gd name="T24" fmla="*/ 35 w 196"/>
                  <a:gd name="T25" fmla="*/ 23 h 239"/>
                  <a:gd name="T26" fmla="*/ 21 w 196"/>
                  <a:gd name="T27" fmla="*/ 38 h 239"/>
                  <a:gd name="T28" fmla="*/ 11 w 196"/>
                  <a:gd name="T29" fmla="*/ 57 h 239"/>
                  <a:gd name="T30" fmla="*/ 4 w 196"/>
                  <a:gd name="T31" fmla="*/ 79 h 239"/>
                  <a:gd name="T32" fmla="*/ 0 w 196"/>
                  <a:gd name="T33" fmla="*/ 105 h 239"/>
                  <a:gd name="T34" fmla="*/ 0 w 196"/>
                  <a:gd name="T35" fmla="*/ 119 h 239"/>
                  <a:gd name="T36" fmla="*/ 2 w 196"/>
                  <a:gd name="T37" fmla="*/ 147 h 239"/>
                  <a:gd name="T38" fmla="*/ 9 w 196"/>
                  <a:gd name="T39" fmla="*/ 173 h 239"/>
                  <a:gd name="T40" fmla="*/ 18 w 196"/>
                  <a:gd name="T41" fmla="*/ 193 h 239"/>
                  <a:gd name="T42" fmla="*/ 30 w 196"/>
                  <a:gd name="T43" fmla="*/ 209 h 239"/>
                  <a:gd name="T44" fmla="*/ 36 w 196"/>
                  <a:gd name="T45" fmla="*/ 215 h 239"/>
                  <a:gd name="T46" fmla="*/ 51 w 196"/>
                  <a:gd name="T47" fmla="*/ 226 h 239"/>
                  <a:gd name="T48" fmla="*/ 68 w 196"/>
                  <a:gd name="T49" fmla="*/ 234 h 239"/>
                  <a:gd name="T50" fmla="*/ 88 w 196"/>
                  <a:gd name="T51" fmla="*/ 239 h 239"/>
                  <a:gd name="T52" fmla="*/ 99 w 196"/>
                  <a:gd name="T53" fmla="*/ 239 h 239"/>
                  <a:gd name="T54" fmla="*/ 124 w 196"/>
                  <a:gd name="T55" fmla="*/ 237 h 239"/>
                  <a:gd name="T56" fmla="*/ 145 w 196"/>
                  <a:gd name="T57" fmla="*/ 231 h 239"/>
                  <a:gd name="T58" fmla="*/ 153 w 196"/>
                  <a:gd name="T59" fmla="*/ 227 h 239"/>
                  <a:gd name="T60" fmla="*/ 169 w 196"/>
                  <a:gd name="T61" fmla="*/ 217 h 239"/>
                  <a:gd name="T62" fmla="*/ 151 w 196"/>
                  <a:gd name="T63" fmla="*/ 180 h 239"/>
                  <a:gd name="T64" fmla="*/ 139 w 196"/>
                  <a:gd name="T65" fmla="*/ 188 h 239"/>
                  <a:gd name="T66" fmla="*/ 128 w 196"/>
                  <a:gd name="T67" fmla="*/ 194 h 239"/>
                  <a:gd name="T68" fmla="*/ 116 w 196"/>
                  <a:gd name="T69" fmla="*/ 197 h 239"/>
                  <a:gd name="T70" fmla="*/ 101 w 196"/>
                  <a:gd name="T71" fmla="*/ 199 h 239"/>
                  <a:gd name="T72" fmla="*/ 91 w 196"/>
                  <a:gd name="T73" fmla="*/ 198 h 239"/>
                  <a:gd name="T74" fmla="*/ 72 w 196"/>
                  <a:gd name="T75" fmla="*/ 191 h 239"/>
                  <a:gd name="T76" fmla="*/ 57 w 196"/>
                  <a:gd name="T77" fmla="*/ 175 h 239"/>
                  <a:gd name="T78" fmla="*/ 47 w 196"/>
                  <a:gd name="T79" fmla="*/ 151 h 239"/>
                  <a:gd name="T80" fmla="*/ 195 w 196"/>
                  <a:gd name="T81" fmla="*/ 135 h 239"/>
                  <a:gd name="T82" fmla="*/ 196 w 196"/>
                  <a:gd name="T83" fmla="*/ 126 h 239"/>
                  <a:gd name="T84" fmla="*/ 196 w 196"/>
                  <a:gd name="T85" fmla="*/ 114 h 239"/>
                  <a:gd name="T86" fmla="*/ 45 w 196"/>
                  <a:gd name="T87" fmla="*/ 98 h 239"/>
                  <a:gd name="T88" fmla="*/ 50 w 196"/>
                  <a:gd name="T89" fmla="*/ 73 h 239"/>
                  <a:gd name="T90" fmla="*/ 61 w 196"/>
                  <a:gd name="T91" fmla="*/ 55 h 239"/>
                  <a:gd name="T92" fmla="*/ 76 w 196"/>
                  <a:gd name="T93" fmla="*/ 44 h 239"/>
                  <a:gd name="T94" fmla="*/ 97 w 196"/>
                  <a:gd name="T95" fmla="*/ 40 h 239"/>
                  <a:gd name="T96" fmla="*/ 104 w 196"/>
                  <a:gd name="T97" fmla="*/ 41 h 239"/>
                  <a:gd name="T98" fmla="*/ 116 w 196"/>
                  <a:gd name="T99" fmla="*/ 43 h 239"/>
                  <a:gd name="T100" fmla="*/ 126 w 196"/>
                  <a:gd name="T101" fmla="*/ 47 h 239"/>
                  <a:gd name="T102" fmla="*/ 137 w 196"/>
                  <a:gd name="T103" fmla="*/ 57 h 239"/>
                  <a:gd name="T104" fmla="*/ 147 w 196"/>
                  <a:gd name="T105" fmla="*/ 76 h 239"/>
                  <a:gd name="T106" fmla="*/ 151 w 196"/>
                  <a:gd name="T107" fmla="*/ 9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6" h="239">
                    <a:moveTo>
                      <a:pt x="196" y="114"/>
                    </a:moveTo>
                    <a:lnTo>
                      <a:pt x="196" y="114"/>
                    </a:lnTo>
                    <a:lnTo>
                      <a:pt x="196" y="103"/>
                    </a:lnTo>
                    <a:lnTo>
                      <a:pt x="195" y="92"/>
                    </a:lnTo>
                    <a:lnTo>
                      <a:pt x="193" y="81"/>
                    </a:lnTo>
                    <a:lnTo>
                      <a:pt x="191" y="70"/>
                    </a:lnTo>
                    <a:lnTo>
                      <a:pt x="187" y="60"/>
                    </a:lnTo>
                    <a:lnTo>
                      <a:pt x="183" y="51"/>
                    </a:lnTo>
                    <a:lnTo>
                      <a:pt x="178" y="42"/>
                    </a:lnTo>
                    <a:lnTo>
                      <a:pt x="173" y="34"/>
                    </a:lnTo>
                    <a:lnTo>
                      <a:pt x="166" y="26"/>
                    </a:lnTo>
                    <a:lnTo>
                      <a:pt x="159" y="20"/>
                    </a:lnTo>
                    <a:lnTo>
                      <a:pt x="151" y="14"/>
                    </a:lnTo>
                    <a:lnTo>
                      <a:pt x="143" y="9"/>
                    </a:lnTo>
                    <a:lnTo>
                      <a:pt x="133" y="5"/>
                    </a:lnTo>
                    <a:lnTo>
                      <a:pt x="123" y="2"/>
                    </a:lnTo>
                    <a:lnTo>
                      <a:pt x="112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9" y="0"/>
                    </a:lnTo>
                    <a:lnTo>
                      <a:pt x="79" y="2"/>
                    </a:lnTo>
                    <a:lnTo>
                      <a:pt x="69" y="4"/>
                    </a:lnTo>
                    <a:lnTo>
                      <a:pt x="59" y="8"/>
                    </a:lnTo>
                    <a:lnTo>
                      <a:pt x="51" y="12"/>
                    </a:lnTo>
                    <a:lnTo>
                      <a:pt x="42" y="17"/>
                    </a:lnTo>
                    <a:lnTo>
                      <a:pt x="35" y="23"/>
                    </a:lnTo>
                    <a:lnTo>
                      <a:pt x="28" y="30"/>
                    </a:lnTo>
                    <a:lnTo>
                      <a:pt x="21" y="38"/>
                    </a:lnTo>
                    <a:lnTo>
                      <a:pt x="16" y="47"/>
                    </a:lnTo>
                    <a:lnTo>
                      <a:pt x="11" y="57"/>
                    </a:lnTo>
                    <a:lnTo>
                      <a:pt x="7" y="68"/>
                    </a:lnTo>
                    <a:lnTo>
                      <a:pt x="4" y="79"/>
                    </a:lnTo>
                    <a:lnTo>
                      <a:pt x="2" y="92"/>
                    </a:lnTo>
                    <a:lnTo>
                      <a:pt x="0" y="105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34"/>
                    </a:lnTo>
                    <a:lnTo>
                      <a:pt x="2" y="147"/>
                    </a:lnTo>
                    <a:lnTo>
                      <a:pt x="5" y="161"/>
                    </a:lnTo>
                    <a:lnTo>
                      <a:pt x="9" y="173"/>
                    </a:lnTo>
                    <a:lnTo>
                      <a:pt x="13" y="184"/>
                    </a:lnTo>
                    <a:lnTo>
                      <a:pt x="18" y="193"/>
                    </a:lnTo>
                    <a:lnTo>
                      <a:pt x="24" y="202"/>
                    </a:lnTo>
                    <a:lnTo>
                      <a:pt x="30" y="209"/>
                    </a:lnTo>
                    <a:lnTo>
                      <a:pt x="30" y="209"/>
                    </a:lnTo>
                    <a:lnTo>
                      <a:pt x="36" y="215"/>
                    </a:lnTo>
                    <a:lnTo>
                      <a:pt x="43" y="221"/>
                    </a:lnTo>
                    <a:lnTo>
                      <a:pt x="51" y="226"/>
                    </a:lnTo>
                    <a:lnTo>
                      <a:pt x="59" y="230"/>
                    </a:lnTo>
                    <a:lnTo>
                      <a:pt x="68" y="234"/>
                    </a:lnTo>
                    <a:lnTo>
                      <a:pt x="77" y="237"/>
                    </a:lnTo>
                    <a:lnTo>
                      <a:pt x="88" y="239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2" y="239"/>
                    </a:lnTo>
                    <a:lnTo>
                      <a:pt x="124" y="237"/>
                    </a:lnTo>
                    <a:lnTo>
                      <a:pt x="135" y="235"/>
                    </a:lnTo>
                    <a:lnTo>
                      <a:pt x="145" y="231"/>
                    </a:lnTo>
                    <a:lnTo>
                      <a:pt x="145" y="231"/>
                    </a:lnTo>
                    <a:lnTo>
                      <a:pt x="153" y="227"/>
                    </a:lnTo>
                    <a:lnTo>
                      <a:pt x="161" y="222"/>
                    </a:lnTo>
                    <a:lnTo>
                      <a:pt x="169" y="217"/>
                    </a:lnTo>
                    <a:lnTo>
                      <a:pt x="178" y="209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39" y="188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2" y="196"/>
                    </a:lnTo>
                    <a:lnTo>
                      <a:pt x="116" y="197"/>
                    </a:lnTo>
                    <a:lnTo>
                      <a:pt x="109" y="198"/>
                    </a:lnTo>
                    <a:lnTo>
                      <a:pt x="101" y="199"/>
                    </a:lnTo>
                    <a:lnTo>
                      <a:pt x="101" y="199"/>
                    </a:lnTo>
                    <a:lnTo>
                      <a:pt x="91" y="198"/>
                    </a:lnTo>
                    <a:lnTo>
                      <a:pt x="81" y="195"/>
                    </a:lnTo>
                    <a:lnTo>
                      <a:pt x="72" y="191"/>
                    </a:lnTo>
                    <a:lnTo>
                      <a:pt x="64" y="184"/>
                    </a:lnTo>
                    <a:lnTo>
                      <a:pt x="57" y="175"/>
                    </a:lnTo>
                    <a:lnTo>
                      <a:pt x="51" y="164"/>
                    </a:lnTo>
                    <a:lnTo>
                      <a:pt x="47" y="151"/>
                    </a:lnTo>
                    <a:lnTo>
                      <a:pt x="44" y="135"/>
                    </a:lnTo>
                    <a:lnTo>
                      <a:pt x="195" y="135"/>
                    </a:lnTo>
                    <a:lnTo>
                      <a:pt x="195" y="135"/>
                    </a:lnTo>
                    <a:lnTo>
                      <a:pt x="196" y="126"/>
                    </a:lnTo>
                    <a:lnTo>
                      <a:pt x="196" y="114"/>
                    </a:lnTo>
                    <a:lnTo>
                      <a:pt x="196" y="114"/>
                    </a:lnTo>
                    <a:close/>
                    <a:moveTo>
                      <a:pt x="45" y="98"/>
                    </a:moveTo>
                    <a:lnTo>
                      <a:pt x="45" y="98"/>
                    </a:lnTo>
                    <a:lnTo>
                      <a:pt x="47" y="85"/>
                    </a:lnTo>
                    <a:lnTo>
                      <a:pt x="50" y="73"/>
                    </a:lnTo>
                    <a:lnTo>
                      <a:pt x="55" y="64"/>
                    </a:lnTo>
                    <a:lnTo>
                      <a:pt x="61" y="55"/>
                    </a:lnTo>
                    <a:lnTo>
                      <a:pt x="68" y="49"/>
                    </a:lnTo>
                    <a:lnTo>
                      <a:pt x="76" y="44"/>
                    </a:lnTo>
                    <a:lnTo>
                      <a:pt x="86" y="41"/>
                    </a:lnTo>
                    <a:lnTo>
                      <a:pt x="97" y="40"/>
                    </a:lnTo>
                    <a:lnTo>
                      <a:pt x="97" y="40"/>
                    </a:lnTo>
                    <a:lnTo>
                      <a:pt x="104" y="41"/>
                    </a:lnTo>
                    <a:lnTo>
                      <a:pt x="110" y="42"/>
                    </a:lnTo>
                    <a:lnTo>
                      <a:pt x="116" y="43"/>
                    </a:lnTo>
                    <a:lnTo>
                      <a:pt x="121" y="45"/>
                    </a:lnTo>
                    <a:lnTo>
                      <a:pt x="126" y="47"/>
                    </a:lnTo>
                    <a:lnTo>
                      <a:pt x="130" y="50"/>
                    </a:lnTo>
                    <a:lnTo>
                      <a:pt x="137" y="57"/>
                    </a:lnTo>
                    <a:lnTo>
                      <a:pt x="143" y="66"/>
                    </a:lnTo>
                    <a:lnTo>
                      <a:pt x="147" y="76"/>
                    </a:lnTo>
                    <a:lnTo>
                      <a:pt x="150" y="86"/>
                    </a:lnTo>
                    <a:lnTo>
                      <a:pt x="151" y="98"/>
                    </a:lnTo>
                    <a:lnTo>
                      <a:pt x="45" y="98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9" name="Freeform 48"/>
              <p:cNvSpPr>
                <a:spLocks/>
              </p:cNvSpPr>
              <p:nvPr userDrawn="1"/>
            </p:nvSpPr>
            <p:spPr bwMode="auto">
              <a:xfrm>
                <a:off x="817562" y="6363507"/>
                <a:ext cx="115888" cy="90488"/>
              </a:xfrm>
              <a:custGeom>
                <a:avLst/>
                <a:gdLst>
                  <a:gd name="T0" fmla="*/ 294 w 294"/>
                  <a:gd name="T1" fmla="*/ 0 h 230"/>
                  <a:gd name="T2" fmla="*/ 249 w 294"/>
                  <a:gd name="T3" fmla="*/ 0 h 230"/>
                  <a:gd name="T4" fmla="*/ 249 w 294"/>
                  <a:gd name="T5" fmla="*/ 190 h 230"/>
                  <a:gd name="T6" fmla="*/ 169 w 294"/>
                  <a:gd name="T7" fmla="*/ 190 h 230"/>
                  <a:gd name="T8" fmla="*/ 169 w 294"/>
                  <a:gd name="T9" fmla="*/ 0 h 230"/>
                  <a:gd name="T10" fmla="*/ 124 w 294"/>
                  <a:gd name="T11" fmla="*/ 0 h 230"/>
                  <a:gd name="T12" fmla="*/ 124 w 294"/>
                  <a:gd name="T13" fmla="*/ 190 h 230"/>
                  <a:gd name="T14" fmla="*/ 45 w 294"/>
                  <a:gd name="T15" fmla="*/ 190 h 230"/>
                  <a:gd name="T16" fmla="*/ 45 w 294"/>
                  <a:gd name="T17" fmla="*/ 0 h 230"/>
                  <a:gd name="T18" fmla="*/ 0 w 294"/>
                  <a:gd name="T19" fmla="*/ 0 h 230"/>
                  <a:gd name="T20" fmla="*/ 0 w 294"/>
                  <a:gd name="T21" fmla="*/ 230 h 230"/>
                  <a:gd name="T22" fmla="*/ 294 w 294"/>
                  <a:gd name="T23" fmla="*/ 230 h 230"/>
                  <a:gd name="T24" fmla="*/ 294 w 294"/>
                  <a:gd name="T25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4" h="230">
                    <a:moveTo>
                      <a:pt x="294" y="0"/>
                    </a:moveTo>
                    <a:lnTo>
                      <a:pt x="249" y="0"/>
                    </a:lnTo>
                    <a:lnTo>
                      <a:pt x="249" y="190"/>
                    </a:lnTo>
                    <a:lnTo>
                      <a:pt x="169" y="190"/>
                    </a:lnTo>
                    <a:lnTo>
                      <a:pt x="169" y="0"/>
                    </a:lnTo>
                    <a:lnTo>
                      <a:pt x="124" y="0"/>
                    </a:lnTo>
                    <a:lnTo>
                      <a:pt x="124" y="190"/>
                    </a:lnTo>
                    <a:lnTo>
                      <a:pt x="45" y="190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230"/>
                    </a:lnTo>
                    <a:lnTo>
                      <a:pt x="294" y="230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" name="Freeform 49"/>
              <p:cNvSpPr>
                <a:spLocks noEditPoints="1"/>
              </p:cNvSpPr>
              <p:nvPr userDrawn="1"/>
            </p:nvSpPr>
            <p:spPr bwMode="auto">
              <a:xfrm>
                <a:off x="952500" y="6360332"/>
                <a:ext cx="74613" cy="95250"/>
              </a:xfrm>
              <a:custGeom>
                <a:avLst/>
                <a:gdLst>
                  <a:gd name="T0" fmla="*/ 186 w 186"/>
                  <a:gd name="T1" fmla="*/ 77 h 239"/>
                  <a:gd name="T2" fmla="*/ 185 w 186"/>
                  <a:gd name="T3" fmla="*/ 67 h 239"/>
                  <a:gd name="T4" fmla="*/ 182 w 186"/>
                  <a:gd name="T5" fmla="*/ 50 h 239"/>
                  <a:gd name="T6" fmla="*/ 176 w 186"/>
                  <a:gd name="T7" fmla="*/ 36 h 239"/>
                  <a:gd name="T8" fmla="*/ 167 w 186"/>
                  <a:gd name="T9" fmla="*/ 24 h 239"/>
                  <a:gd name="T10" fmla="*/ 156 w 186"/>
                  <a:gd name="T11" fmla="*/ 14 h 239"/>
                  <a:gd name="T12" fmla="*/ 142 w 186"/>
                  <a:gd name="T13" fmla="*/ 7 h 239"/>
                  <a:gd name="T14" fmla="*/ 127 w 186"/>
                  <a:gd name="T15" fmla="*/ 2 h 239"/>
                  <a:gd name="T16" fmla="*/ 109 w 186"/>
                  <a:gd name="T17" fmla="*/ 0 h 239"/>
                  <a:gd name="T18" fmla="*/ 100 w 186"/>
                  <a:gd name="T19" fmla="*/ 0 h 239"/>
                  <a:gd name="T20" fmla="*/ 77 w 186"/>
                  <a:gd name="T21" fmla="*/ 1 h 239"/>
                  <a:gd name="T22" fmla="*/ 57 w 186"/>
                  <a:gd name="T23" fmla="*/ 5 h 239"/>
                  <a:gd name="T24" fmla="*/ 38 w 186"/>
                  <a:gd name="T25" fmla="*/ 11 h 239"/>
                  <a:gd name="T26" fmla="*/ 21 w 186"/>
                  <a:gd name="T27" fmla="*/ 20 h 239"/>
                  <a:gd name="T28" fmla="*/ 39 w 186"/>
                  <a:gd name="T29" fmla="*/ 54 h 239"/>
                  <a:gd name="T30" fmla="*/ 66 w 186"/>
                  <a:gd name="T31" fmla="*/ 43 h 239"/>
                  <a:gd name="T32" fmla="*/ 98 w 186"/>
                  <a:gd name="T33" fmla="*/ 40 h 239"/>
                  <a:gd name="T34" fmla="*/ 108 w 186"/>
                  <a:gd name="T35" fmla="*/ 41 h 239"/>
                  <a:gd name="T36" fmla="*/ 124 w 186"/>
                  <a:gd name="T37" fmla="*/ 46 h 239"/>
                  <a:gd name="T38" fmla="*/ 135 w 186"/>
                  <a:gd name="T39" fmla="*/ 56 h 239"/>
                  <a:gd name="T40" fmla="*/ 141 w 186"/>
                  <a:gd name="T41" fmla="*/ 70 h 239"/>
                  <a:gd name="T42" fmla="*/ 142 w 186"/>
                  <a:gd name="T43" fmla="*/ 96 h 239"/>
                  <a:gd name="T44" fmla="*/ 132 w 186"/>
                  <a:gd name="T45" fmla="*/ 92 h 239"/>
                  <a:gd name="T46" fmla="*/ 107 w 186"/>
                  <a:gd name="T47" fmla="*/ 88 h 239"/>
                  <a:gd name="T48" fmla="*/ 91 w 186"/>
                  <a:gd name="T49" fmla="*/ 87 h 239"/>
                  <a:gd name="T50" fmla="*/ 63 w 186"/>
                  <a:gd name="T51" fmla="*/ 89 h 239"/>
                  <a:gd name="T52" fmla="*/ 47 w 186"/>
                  <a:gd name="T53" fmla="*/ 94 h 239"/>
                  <a:gd name="T54" fmla="*/ 32 w 186"/>
                  <a:gd name="T55" fmla="*/ 101 h 239"/>
                  <a:gd name="T56" fmla="*/ 20 w 186"/>
                  <a:gd name="T57" fmla="*/ 110 h 239"/>
                  <a:gd name="T58" fmla="*/ 10 w 186"/>
                  <a:gd name="T59" fmla="*/ 121 h 239"/>
                  <a:gd name="T60" fmla="*/ 3 w 186"/>
                  <a:gd name="T61" fmla="*/ 135 h 239"/>
                  <a:gd name="T62" fmla="*/ 0 w 186"/>
                  <a:gd name="T63" fmla="*/ 153 h 239"/>
                  <a:gd name="T64" fmla="*/ 0 w 186"/>
                  <a:gd name="T65" fmla="*/ 162 h 239"/>
                  <a:gd name="T66" fmla="*/ 1 w 186"/>
                  <a:gd name="T67" fmla="*/ 182 h 239"/>
                  <a:gd name="T68" fmla="*/ 7 w 186"/>
                  <a:gd name="T69" fmla="*/ 198 h 239"/>
                  <a:gd name="T70" fmla="*/ 15 w 186"/>
                  <a:gd name="T71" fmla="*/ 211 h 239"/>
                  <a:gd name="T72" fmla="*/ 25 w 186"/>
                  <a:gd name="T73" fmla="*/ 222 h 239"/>
                  <a:gd name="T74" fmla="*/ 37 w 186"/>
                  <a:gd name="T75" fmla="*/ 230 h 239"/>
                  <a:gd name="T76" fmla="*/ 51 w 186"/>
                  <a:gd name="T77" fmla="*/ 235 h 239"/>
                  <a:gd name="T78" fmla="*/ 79 w 186"/>
                  <a:gd name="T79" fmla="*/ 239 h 239"/>
                  <a:gd name="T80" fmla="*/ 90 w 186"/>
                  <a:gd name="T81" fmla="*/ 239 h 239"/>
                  <a:gd name="T82" fmla="*/ 108 w 186"/>
                  <a:gd name="T83" fmla="*/ 234 h 239"/>
                  <a:gd name="T84" fmla="*/ 115 w 186"/>
                  <a:gd name="T85" fmla="*/ 231 h 239"/>
                  <a:gd name="T86" fmla="*/ 134 w 186"/>
                  <a:gd name="T87" fmla="*/ 219 h 239"/>
                  <a:gd name="T88" fmla="*/ 142 w 186"/>
                  <a:gd name="T89" fmla="*/ 235 h 239"/>
                  <a:gd name="T90" fmla="*/ 142 w 186"/>
                  <a:gd name="T91" fmla="*/ 170 h 239"/>
                  <a:gd name="T92" fmla="*/ 137 w 186"/>
                  <a:gd name="T93" fmla="*/ 175 h 239"/>
                  <a:gd name="T94" fmla="*/ 126 w 186"/>
                  <a:gd name="T95" fmla="*/ 185 h 239"/>
                  <a:gd name="T96" fmla="*/ 112 w 186"/>
                  <a:gd name="T97" fmla="*/ 193 h 239"/>
                  <a:gd name="T98" fmla="*/ 95 w 186"/>
                  <a:gd name="T99" fmla="*/ 198 h 239"/>
                  <a:gd name="T100" fmla="*/ 86 w 186"/>
                  <a:gd name="T101" fmla="*/ 199 h 239"/>
                  <a:gd name="T102" fmla="*/ 68 w 186"/>
                  <a:gd name="T103" fmla="*/ 196 h 239"/>
                  <a:gd name="T104" fmla="*/ 55 w 186"/>
                  <a:gd name="T105" fmla="*/ 190 h 239"/>
                  <a:gd name="T106" fmla="*/ 50 w 186"/>
                  <a:gd name="T107" fmla="*/ 185 h 239"/>
                  <a:gd name="T108" fmla="*/ 43 w 186"/>
                  <a:gd name="T109" fmla="*/ 170 h 239"/>
                  <a:gd name="T110" fmla="*/ 42 w 186"/>
                  <a:gd name="T111" fmla="*/ 161 h 239"/>
                  <a:gd name="T112" fmla="*/ 45 w 186"/>
                  <a:gd name="T113" fmla="*/ 146 h 239"/>
                  <a:gd name="T114" fmla="*/ 55 w 186"/>
                  <a:gd name="T115" fmla="*/ 135 h 239"/>
                  <a:gd name="T116" fmla="*/ 70 w 186"/>
                  <a:gd name="T117" fmla="*/ 128 h 239"/>
                  <a:gd name="T118" fmla="*/ 89 w 186"/>
                  <a:gd name="T119" fmla="*/ 126 h 239"/>
                  <a:gd name="T120" fmla="*/ 106 w 186"/>
                  <a:gd name="T121" fmla="*/ 126 h 239"/>
                  <a:gd name="T122" fmla="*/ 119 w 186"/>
                  <a:gd name="T123" fmla="*/ 128 h 239"/>
                  <a:gd name="T124" fmla="*/ 142 w 186"/>
                  <a:gd name="T125" fmla="*/ 13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6" h="239">
                    <a:moveTo>
                      <a:pt x="186" y="235"/>
                    </a:moveTo>
                    <a:lnTo>
                      <a:pt x="186" y="77"/>
                    </a:lnTo>
                    <a:lnTo>
                      <a:pt x="186" y="77"/>
                    </a:lnTo>
                    <a:lnTo>
                      <a:pt x="185" y="67"/>
                    </a:lnTo>
                    <a:lnTo>
                      <a:pt x="184" y="58"/>
                    </a:lnTo>
                    <a:lnTo>
                      <a:pt x="182" y="50"/>
                    </a:lnTo>
                    <a:lnTo>
                      <a:pt x="179" y="43"/>
                    </a:lnTo>
                    <a:lnTo>
                      <a:pt x="176" y="36"/>
                    </a:lnTo>
                    <a:lnTo>
                      <a:pt x="172" y="29"/>
                    </a:lnTo>
                    <a:lnTo>
                      <a:pt x="167" y="24"/>
                    </a:lnTo>
                    <a:lnTo>
                      <a:pt x="162" y="19"/>
                    </a:lnTo>
                    <a:lnTo>
                      <a:pt x="156" y="14"/>
                    </a:lnTo>
                    <a:lnTo>
                      <a:pt x="149" y="10"/>
                    </a:lnTo>
                    <a:lnTo>
                      <a:pt x="142" y="7"/>
                    </a:lnTo>
                    <a:lnTo>
                      <a:pt x="135" y="5"/>
                    </a:lnTo>
                    <a:lnTo>
                      <a:pt x="127" y="2"/>
                    </a:lnTo>
                    <a:lnTo>
                      <a:pt x="118" y="1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7" y="1"/>
                    </a:lnTo>
                    <a:lnTo>
                      <a:pt x="67" y="3"/>
                    </a:lnTo>
                    <a:lnTo>
                      <a:pt x="57" y="5"/>
                    </a:lnTo>
                    <a:lnTo>
                      <a:pt x="47" y="8"/>
                    </a:lnTo>
                    <a:lnTo>
                      <a:pt x="38" y="11"/>
                    </a:lnTo>
                    <a:lnTo>
                      <a:pt x="30" y="16"/>
                    </a:lnTo>
                    <a:lnTo>
                      <a:pt x="21" y="20"/>
                    </a:lnTo>
                    <a:lnTo>
                      <a:pt x="39" y="54"/>
                    </a:lnTo>
                    <a:lnTo>
                      <a:pt x="39" y="54"/>
                    </a:lnTo>
                    <a:lnTo>
                      <a:pt x="52" y="48"/>
                    </a:lnTo>
                    <a:lnTo>
                      <a:pt x="66" y="43"/>
                    </a:lnTo>
                    <a:lnTo>
                      <a:pt x="82" y="41"/>
                    </a:lnTo>
                    <a:lnTo>
                      <a:pt x="98" y="40"/>
                    </a:lnTo>
                    <a:lnTo>
                      <a:pt x="98" y="40"/>
                    </a:lnTo>
                    <a:lnTo>
                      <a:pt x="108" y="41"/>
                    </a:lnTo>
                    <a:lnTo>
                      <a:pt x="117" y="43"/>
                    </a:lnTo>
                    <a:lnTo>
                      <a:pt x="124" y="46"/>
                    </a:lnTo>
                    <a:lnTo>
                      <a:pt x="131" y="50"/>
                    </a:lnTo>
                    <a:lnTo>
                      <a:pt x="135" y="56"/>
                    </a:lnTo>
                    <a:lnTo>
                      <a:pt x="139" y="62"/>
                    </a:lnTo>
                    <a:lnTo>
                      <a:pt x="141" y="70"/>
                    </a:lnTo>
                    <a:lnTo>
                      <a:pt x="142" y="79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32" y="92"/>
                    </a:lnTo>
                    <a:lnTo>
                      <a:pt x="121" y="89"/>
                    </a:lnTo>
                    <a:lnTo>
                      <a:pt x="107" y="88"/>
                    </a:lnTo>
                    <a:lnTo>
                      <a:pt x="91" y="87"/>
                    </a:lnTo>
                    <a:lnTo>
                      <a:pt x="91" y="87"/>
                    </a:lnTo>
                    <a:lnTo>
                      <a:pt x="72" y="88"/>
                    </a:lnTo>
                    <a:lnTo>
                      <a:pt x="63" y="89"/>
                    </a:lnTo>
                    <a:lnTo>
                      <a:pt x="55" y="91"/>
                    </a:lnTo>
                    <a:lnTo>
                      <a:pt x="47" y="94"/>
                    </a:lnTo>
                    <a:lnTo>
                      <a:pt x="39" y="97"/>
                    </a:lnTo>
                    <a:lnTo>
                      <a:pt x="32" y="101"/>
                    </a:lnTo>
                    <a:lnTo>
                      <a:pt x="26" y="105"/>
                    </a:lnTo>
                    <a:lnTo>
                      <a:pt x="20" y="110"/>
                    </a:lnTo>
                    <a:lnTo>
                      <a:pt x="15" y="115"/>
                    </a:lnTo>
                    <a:lnTo>
                      <a:pt x="10" y="121"/>
                    </a:lnTo>
                    <a:lnTo>
                      <a:pt x="6" y="128"/>
                    </a:lnTo>
                    <a:lnTo>
                      <a:pt x="3" y="135"/>
                    </a:lnTo>
                    <a:lnTo>
                      <a:pt x="1" y="143"/>
                    </a:lnTo>
                    <a:lnTo>
                      <a:pt x="0" y="15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72"/>
                    </a:lnTo>
                    <a:lnTo>
                      <a:pt x="1" y="182"/>
                    </a:lnTo>
                    <a:lnTo>
                      <a:pt x="4" y="190"/>
                    </a:lnTo>
                    <a:lnTo>
                      <a:pt x="7" y="198"/>
                    </a:lnTo>
                    <a:lnTo>
                      <a:pt x="10" y="205"/>
                    </a:lnTo>
                    <a:lnTo>
                      <a:pt x="15" y="211"/>
                    </a:lnTo>
                    <a:lnTo>
                      <a:pt x="20" y="217"/>
                    </a:lnTo>
                    <a:lnTo>
                      <a:pt x="25" y="222"/>
                    </a:lnTo>
                    <a:lnTo>
                      <a:pt x="31" y="226"/>
                    </a:lnTo>
                    <a:lnTo>
                      <a:pt x="37" y="230"/>
                    </a:lnTo>
                    <a:lnTo>
                      <a:pt x="44" y="233"/>
                    </a:lnTo>
                    <a:lnTo>
                      <a:pt x="51" y="235"/>
                    </a:lnTo>
                    <a:lnTo>
                      <a:pt x="65" y="238"/>
                    </a:lnTo>
                    <a:lnTo>
                      <a:pt x="79" y="239"/>
                    </a:lnTo>
                    <a:lnTo>
                      <a:pt x="79" y="239"/>
                    </a:lnTo>
                    <a:lnTo>
                      <a:pt x="90" y="239"/>
                    </a:lnTo>
                    <a:lnTo>
                      <a:pt x="100" y="237"/>
                    </a:lnTo>
                    <a:lnTo>
                      <a:pt x="108" y="234"/>
                    </a:lnTo>
                    <a:lnTo>
                      <a:pt x="115" y="231"/>
                    </a:lnTo>
                    <a:lnTo>
                      <a:pt x="115" y="231"/>
                    </a:lnTo>
                    <a:lnTo>
                      <a:pt x="127" y="224"/>
                    </a:lnTo>
                    <a:lnTo>
                      <a:pt x="134" y="219"/>
                    </a:lnTo>
                    <a:lnTo>
                      <a:pt x="142" y="212"/>
                    </a:lnTo>
                    <a:lnTo>
                      <a:pt x="142" y="235"/>
                    </a:lnTo>
                    <a:lnTo>
                      <a:pt x="186" y="235"/>
                    </a:lnTo>
                    <a:close/>
                    <a:moveTo>
                      <a:pt x="142" y="170"/>
                    </a:moveTo>
                    <a:lnTo>
                      <a:pt x="142" y="170"/>
                    </a:lnTo>
                    <a:lnTo>
                      <a:pt x="137" y="175"/>
                    </a:lnTo>
                    <a:lnTo>
                      <a:pt x="132" y="180"/>
                    </a:lnTo>
                    <a:lnTo>
                      <a:pt x="126" y="185"/>
                    </a:lnTo>
                    <a:lnTo>
                      <a:pt x="119" y="190"/>
                    </a:lnTo>
                    <a:lnTo>
                      <a:pt x="112" y="193"/>
                    </a:lnTo>
                    <a:lnTo>
                      <a:pt x="104" y="196"/>
                    </a:lnTo>
                    <a:lnTo>
                      <a:pt x="95" y="198"/>
                    </a:lnTo>
                    <a:lnTo>
                      <a:pt x="86" y="199"/>
                    </a:lnTo>
                    <a:lnTo>
                      <a:pt x="86" y="199"/>
                    </a:lnTo>
                    <a:lnTo>
                      <a:pt x="76" y="198"/>
                    </a:lnTo>
                    <a:lnTo>
                      <a:pt x="68" y="196"/>
                    </a:lnTo>
                    <a:lnTo>
                      <a:pt x="61" y="194"/>
                    </a:lnTo>
                    <a:lnTo>
                      <a:pt x="55" y="190"/>
                    </a:lnTo>
                    <a:lnTo>
                      <a:pt x="55" y="190"/>
                    </a:lnTo>
                    <a:lnTo>
                      <a:pt x="50" y="185"/>
                    </a:lnTo>
                    <a:lnTo>
                      <a:pt x="46" y="178"/>
                    </a:lnTo>
                    <a:lnTo>
                      <a:pt x="43" y="170"/>
                    </a:lnTo>
                    <a:lnTo>
                      <a:pt x="42" y="161"/>
                    </a:lnTo>
                    <a:lnTo>
                      <a:pt x="42" y="161"/>
                    </a:lnTo>
                    <a:lnTo>
                      <a:pt x="43" y="153"/>
                    </a:lnTo>
                    <a:lnTo>
                      <a:pt x="45" y="146"/>
                    </a:lnTo>
                    <a:lnTo>
                      <a:pt x="49" y="140"/>
                    </a:lnTo>
                    <a:lnTo>
                      <a:pt x="55" y="135"/>
                    </a:lnTo>
                    <a:lnTo>
                      <a:pt x="62" y="131"/>
                    </a:lnTo>
                    <a:lnTo>
                      <a:pt x="70" y="128"/>
                    </a:lnTo>
                    <a:lnTo>
                      <a:pt x="79" y="126"/>
                    </a:lnTo>
                    <a:lnTo>
                      <a:pt x="89" y="126"/>
                    </a:lnTo>
                    <a:lnTo>
                      <a:pt x="89" y="126"/>
                    </a:lnTo>
                    <a:lnTo>
                      <a:pt x="106" y="126"/>
                    </a:lnTo>
                    <a:lnTo>
                      <a:pt x="119" y="128"/>
                    </a:lnTo>
                    <a:lnTo>
                      <a:pt x="119" y="128"/>
                    </a:lnTo>
                    <a:lnTo>
                      <a:pt x="130" y="131"/>
                    </a:lnTo>
                    <a:lnTo>
                      <a:pt x="142" y="136"/>
                    </a:lnTo>
                    <a:lnTo>
                      <a:pt x="142" y="17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" name="Freeform 50"/>
              <p:cNvSpPr>
                <a:spLocks noEditPoints="1"/>
              </p:cNvSpPr>
              <p:nvPr userDrawn="1"/>
            </p:nvSpPr>
            <p:spPr bwMode="auto">
              <a:xfrm>
                <a:off x="1041400" y="6363507"/>
                <a:ext cx="76200" cy="90488"/>
              </a:xfrm>
              <a:custGeom>
                <a:avLst/>
                <a:gdLst>
                  <a:gd name="T0" fmla="*/ 0 w 195"/>
                  <a:gd name="T1" fmla="*/ 230 h 230"/>
                  <a:gd name="T2" fmla="*/ 50 w 195"/>
                  <a:gd name="T3" fmla="*/ 230 h 230"/>
                  <a:gd name="T4" fmla="*/ 101 w 195"/>
                  <a:gd name="T5" fmla="*/ 138 h 230"/>
                  <a:gd name="T6" fmla="*/ 151 w 195"/>
                  <a:gd name="T7" fmla="*/ 138 h 230"/>
                  <a:gd name="T8" fmla="*/ 151 w 195"/>
                  <a:gd name="T9" fmla="*/ 230 h 230"/>
                  <a:gd name="T10" fmla="*/ 195 w 195"/>
                  <a:gd name="T11" fmla="*/ 230 h 230"/>
                  <a:gd name="T12" fmla="*/ 195 w 195"/>
                  <a:gd name="T13" fmla="*/ 0 h 230"/>
                  <a:gd name="T14" fmla="*/ 82 w 195"/>
                  <a:gd name="T15" fmla="*/ 0 h 230"/>
                  <a:gd name="T16" fmla="*/ 82 w 195"/>
                  <a:gd name="T17" fmla="*/ 0 h 230"/>
                  <a:gd name="T18" fmla="*/ 67 w 195"/>
                  <a:gd name="T19" fmla="*/ 1 h 230"/>
                  <a:gd name="T20" fmla="*/ 60 w 195"/>
                  <a:gd name="T21" fmla="*/ 2 h 230"/>
                  <a:gd name="T22" fmla="*/ 53 w 195"/>
                  <a:gd name="T23" fmla="*/ 4 h 230"/>
                  <a:gd name="T24" fmla="*/ 47 w 195"/>
                  <a:gd name="T25" fmla="*/ 6 h 230"/>
                  <a:gd name="T26" fmla="*/ 41 w 195"/>
                  <a:gd name="T27" fmla="*/ 9 h 230"/>
                  <a:gd name="T28" fmla="*/ 36 w 195"/>
                  <a:gd name="T29" fmla="*/ 13 h 230"/>
                  <a:gd name="T30" fmla="*/ 31 w 195"/>
                  <a:gd name="T31" fmla="*/ 17 h 230"/>
                  <a:gd name="T32" fmla="*/ 26 w 195"/>
                  <a:gd name="T33" fmla="*/ 21 h 230"/>
                  <a:gd name="T34" fmla="*/ 22 w 195"/>
                  <a:gd name="T35" fmla="*/ 27 h 230"/>
                  <a:gd name="T36" fmla="*/ 19 w 195"/>
                  <a:gd name="T37" fmla="*/ 32 h 230"/>
                  <a:gd name="T38" fmla="*/ 16 w 195"/>
                  <a:gd name="T39" fmla="*/ 38 h 230"/>
                  <a:gd name="T40" fmla="*/ 14 w 195"/>
                  <a:gd name="T41" fmla="*/ 45 h 230"/>
                  <a:gd name="T42" fmla="*/ 12 w 195"/>
                  <a:gd name="T43" fmla="*/ 52 h 230"/>
                  <a:gd name="T44" fmla="*/ 11 w 195"/>
                  <a:gd name="T45" fmla="*/ 60 h 230"/>
                  <a:gd name="T46" fmla="*/ 10 w 195"/>
                  <a:gd name="T47" fmla="*/ 69 h 230"/>
                  <a:gd name="T48" fmla="*/ 10 w 195"/>
                  <a:gd name="T49" fmla="*/ 69 h 230"/>
                  <a:gd name="T50" fmla="*/ 11 w 195"/>
                  <a:gd name="T51" fmla="*/ 82 h 230"/>
                  <a:gd name="T52" fmla="*/ 14 w 195"/>
                  <a:gd name="T53" fmla="*/ 93 h 230"/>
                  <a:gd name="T54" fmla="*/ 18 w 195"/>
                  <a:gd name="T55" fmla="*/ 103 h 230"/>
                  <a:gd name="T56" fmla="*/ 23 w 195"/>
                  <a:gd name="T57" fmla="*/ 112 h 230"/>
                  <a:gd name="T58" fmla="*/ 30 w 195"/>
                  <a:gd name="T59" fmla="*/ 119 h 230"/>
                  <a:gd name="T60" fmla="*/ 38 w 195"/>
                  <a:gd name="T61" fmla="*/ 125 h 230"/>
                  <a:gd name="T62" fmla="*/ 47 w 195"/>
                  <a:gd name="T63" fmla="*/ 129 h 230"/>
                  <a:gd name="T64" fmla="*/ 58 w 195"/>
                  <a:gd name="T65" fmla="*/ 132 h 230"/>
                  <a:gd name="T66" fmla="*/ 0 w 195"/>
                  <a:gd name="T67" fmla="*/ 230 h 230"/>
                  <a:gd name="T68" fmla="*/ 151 w 195"/>
                  <a:gd name="T69" fmla="*/ 37 h 230"/>
                  <a:gd name="T70" fmla="*/ 151 w 195"/>
                  <a:gd name="T71" fmla="*/ 101 h 230"/>
                  <a:gd name="T72" fmla="*/ 87 w 195"/>
                  <a:gd name="T73" fmla="*/ 101 h 230"/>
                  <a:gd name="T74" fmla="*/ 87 w 195"/>
                  <a:gd name="T75" fmla="*/ 101 h 230"/>
                  <a:gd name="T76" fmla="*/ 80 w 195"/>
                  <a:gd name="T77" fmla="*/ 100 h 230"/>
                  <a:gd name="T78" fmla="*/ 73 w 195"/>
                  <a:gd name="T79" fmla="*/ 99 h 230"/>
                  <a:gd name="T80" fmla="*/ 68 w 195"/>
                  <a:gd name="T81" fmla="*/ 96 h 230"/>
                  <a:gd name="T82" fmla="*/ 63 w 195"/>
                  <a:gd name="T83" fmla="*/ 92 h 230"/>
                  <a:gd name="T84" fmla="*/ 60 w 195"/>
                  <a:gd name="T85" fmla="*/ 88 h 230"/>
                  <a:gd name="T86" fmla="*/ 57 w 195"/>
                  <a:gd name="T87" fmla="*/ 82 h 230"/>
                  <a:gd name="T88" fmla="*/ 56 w 195"/>
                  <a:gd name="T89" fmla="*/ 76 h 230"/>
                  <a:gd name="T90" fmla="*/ 55 w 195"/>
                  <a:gd name="T91" fmla="*/ 69 h 230"/>
                  <a:gd name="T92" fmla="*/ 55 w 195"/>
                  <a:gd name="T93" fmla="*/ 69 h 230"/>
                  <a:gd name="T94" fmla="*/ 56 w 195"/>
                  <a:gd name="T95" fmla="*/ 62 h 230"/>
                  <a:gd name="T96" fmla="*/ 58 w 195"/>
                  <a:gd name="T97" fmla="*/ 55 h 230"/>
                  <a:gd name="T98" fmla="*/ 60 w 195"/>
                  <a:gd name="T99" fmla="*/ 50 h 230"/>
                  <a:gd name="T100" fmla="*/ 64 w 195"/>
                  <a:gd name="T101" fmla="*/ 45 h 230"/>
                  <a:gd name="T102" fmla="*/ 69 w 195"/>
                  <a:gd name="T103" fmla="*/ 41 h 230"/>
                  <a:gd name="T104" fmla="*/ 74 w 195"/>
                  <a:gd name="T105" fmla="*/ 39 h 230"/>
                  <a:gd name="T106" fmla="*/ 80 w 195"/>
                  <a:gd name="T107" fmla="*/ 37 h 230"/>
                  <a:gd name="T108" fmla="*/ 87 w 195"/>
                  <a:gd name="T109" fmla="*/ 37 h 230"/>
                  <a:gd name="T110" fmla="*/ 151 w 195"/>
                  <a:gd name="T111" fmla="*/ 37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5" h="230">
                    <a:moveTo>
                      <a:pt x="0" y="230"/>
                    </a:moveTo>
                    <a:lnTo>
                      <a:pt x="50" y="230"/>
                    </a:lnTo>
                    <a:lnTo>
                      <a:pt x="101" y="138"/>
                    </a:lnTo>
                    <a:lnTo>
                      <a:pt x="151" y="138"/>
                    </a:lnTo>
                    <a:lnTo>
                      <a:pt x="151" y="230"/>
                    </a:lnTo>
                    <a:lnTo>
                      <a:pt x="195" y="230"/>
                    </a:lnTo>
                    <a:lnTo>
                      <a:pt x="195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7" y="1"/>
                    </a:lnTo>
                    <a:lnTo>
                      <a:pt x="60" y="2"/>
                    </a:lnTo>
                    <a:lnTo>
                      <a:pt x="53" y="4"/>
                    </a:lnTo>
                    <a:lnTo>
                      <a:pt x="47" y="6"/>
                    </a:lnTo>
                    <a:lnTo>
                      <a:pt x="41" y="9"/>
                    </a:lnTo>
                    <a:lnTo>
                      <a:pt x="36" y="13"/>
                    </a:lnTo>
                    <a:lnTo>
                      <a:pt x="31" y="17"/>
                    </a:lnTo>
                    <a:lnTo>
                      <a:pt x="26" y="21"/>
                    </a:lnTo>
                    <a:lnTo>
                      <a:pt x="22" y="27"/>
                    </a:lnTo>
                    <a:lnTo>
                      <a:pt x="19" y="32"/>
                    </a:lnTo>
                    <a:lnTo>
                      <a:pt x="16" y="38"/>
                    </a:lnTo>
                    <a:lnTo>
                      <a:pt x="14" y="45"/>
                    </a:lnTo>
                    <a:lnTo>
                      <a:pt x="12" y="52"/>
                    </a:lnTo>
                    <a:lnTo>
                      <a:pt x="11" y="60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1" y="82"/>
                    </a:lnTo>
                    <a:lnTo>
                      <a:pt x="14" y="93"/>
                    </a:lnTo>
                    <a:lnTo>
                      <a:pt x="18" y="103"/>
                    </a:lnTo>
                    <a:lnTo>
                      <a:pt x="23" y="112"/>
                    </a:lnTo>
                    <a:lnTo>
                      <a:pt x="30" y="119"/>
                    </a:lnTo>
                    <a:lnTo>
                      <a:pt x="38" y="125"/>
                    </a:lnTo>
                    <a:lnTo>
                      <a:pt x="47" y="129"/>
                    </a:lnTo>
                    <a:lnTo>
                      <a:pt x="58" y="132"/>
                    </a:lnTo>
                    <a:lnTo>
                      <a:pt x="0" y="230"/>
                    </a:lnTo>
                    <a:close/>
                    <a:moveTo>
                      <a:pt x="151" y="37"/>
                    </a:moveTo>
                    <a:lnTo>
                      <a:pt x="151" y="101"/>
                    </a:lnTo>
                    <a:lnTo>
                      <a:pt x="87" y="101"/>
                    </a:lnTo>
                    <a:lnTo>
                      <a:pt x="87" y="101"/>
                    </a:lnTo>
                    <a:lnTo>
                      <a:pt x="80" y="100"/>
                    </a:lnTo>
                    <a:lnTo>
                      <a:pt x="73" y="99"/>
                    </a:lnTo>
                    <a:lnTo>
                      <a:pt x="68" y="96"/>
                    </a:lnTo>
                    <a:lnTo>
                      <a:pt x="63" y="92"/>
                    </a:lnTo>
                    <a:lnTo>
                      <a:pt x="60" y="88"/>
                    </a:lnTo>
                    <a:lnTo>
                      <a:pt x="57" y="82"/>
                    </a:lnTo>
                    <a:lnTo>
                      <a:pt x="56" y="76"/>
                    </a:lnTo>
                    <a:lnTo>
                      <a:pt x="55" y="69"/>
                    </a:lnTo>
                    <a:lnTo>
                      <a:pt x="55" y="69"/>
                    </a:lnTo>
                    <a:lnTo>
                      <a:pt x="56" y="62"/>
                    </a:lnTo>
                    <a:lnTo>
                      <a:pt x="58" y="55"/>
                    </a:lnTo>
                    <a:lnTo>
                      <a:pt x="60" y="50"/>
                    </a:lnTo>
                    <a:lnTo>
                      <a:pt x="64" y="45"/>
                    </a:lnTo>
                    <a:lnTo>
                      <a:pt x="69" y="41"/>
                    </a:lnTo>
                    <a:lnTo>
                      <a:pt x="74" y="39"/>
                    </a:lnTo>
                    <a:lnTo>
                      <a:pt x="80" y="37"/>
                    </a:lnTo>
                    <a:lnTo>
                      <a:pt x="87" y="37"/>
                    </a:lnTo>
                    <a:lnTo>
                      <a:pt x="151" y="37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" name="Freeform 51"/>
              <p:cNvSpPr>
                <a:spLocks/>
              </p:cNvSpPr>
              <p:nvPr userDrawn="1"/>
            </p:nvSpPr>
            <p:spPr bwMode="auto">
              <a:xfrm>
                <a:off x="1181100" y="6360332"/>
                <a:ext cx="71438" cy="95250"/>
              </a:xfrm>
              <a:custGeom>
                <a:avLst/>
                <a:gdLst>
                  <a:gd name="T0" fmla="*/ 181 w 181"/>
                  <a:gd name="T1" fmla="*/ 39 h 239"/>
                  <a:gd name="T2" fmla="*/ 164 w 181"/>
                  <a:gd name="T3" fmla="*/ 22 h 239"/>
                  <a:gd name="T4" fmla="*/ 145 w 181"/>
                  <a:gd name="T5" fmla="*/ 10 h 239"/>
                  <a:gd name="T6" fmla="*/ 124 w 181"/>
                  <a:gd name="T7" fmla="*/ 2 h 239"/>
                  <a:gd name="T8" fmla="*/ 100 w 181"/>
                  <a:gd name="T9" fmla="*/ 0 h 239"/>
                  <a:gd name="T10" fmla="*/ 90 w 181"/>
                  <a:gd name="T11" fmla="*/ 0 h 239"/>
                  <a:gd name="T12" fmla="*/ 70 w 181"/>
                  <a:gd name="T13" fmla="*/ 4 h 239"/>
                  <a:gd name="T14" fmla="*/ 52 w 181"/>
                  <a:gd name="T15" fmla="*/ 12 h 239"/>
                  <a:gd name="T16" fmla="*/ 36 w 181"/>
                  <a:gd name="T17" fmla="*/ 24 h 239"/>
                  <a:gd name="T18" fmla="*/ 23 w 181"/>
                  <a:gd name="T19" fmla="*/ 39 h 239"/>
                  <a:gd name="T20" fmla="*/ 12 w 181"/>
                  <a:gd name="T21" fmla="*/ 58 h 239"/>
                  <a:gd name="T22" fmla="*/ 4 w 181"/>
                  <a:gd name="T23" fmla="*/ 80 h 239"/>
                  <a:gd name="T24" fmla="*/ 0 w 181"/>
                  <a:gd name="T25" fmla="*/ 106 h 239"/>
                  <a:gd name="T26" fmla="*/ 0 w 181"/>
                  <a:gd name="T27" fmla="*/ 120 h 239"/>
                  <a:gd name="T28" fmla="*/ 2 w 181"/>
                  <a:gd name="T29" fmla="*/ 145 h 239"/>
                  <a:gd name="T30" fmla="*/ 8 w 181"/>
                  <a:gd name="T31" fmla="*/ 169 h 239"/>
                  <a:gd name="T32" fmla="*/ 17 w 181"/>
                  <a:gd name="T33" fmla="*/ 190 h 239"/>
                  <a:gd name="T34" fmla="*/ 29 w 181"/>
                  <a:gd name="T35" fmla="*/ 207 h 239"/>
                  <a:gd name="T36" fmla="*/ 43 w 181"/>
                  <a:gd name="T37" fmla="*/ 221 h 239"/>
                  <a:gd name="T38" fmla="*/ 60 w 181"/>
                  <a:gd name="T39" fmla="*/ 231 h 239"/>
                  <a:gd name="T40" fmla="*/ 79 w 181"/>
                  <a:gd name="T41" fmla="*/ 237 h 239"/>
                  <a:gd name="T42" fmla="*/ 99 w 181"/>
                  <a:gd name="T43" fmla="*/ 239 h 239"/>
                  <a:gd name="T44" fmla="*/ 114 w 181"/>
                  <a:gd name="T45" fmla="*/ 238 h 239"/>
                  <a:gd name="T46" fmla="*/ 138 w 181"/>
                  <a:gd name="T47" fmla="*/ 232 h 239"/>
                  <a:gd name="T48" fmla="*/ 158 w 181"/>
                  <a:gd name="T49" fmla="*/ 220 h 239"/>
                  <a:gd name="T50" fmla="*/ 174 w 181"/>
                  <a:gd name="T51" fmla="*/ 205 h 239"/>
                  <a:gd name="T52" fmla="*/ 152 w 181"/>
                  <a:gd name="T53" fmla="*/ 168 h 239"/>
                  <a:gd name="T54" fmla="*/ 139 w 181"/>
                  <a:gd name="T55" fmla="*/ 181 h 239"/>
                  <a:gd name="T56" fmla="*/ 127 w 181"/>
                  <a:gd name="T57" fmla="*/ 189 h 239"/>
                  <a:gd name="T58" fmla="*/ 115 w 181"/>
                  <a:gd name="T59" fmla="*/ 195 h 239"/>
                  <a:gd name="T60" fmla="*/ 100 w 181"/>
                  <a:gd name="T61" fmla="*/ 197 h 239"/>
                  <a:gd name="T62" fmla="*/ 94 w 181"/>
                  <a:gd name="T63" fmla="*/ 196 h 239"/>
                  <a:gd name="T64" fmla="*/ 82 w 181"/>
                  <a:gd name="T65" fmla="*/ 193 h 239"/>
                  <a:gd name="T66" fmla="*/ 72 w 181"/>
                  <a:gd name="T67" fmla="*/ 188 h 239"/>
                  <a:gd name="T68" fmla="*/ 63 w 181"/>
                  <a:gd name="T69" fmla="*/ 180 h 239"/>
                  <a:gd name="T70" fmla="*/ 56 w 181"/>
                  <a:gd name="T71" fmla="*/ 169 h 239"/>
                  <a:gd name="T72" fmla="*/ 49 w 181"/>
                  <a:gd name="T73" fmla="*/ 150 h 239"/>
                  <a:gd name="T74" fmla="*/ 45 w 181"/>
                  <a:gd name="T75" fmla="*/ 118 h 239"/>
                  <a:gd name="T76" fmla="*/ 46 w 181"/>
                  <a:gd name="T77" fmla="*/ 102 h 239"/>
                  <a:gd name="T78" fmla="*/ 54 w 181"/>
                  <a:gd name="T79" fmla="*/ 74 h 239"/>
                  <a:gd name="T80" fmla="*/ 60 w 181"/>
                  <a:gd name="T81" fmla="*/ 63 h 239"/>
                  <a:gd name="T82" fmla="*/ 68 w 181"/>
                  <a:gd name="T83" fmla="*/ 54 h 239"/>
                  <a:gd name="T84" fmla="*/ 77 w 181"/>
                  <a:gd name="T85" fmla="*/ 48 h 239"/>
                  <a:gd name="T86" fmla="*/ 87 w 181"/>
                  <a:gd name="T87" fmla="*/ 44 h 239"/>
                  <a:gd name="T88" fmla="*/ 99 w 181"/>
                  <a:gd name="T89" fmla="*/ 43 h 239"/>
                  <a:gd name="T90" fmla="*/ 106 w 181"/>
                  <a:gd name="T91" fmla="*/ 43 h 239"/>
                  <a:gd name="T92" fmla="*/ 121 w 181"/>
                  <a:gd name="T93" fmla="*/ 46 h 239"/>
                  <a:gd name="T94" fmla="*/ 134 w 181"/>
                  <a:gd name="T95" fmla="*/ 53 h 239"/>
                  <a:gd name="T96" fmla="*/ 148 w 181"/>
                  <a:gd name="T97" fmla="*/ 64 h 239"/>
                  <a:gd name="T98" fmla="*/ 181 w 181"/>
                  <a:gd name="T99" fmla="*/ 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1" h="239">
                    <a:moveTo>
                      <a:pt x="181" y="39"/>
                    </a:moveTo>
                    <a:lnTo>
                      <a:pt x="181" y="39"/>
                    </a:lnTo>
                    <a:lnTo>
                      <a:pt x="173" y="30"/>
                    </a:lnTo>
                    <a:lnTo>
                      <a:pt x="164" y="22"/>
                    </a:lnTo>
                    <a:lnTo>
                      <a:pt x="155" y="15"/>
                    </a:lnTo>
                    <a:lnTo>
                      <a:pt x="145" y="10"/>
                    </a:lnTo>
                    <a:lnTo>
                      <a:pt x="135" y="5"/>
                    </a:lnTo>
                    <a:lnTo>
                      <a:pt x="124" y="2"/>
                    </a:lnTo>
                    <a:lnTo>
                      <a:pt x="112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90" y="0"/>
                    </a:lnTo>
                    <a:lnTo>
                      <a:pt x="80" y="2"/>
                    </a:lnTo>
                    <a:lnTo>
                      <a:pt x="70" y="4"/>
                    </a:lnTo>
                    <a:lnTo>
                      <a:pt x="61" y="8"/>
                    </a:lnTo>
                    <a:lnTo>
                      <a:pt x="52" y="12"/>
                    </a:lnTo>
                    <a:lnTo>
                      <a:pt x="44" y="18"/>
                    </a:lnTo>
                    <a:lnTo>
                      <a:pt x="36" y="24"/>
                    </a:lnTo>
                    <a:lnTo>
                      <a:pt x="29" y="31"/>
                    </a:lnTo>
                    <a:lnTo>
                      <a:pt x="23" y="39"/>
                    </a:lnTo>
                    <a:lnTo>
                      <a:pt x="17" y="48"/>
                    </a:lnTo>
                    <a:lnTo>
                      <a:pt x="12" y="58"/>
                    </a:lnTo>
                    <a:lnTo>
                      <a:pt x="8" y="69"/>
                    </a:lnTo>
                    <a:lnTo>
                      <a:pt x="4" y="80"/>
                    </a:lnTo>
                    <a:lnTo>
                      <a:pt x="2" y="93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33"/>
                    </a:lnTo>
                    <a:lnTo>
                      <a:pt x="2" y="145"/>
                    </a:lnTo>
                    <a:lnTo>
                      <a:pt x="4" y="158"/>
                    </a:lnTo>
                    <a:lnTo>
                      <a:pt x="8" y="169"/>
                    </a:lnTo>
                    <a:lnTo>
                      <a:pt x="12" y="180"/>
                    </a:lnTo>
                    <a:lnTo>
                      <a:pt x="17" y="190"/>
                    </a:lnTo>
                    <a:lnTo>
                      <a:pt x="22" y="199"/>
                    </a:lnTo>
                    <a:lnTo>
                      <a:pt x="29" y="207"/>
                    </a:lnTo>
                    <a:lnTo>
                      <a:pt x="35" y="214"/>
                    </a:lnTo>
                    <a:lnTo>
                      <a:pt x="43" y="221"/>
                    </a:lnTo>
                    <a:lnTo>
                      <a:pt x="51" y="226"/>
                    </a:lnTo>
                    <a:lnTo>
                      <a:pt x="60" y="231"/>
                    </a:lnTo>
                    <a:lnTo>
                      <a:pt x="69" y="234"/>
                    </a:lnTo>
                    <a:lnTo>
                      <a:pt x="79" y="237"/>
                    </a:lnTo>
                    <a:lnTo>
                      <a:pt x="89" y="239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4" y="238"/>
                    </a:lnTo>
                    <a:lnTo>
                      <a:pt x="127" y="236"/>
                    </a:lnTo>
                    <a:lnTo>
                      <a:pt x="138" y="232"/>
                    </a:lnTo>
                    <a:lnTo>
                      <a:pt x="149" y="226"/>
                    </a:lnTo>
                    <a:lnTo>
                      <a:pt x="158" y="220"/>
                    </a:lnTo>
                    <a:lnTo>
                      <a:pt x="166" y="213"/>
                    </a:lnTo>
                    <a:lnTo>
                      <a:pt x="174" y="205"/>
                    </a:lnTo>
                    <a:lnTo>
                      <a:pt x="181" y="197"/>
                    </a:lnTo>
                    <a:lnTo>
                      <a:pt x="152" y="168"/>
                    </a:lnTo>
                    <a:lnTo>
                      <a:pt x="152" y="168"/>
                    </a:lnTo>
                    <a:lnTo>
                      <a:pt x="139" y="181"/>
                    </a:lnTo>
                    <a:lnTo>
                      <a:pt x="133" y="185"/>
                    </a:lnTo>
                    <a:lnTo>
                      <a:pt x="127" y="189"/>
                    </a:lnTo>
                    <a:lnTo>
                      <a:pt x="121" y="193"/>
                    </a:lnTo>
                    <a:lnTo>
                      <a:pt x="115" y="195"/>
                    </a:lnTo>
                    <a:lnTo>
                      <a:pt x="108" y="196"/>
                    </a:lnTo>
                    <a:lnTo>
                      <a:pt x="100" y="197"/>
                    </a:lnTo>
                    <a:lnTo>
                      <a:pt x="100" y="197"/>
                    </a:lnTo>
                    <a:lnTo>
                      <a:pt x="94" y="196"/>
                    </a:lnTo>
                    <a:lnTo>
                      <a:pt x="88" y="195"/>
                    </a:lnTo>
                    <a:lnTo>
                      <a:pt x="82" y="193"/>
                    </a:lnTo>
                    <a:lnTo>
                      <a:pt x="77" y="191"/>
                    </a:lnTo>
                    <a:lnTo>
                      <a:pt x="72" y="188"/>
                    </a:lnTo>
                    <a:lnTo>
                      <a:pt x="67" y="184"/>
                    </a:lnTo>
                    <a:lnTo>
                      <a:pt x="63" y="180"/>
                    </a:lnTo>
                    <a:lnTo>
                      <a:pt x="59" y="175"/>
                    </a:lnTo>
                    <a:lnTo>
                      <a:pt x="56" y="169"/>
                    </a:lnTo>
                    <a:lnTo>
                      <a:pt x="53" y="164"/>
                    </a:lnTo>
                    <a:lnTo>
                      <a:pt x="49" y="150"/>
                    </a:lnTo>
                    <a:lnTo>
                      <a:pt x="46" y="135"/>
                    </a:lnTo>
                    <a:lnTo>
                      <a:pt x="45" y="118"/>
                    </a:lnTo>
                    <a:lnTo>
                      <a:pt x="45" y="118"/>
                    </a:lnTo>
                    <a:lnTo>
                      <a:pt x="46" y="102"/>
                    </a:lnTo>
                    <a:lnTo>
                      <a:pt x="49" y="87"/>
                    </a:lnTo>
                    <a:lnTo>
                      <a:pt x="54" y="74"/>
                    </a:lnTo>
                    <a:lnTo>
                      <a:pt x="57" y="68"/>
                    </a:lnTo>
                    <a:lnTo>
                      <a:pt x="60" y="63"/>
                    </a:lnTo>
                    <a:lnTo>
                      <a:pt x="64" y="58"/>
                    </a:lnTo>
                    <a:lnTo>
                      <a:pt x="68" y="54"/>
                    </a:lnTo>
                    <a:lnTo>
                      <a:pt x="72" y="51"/>
                    </a:lnTo>
                    <a:lnTo>
                      <a:pt x="77" y="48"/>
                    </a:lnTo>
                    <a:lnTo>
                      <a:pt x="82" y="46"/>
                    </a:lnTo>
                    <a:lnTo>
                      <a:pt x="87" y="44"/>
                    </a:lnTo>
                    <a:lnTo>
                      <a:pt x="93" y="43"/>
                    </a:lnTo>
                    <a:lnTo>
                      <a:pt x="99" y="43"/>
                    </a:lnTo>
                    <a:lnTo>
                      <a:pt x="99" y="43"/>
                    </a:lnTo>
                    <a:lnTo>
                      <a:pt x="106" y="43"/>
                    </a:lnTo>
                    <a:lnTo>
                      <a:pt x="114" y="44"/>
                    </a:lnTo>
                    <a:lnTo>
                      <a:pt x="121" y="46"/>
                    </a:lnTo>
                    <a:lnTo>
                      <a:pt x="127" y="49"/>
                    </a:lnTo>
                    <a:lnTo>
                      <a:pt x="134" y="53"/>
                    </a:lnTo>
                    <a:lnTo>
                      <a:pt x="141" y="58"/>
                    </a:lnTo>
                    <a:lnTo>
                      <a:pt x="148" y="64"/>
                    </a:lnTo>
                    <a:lnTo>
                      <a:pt x="155" y="70"/>
                    </a:lnTo>
                    <a:lnTo>
                      <a:pt x="181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" name="Freeform 52"/>
              <p:cNvSpPr>
                <a:spLocks/>
              </p:cNvSpPr>
              <p:nvPr userDrawn="1"/>
            </p:nvSpPr>
            <p:spPr bwMode="auto">
              <a:xfrm>
                <a:off x="1260475" y="6363507"/>
                <a:ext cx="82550" cy="92075"/>
              </a:xfrm>
              <a:custGeom>
                <a:avLst/>
                <a:gdLst>
                  <a:gd name="T0" fmla="*/ 93 w 208"/>
                  <a:gd name="T1" fmla="*/ 39 h 234"/>
                  <a:gd name="T2" fmla="*/ 163 w 208"/>
                  <a:gd name="T3" fmla="*/ 39 h 234"/>
                  <a:gd name="T4" fmla="*/ 163 w 208"/>
                  <a:gd name="T5" fmla="*/ 230 h 234"/>
                  <a:gd name="T6" fmla="*/ 208 w 208"/>
                  <a:gd name="T7" fmla="*/ 230 h 234"/>
                  <a:gd name="T8" fmla="*/ 208 w 208"/>
                  <a:gd name="T9" fmla="*/ 0 h 234"/>
                  <a:gd name="T10" fmla="*/ 51 w 208"/>
                  <a:gd name="T11" fmla="*/ 0 h 234"/>
                  <a:gd name="T12" fmla="*/ 46 w 208"/>
                  <a:gd name="T13" fmla="*/ 116 h 234"/>
                  <a:gd name="T14" fmla="*/ 46 w 208"/>
                  <a:gd name="T15" fmla="*/ 116 h 234"/>
                  <a:gd name="T16" fmla="*/ 45 w 208"/>
                  <a:gd name="T17" fmla="*/ 135 h 234"/>
                  <a:gd name="T18" fmla="*/ 42 w 208"/>
                  <a:gd name="T19" fmla="*/ 152 h 234"/>
                  <a:gd name="T20" fmla="*/ 37 w 208"/>
                  <a:gd name="T21" fmla="*/ 165 h 234"/>
                  <a:gd name="T22" fmla="*/ 32 w 208"/>
                  <a:gd name="T23" fmla="*/ 175 h 234"/>
                  <a:gd name="T24" fmla="*/ 25 w 208"/>
                  <a:gd name="T25" fmla="*/ 183 h 234"/>
                  <a:gd name="T26" fmla="*/ 17 w 208"/>
                  <a:gd name="T27" fmla="*/ 189 h 234"/>
                  <a:gd name="T28" fmla="*/ 9 w 208"/>
                  <a:gd name="T29" fmla="*/ 193 h 234"/>
                  <a:gd name="T30" fmla="*/ 0 w 208"/>
                  <a:gd name="T31" fmla="*/ 195 h 234"/>
                  <a:gd name="T32" fmla="*/ 11 w 208"/>
                  <a:gd name="T33" fmla="*/ 234 h 234"/>
                  <a:gd name="T34" fmla="*/ 11 w 208"/>
                  <a:gd name="T35" fmla="*/ 234 h 234"/>
                  <a:gd name="T36" fmla="*/ 18 w 208"/>
                  <a:gd name="T37" fmla="*/ 233 h 234"/>
                  <a:gd name="T38" fmla="*/ 26 w 208"/>
                  <a:gd name="T39" fmla="*/ 230 h 234"/>
                  <a:gd name="T40" fmla="*/ 33 w 208"/>
                  <a:gd name="T41" fmla="*/ 228 h 234"/>
                  <a:gd name="T42" fmla="*/ 40 w 208"/>
                  <a:gd name="T43" fmla="*/ 224 h 234"/>
                  <a:gd name="T44" fmla="*/ 47 w 208"/>
                  <a:gd name="T45" fmla="*/ 220 h 234"/>
                  <a:gd name="T46" fmla="*/ 53 w 208"/>
                  <a:gd name="T47" fmla="*/ 215 h 234"/>
                  <a:gd name="T48" fmla="*/ 59 w 208"/>
                  <a:gd name="T49" fmla="*/ 209 h 234"/>
                  <a:gd name="T50" fmla="*/ 65 w 208"/>
                  <a:gd name="T51" fmla="*/ 203 h 234"/>
                  <a:gd name="T52" fmla="*/ 70 w 208"/>
                  <a:gd name="T53" fmla="*/ 195 h 234"/>
                  <a:gd name="T54" fmla="*/ 75 w 208"/>
                  <a:gd name="T55" fmla="*/ 187 h 234"/>
                  <a:gd name="T56" fmla="*/ 79 w 208"/>
                  <a:gd name="T57" fmla="*/ 178 h 234"/>
                  <a:gd name="T58" fmla="*/ 82 w 208"/>
                  <a:gd name="T59" fmla="*/ 168 h 234"/>
                  <a:gd name="T60" fmla="*/ 86 w 208"/>
                  <a:gd name="T61" fmla="*/ 156 h 234"/>
                  <a:gd name="T62" fmla="*/ 88 w 208"/>
                  <a:gd name="T63" fmla="*/ 143 h 234"/>
                  <a:gd name="T64" fmla="*/ 89 w 208"/>
                  <a:gd name="T65" fmla="*/ 130 h 234"/>
                  <a:gd name="T66" fmla="*/ 90 w 208"/>
                  <a:gd name="T67" fmla="*/ 116 h 234"/>
                  <a:gd name="T68" fmla="*/ 93 w 208"/>
                  <a:gd name="T69" fmla="*/ 3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8" h="234">
                    <a:moveTo>
                      <a:pt x="93" y="39"/>
                    </a:moveTo>
                    <a:lnTo>
                      <a:pt x="163" y="39"/>
                    </a:lnTo>
                    <a:lnTo>
                      <a:pt x="163" y="230"/>
                    </a:lnTo>
                    <a:lnTo>
                      <a:pt x="208" y="230"/>
                    </a:lnTo>
                    <a:lnTo>
                      <a:pt x="208" y="0"/>
                    </a:lnTo>
                    <a:lnTo>
                      <a:pt x="51" y="0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5" y="135"/>
                    </a:lnTo>
                    <a:lnTo>
                      <a:pt x="42" y="152"/>
                    </a:lnTo>
                    <a:lnTo>
                      <a:pt x="37" y="165"/>
                    </a:lnTo>
                    <a:lnTo>
                      <a:pt x="32" y="175"/>
                    </a:lnTo>
                    <a:lnTo>
                      <a:pt x="25" y="183"/>
                    </a:lnTo>
                    <a:lnTo>
                      <a:pt x="17" y="189"/>
                    </a:lnTo>
                    <a:lnTo>
                      <a:pt x="9" y="193"/>
                    </a:lnTo>
                    <a:lnTo>
                      <a:pt x="0" y="195"/>
                    </a:lnTo>
                    <a:lnTo>
                      <a:pt x="11" y="234"/>
                    </a:lnTo>
                    <a:lnTo>
                      <a:pt x="11" y="234"/>
                    </a:lnTo>
                    <a:lnTo>
                      <a:pt x="18" y="233"/>
                    </a:lnTo>
                    <a:lnTo>
                      <a:pt x="26" y="230"/>
                    </a:lnTo>
                    <a:lnTo>
                      <a:pt x="33" y="228"/>
                    </a:lnTo>
                    <a:lnTo>
                      <a:pt x="40" y="224"/>
                    </a:lnTo>
                    <a:lnTo>
                      <a:pt x="47" y="220"/>
                    </a:lnTo>
                    <a:lnTo>
                      <a:pt x="53" y="215"/>
                    </a:lnTo>
                    <a:lnTo>
                      <a:pt x="59" y="209"/>
                    </a:lnTo>
                    <a:lnTo>
                      <a:pt x="65" y="203"/>
                    </a:lnTo>
                    <a:lnTo>
                      <a:pt x="70" y="195"/>
                    </a:lnTo>
                    <a:lnTo>
                      <a:pt x="75" y="187"/>
                    </a:lnTo>
                    <a:lnTo>
                      <a:pt x="79" y="178"/>
                    </a:lnTo>
                    <a:lnTo>
                      <a:pt x="82" y="168"/>
                    </a:lnTo>
                    <a:lnTo>
                      <a:pt x="86" y="156"/>
                    </a:lnTo>
                    <a:lnTo>
                      <a:pt x="88" y="143"/>
                    </a:lnTo>
                    <a:lnTo>
                      <a:pt x="89" y="130"/>
                    </a:lnTo>
                    <a:lnTo>
                      <a:pt x="90" y="116"/>
                    </a:lnTo>
                    <a:lnTo>
                      <a:pt x="93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" name="Freeform 53"/>
              <p:cNvSpPr>
                <a:spLocks noEditPoints="1"/>
              </p:cNvSpPr>
              <p:nvPr userDrawn="1"/>
            </p:nvSpPr>
            <p:spPr bwMode="auto">
              <a:xfrm>
                <a:off x="1362075" y="6360332"/>
                <a:ext cx="80963" cy="95250"/>
              </a:xfrm>
              <a:custGeom>
                <a:avLst/>
                <a:gdLst>
                  <a:gd name="T0" fmla="*/ 204 w 204"/>
                  <a:gd name="T1" fmla="*/ 105 h 239"/>
                  <a:gd name="T2" fmla="*/ 196 w 204"/>
                  <a:gd name="T3" fmla="*/ 69 h 239"/>
                  <a:gd name="T4" fmla="*/ 182 w 204"/>
                  <a:gd name="T5" fmla="*/ 40 h 239"/>
                  <a:gd name="T6" fmla="*/ 160 w 204"/>
                  <a:gd name="T7" fmla="*/ 18 h 239"/>
                  <a:gd name="T8" fmla="*/ 133 w 204"/>
                  <a:gd name="T9" fmla="*/ 5 h 239"/>
                  <a:gd name="T10" fmla="*/ 102 w 204"/>
                  <a:gd name="T11" fmla="*/ 0 h 239"/>
                  <a:gd name="T12" fmla="*/ 81 w 204"/>
                  <a:gd name="T13" fmla="*/ 2 h 239"/>
                  <a:gd name="T14" fmla="*/ 53 w 204"/>
                  <a:gd name="T15" fmla="*/ 12 h 239"/>
                  <a:gd name="T16" fmla="*/ 30 w 204"/>
                  <a:gd name="T17" fmla="*/ 31 h 239"/>
                  <a:gd name="T18" fmla="*/ 12 w 204"/>
                  <a:gd name="T19" fmla="*/ 58 h 239"/>
                  <a:gd name="T20" fmla="*/ 2 w 204"/>
                  <a:gd name="T21" fmla="*/ 93 h 239"/>
                  <a:gd name="T22" fmla="*/ 0 w 204"/>
                  <a:gd name="T23" fmla="*/ 119 h 239"/>
                  <a:gd name="T24" fmla="*/ 5 w 204"/>
                  <a:gd name="T25" fmla="*/ 158 h 239"/>
                  <a:gd name="T26" fmla="*/ 17 w 204"/>
                  <a:gd name="T27" fmla="*/ 189 h 239"/>
                  <a:gd name="T28" fmla="*/ 36 w 204"/>
                  <a:gd name="T29" fmla="*/ 214 h 239"/>
                  <a:gd name="T30" fmla="*/ 61 w 204"/>
                  <a:gd name="T31" fmla="*/ 231 h 239"/>
                  <a:gd name="T32" fmla="*/ 90 w 204"/>
                  <a:gd name="T33" fmla="*/ 239 h 239"/>
                  <a:gd name="T34" fmla="*/ 112 w 204"/>
                  <a:gd name="T35" fmla="*/ 239 h 239"/>
                  <a:gd name="T36" fmla="*/ 142 w 204"/>
                  <a:gd name="T37" fmla="*/ 231 h 239"/>
                  <a:gd name="T38" fmla="*/ 167 w 204"/>
                  <a:gd name="T39" fmla="*/ 215 h 239"/>
                  <a:gd name="T40" fmla="*/ 187 w 204"/>
                  <a:gd name="T41" fmla="*/ 190 h 239"/>
                  <a:gd name="T42" fmla="*/ 200 w 204"/>
                  <a:gd name="T43" fmla="*/ 158 h 239"/>
                  <a:gd name="T44" fmla="*/ 204 w 204"/>
                  <a:gd name="T45" fmla="*/ 118 h 239"/>
                  <a:gd name="T46" fmla="*/ 159 w 204"/>
                  <a:gd name="T47" fmla="*/ 119 h 239"/>
                  <a:gd name="T48" fmla="*/ 150 w 204"/>
                  <a:gd name="T49" fmla="*/ 163 h 239"/>
                  <a:gd name="T50" fmla="*/ 135 w 204"/>
                  <a:gd name="T51" fmla="*/ 183 h 239"/>
                  <a:gd name="T52" fmla="*/ 120 w 204"/>
                  <a:gd name="T53" fmla="*/ 193 h 239"/>
                  <a:gd name="T54" fmla="*/ 103 w 204"/>
                  <a:gd name="T55" fmla="*/ 197 h 239"/>
                  <a:gd name="T56" fmla="*/ 90 w 204"/>
                  <a:gd name="T57" fmla="*/ 195 h 239"/>
                  <a:gd name="T58" fmla="*/ 74 w 204"/>
                  <a:gd name="T59" fmla="*/ 189 h 239"/>
                  <a:gd name="T60" fmla="*/ 61 w 204"/>
                  <a:gd name="T61" fmla="*/ 177 h 239"/>
                  <a:gd name="T62" fmla="*/ 52 w 204"/>
                  <a:gd name="T63" fmla="*/ 159 h 239"/>
                  <a:gd name="T64" fmla="*/ 45 w 204"/>
                  <a:gd name="T65" fmla="*/ 118 h 239"/>
                  <a:gd name="T66" fmla="*/ 49 w 204"/>
                  <a:gd name="T67" fmla="*/ 87 h 239"/>
                  <a:gd name="T68" fmla="*/ 60 w 204"/>
                  <a:gd name="T69" fmla="*/ 63 h 239"/>
                  <a:gd name="T70" fmla="*/ 73 w 204"/>
                  <a:gd name="T71" fmla="*/ 51 h 239"/>
                  <a:gd name="T72" fmla="*/ 88 w 204"/>
                  <a:gd name="T73" fmla="*/ 44 h 239"/>
                  <a:gd name="T74" fmla="*/ 100 w 204"/>
                  <a:gd name="T75" fmla="*/ 43 h 239"/>
                  <a:gd name="T76" fmla="*/ 119 w 204"/>
                  <a:gd name="T77" fmla="*/ 46 h 239"/>
                  <a:gd name="T78" fmla="*/ 135 w 204"/>
                  <a:gd name="T79" fmla="*/ 55 h 239"/>
                  <a:gd name="T80" fmla="*/ 147 w 204"/>
                  <a:gd name="T81" fmla="*/ 69 h 239"/>
                  <a:gd name="T82" fmla="*/ 155 w 204"/>
                  <a:gd name="T83" fmla="*/ 88 h 239"/>
                  <a:gd name="T84" fmla="*/ 159 w 204"/>
                  <a:gd name="T85" fmla="*/ 11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4" h="239">
                    <a:moveTo>
                      <a:pt x="204" y="118"/>
                    </a:moveTo>
                    <a:lnTo>
                      <a:pt x="204" y="118"/>
                    </a:lnTo>
                    <a:lnTo>
                      <a:pt x="204" y="105"/>
                    </a:lnTo>
                    <a:lnTo>
                      <a:pt x="202" y="92"/>
                    </a:lnTo>
                    <a:lnTo>
                      <a:pt x="200" y="81"/>
                    </a:lnTo>
                    <a:lnTo>
                      <a:pt x="196" y="69"/>
                    </a:lnTo>
                    <a:lnTo>
                      <a:pt x="192" y="59"/>
                    </a:lnTo>
                    <a:lnTo>
                      <a:pt x="187" y="49"/>
                    </a:lnTo>
                    <a:lnTo>
                      <a:pt x="182" y="40"/>
                    </a:lnTo>
                    <a:lnTo>
                      <a:pt x="175" y="32"/>
                    </a:lnTo>
                    <a:lnTo>
                      <a:pt x="168" y="25"/>
                    </a:lnTo>
                    <a:lnTo>
                      <a:pt x="160" y="18"/>
                    </a:lnTo>
                    <a:lnTo>
                      <a:pt x="152" y="13"/>
                    </a:lnTo>
                    <a:lnTo>
                      <a:pt x="143" y="8"/>
                    </a:lnTo>
                    <a:lnTo>
                      <a:pt x="133" y="5"/>
                    </a:lnTo>
                    <a:lnTo>
                      <a:pt x="123" y="2"/>
                    </a:lnTo>
                    <a:lnTo>
                      <a:pt x="113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92" y="0"/>
                    </a:lnTo>
                    <a:lnTo>
                      <a:pt x="81" y="2"/>
                    </a:lnTo>
                    <a:lnTo>
                      <a:pt x="71" y="4"/>
                    </a:lnTo>
                    <a:lnTo>
                      <a:pt x="62" y="8"/>
                    </a:lnTo>
                    <a:lnTo>
                      <a:pt x="53" y="12"/>
                    </a:lnTo>
                    <a:lnTo>
                      <a:pt x="45" y="18"/>
                    </a:lnTo>
                    <a:lnTo>
                      <a:pt x="37" y="24"/>
                    </a:lnTo>
                    <a:lnTo>
                      <a:pt x="30" y="31"/>
                    </a:lnTo>
                    <a:lnTo>
                      <a:pt x="23" y="40"/>
                    </a:lnTo>
                    <a:lnTo>
                      <a:pt x="17" y="49"/>
                    </a:lnTo>
                    <a:lnTo>
                      <a:pt x="12" y="58"/>
                    </a:lnTo>
                    <a:lnTo>
                      <a:pt x="8" y="69"/>
                    </a:lnTo>
                    <a:lnTo>
                      <a:pt x="5" y="80"/>
                    </a:lnTo>
                    <a:lnTo>
                      <a:pt x="2" y="93"/>
                    </a:lnTo>
                    <a:lnTo>
                      <a:pt x="1" y="106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1" y="132"/>
                    </a:lnTo>
                    <a:lnTo>
                      <a:pt x="2" y="145"/>
                    </a:lnTo>
                    <a:lnTo>
                      <a:pt x="5" y="158"/>
                    </a:lnTo>
                    <a:lnTo>
                      <a:pt x="8" y="169"/>
                    </a:lnTo>
                    <a:lnTo>
                      <a:pt x="12" y="180"/>
                    </a:lnTo>
                    <a:lnTo>
                      <a:pt x="17" y="189"/>
                    </a:lnTo>
                    <a:lnTo>
                      <a:pt x="23" y="198"/>
                    </a:lnTo>
                    <a:lnTo>
                      <a:pt x="29" y="207"/>
                    </a:lnTo>
                    <a:lnTo>
                      <a:pt x="36" y="214"/>
                    </a:lnTo>
                    <a:lnTo>
                      <a:pt x="44" y="221"/>
                    </a:lnTo>
                    <a:lnTo>
                      <a:pt x="52" y="226"/>
                    </a:lnTo>
                    <a:lnTo>
                      <a:pt x="61" y="231"/>
                    </a:lnTo>
                    <a:lnTo>
                      <a:pt x="70" y="234"/>
                    </a:lnTo>
                    <a:lnTo>
                      <a:pt x="80" y="237"/>
                    </a:lnTo>
                    <a:lnTo>
                      <a:pt x="90" y="239"/>
                    </a:lnTo>
                    <a:lnTo>
                      <a:pt x="101" y="239"/>
                    </a:lnTo>
                    <a:lnTo>
                      <a:pt x="101" y="239"/>
                    </a:lnTo>
                    <a:lnTo>
                      <a:pt x="112" y="239"/>
                    </a:lnTo>
                    <a:lnTo>
                      <a:pt x="122" y="237"/>
                    </a:lnTo>
                    <a:lnTo>
                      <a:pt x="132" y="235"/>
                    </a:lnTo>
                    <a:lnTo>
                      <a:pt x="142" y="231"/>
                    </a:lnTo>
                    <a:lnTo>
                      <a:pt x="151" y="227"/>
                    </a:lnTo>
                    <a:lnTo>
                      <a:pt x="159" y="221"/>
                    </a:lnTo>
                    <a:lnTo>
                      <a:pt x="167" y="215"/>
                    </a:lnTo>
                    <a:lnTo>
                      <a:pt x="175" y="208"/>
                    </a:lnTo>
                    <a:lnTo>
                      <a:pt x="181" y="199"/>
                    </a:lnTo>
                    <a:lnTo>
                      <a:pt x="187" y="190"/>
                    </a:lnTo>
                    <a:lnTo>
                      <a:pt x="192" y="181"/>
                    </a:lnTo>
                    <a:lnTo>
                      <a:pt x="196" y="170"/>
                    </a:lnTo>
                    <a:lnTo>
                      <a:pt x="200" y="158"/>
                    </a:lnTo>
                    <a:lnTo>
                      <a:pt x="202" y="145"/>
                    </a:lnTo>
                    <a:lnTo>
                      <a:pt x="204" y="132"/>
                    </a:lnTo>
                    <a:lnTo>
                      <a:pt x="204" y="118"/>
                    </a:lnTo>
                    <a:lnTo>
                      <a:pt x="204" y="118"/>
                    </a:lnTo>
                    <a:close/>
                    <a:moveTo>
                      <a:pt x="159" y="119"/>
                    </a:moveTo>
                    <a:lnTo>
                      <a:pt x="159" y="119"/>
                    </a:lnTo>
                    <a:lnTo>
                      <a:pt x="158" y="135"/>
                    </a:lnTo>
                    <a:lnTo>
                      <a:pt x="155" y="150"/>
                    </a:lnTo>
                    <a:lnTo>
                      <a:pt x="150" y="163"/>
                    </a:lnTo>
                    <a:lnTo>
                      <a:pt x="143" y="174"/>
                    </a:lnTo>
                    <a:lnTo>
                      <a:pt x="140" y="179"/>
                    </a:lnTo>
                    <a:lnTo>
                      <a:pt x="135" y="183"/>
                    </a:lnTo>
                    <a:lnTo>
                      <a:pt x="131" y="187"/>
                    </a:lnTo>
                    <a:lnTo>
                      <a:pt x="126" y="191"/>
                    </a:lnTo>
                    <a:lnTo>
                      <a:pt x="120" y="193"/>
                    </a:lnTo>
                    <a:lnTo>
                      <a:pt x="115" y="195"/>
                    </a:lnTo>
                    <a:lnTo>
                      <a:pt x="109" y="196"/>
                    </a:lnTo>
                    <a:lnTo>
                      <a:pt x="103" y="197"/>
                    </a:lnTo>
                    <a:lnTo>
                      <a:pt x="103" y="197"/>
                    </a:lnTo>
                    <a:lnTo>
                      <a:pt x="96" y="196"/>
                    </a:lnTo>
                    <a:lnTo>
                      <a:pt x="90" y="195"/>
                    </a:lnTo>
                    <a:lnTo>
                      <a:pt x="85" y="194"/>
                    </a:lnTo>
                    <a:lnTo>
                      <a:pt x="79" y="192"/>
                    </a:lnTo>
                    <a:lnTo>
                      <a:pt x="74" y="189"/>
                    </a:lnTo>
                    <a:lnTo>
                      <a:pt x="70" y="185"/>
                    </a:lnTo>
                    <a:lnTo>
                      <a:pt x="65" y="181"/>
                    </a:lnTo>
                    <a:lnTo>
                      <a:pt x="61" y="177"/>
                    </a:lnTo>
                    <a:lnTo>
                      <a:pt x="58" y="171"/>
                    </a:lnTo>
                    <a:lnTo>
                      <a:pt x="55" y="166"/>
                    </a:lnTo>
                    <a:lnTo>
                      <a:pt x="52" y="159"/>
                    </a:lnTo>
                    <a:lnTo>
                      <a:pt x="50" y="152"/>
                    </a:lnTo>
                    <a:lnTo>
                      <a:pt x="47" y="136"/>
                    </a:lnTo>
                    <a:lnTo>
                      <a:pt x="45" y="118"/>
                    </a:lnTo>
                    <a:lnTo>
                      <a:pt x="45" y="118"/>
                    </a:lnTo>
                    <a:lnTo>
                      <a:pt x="46" y="102"/>
                    </a:lnTo>
                    <a:lnTo>
                      <a:pt x="49" y="87"/>
                    </a:lnTo>
                    <a:lnTo>
                      <a:pt x="54" y="74"/>
                    </a:lnTo>
                    <a:lnTo>
                      <a:pt x="57" y="68"/>
                    </a:lnTo>
                    <a:lnTo>
                      <a:pt x="60" y="63"/>
                    </a:lnTo>
                    <a:lnTo>
                      <a:pt x="64" y="59"/>
                    </a:lnTo>
                    <a:lnTo>
                      <a:pt x="68" y="54"/>
                    </a:lnTo>
                    <a:lnTo>
                      <a:pt x="73" y="51"/>
                    </a:lnTo>
                    <a:lnTo>
                      <a:pt x="77" y="48"/>
                    </a:lnTo>
                    <a:lnTo>
                      <a:pt x="83" y="46"/>
                    </a:lnTo>
                    <a:lnTo>
                      <a:pt x="88" y="44"/>
                    </a:lnTo>
                    <a:lnTo>
                      <a:pt x="94" y="43"/>
                    </a:lnTo>
                    <a:lnTo>
                      <a:pt x="100" y="43"/>
                    </a:lnTo>
                    <a:lnTo>
                      <a:pt x="100" y="43"/>
                    </a:lnTo>
                    <a:lnTo>
                      <a:pt x="107" y="43"/>
                    </a:lnTo>
                    <a:lnTo>
                      <a:pt x="113" y="44"/>
                    </a:lnTo>
                    <a:lnTo>
                      <a:pt x="119" y="46"/>
                    </a:lnTo>
                    <a:lnTo>
                      <a:pt x="125" y="48"/>
                    </a:lnTo>
                    <a:lnTo>
                      <a:pt x="130" y="51"/>
                    </a:lnTo>
                    <a:lnTo>
                      <a:pt x="135" y="55"/>
                    </a:lnTo>
                    <a:lnTo>
                      <a:pt x="139" y="59"/>
                    </a:lnTo>
                    <a:lnTo>
                      <a:pt x="143" y="63"/>
                    </a:lnTo>
                    <a:lnTo>
                      <a:pt x="147" y="69"/>
                    </a:lnTo>
                    <a:lnTo>
                      <a:pt x="150" y="75"/>
                    </a:lnTo>
                    <a:lnTo>
                      <a:pt x="153" y="81"/>
                    </a:lnTo>
                    <a:lnTo>
                      <a:pt x="155" y="88"/>
                    </a:lnTo>
                    <a:lnTo>
                      <a:pt x="158" y="103"/>
                    </a:lnTo>
                    <a:lnTo>
                      <a:pt x="159" y="119"/>
                    </a:lnTo>
                    <a:lnTo>
                      <a:pt x="159" y="11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" name="Freeform 54"/>
              <p:cNvSpPr>
                <a:spLocks/>
              </p:cNvSpPr>
              <p:nvPr userDrawn="1"/>
            </p:nvSpPr>
            <p:spPr bwMode="auto">
              <a:xfrm>
                <a:off x="1454150" y="6360332"/>
                <a:ext cx="123825" cy="93663"/>
              </a:xfrm>
              <a:custGeom>
                <a:avLst/>
                <a:gdLst>
                  <a:gd name="T0" fmla="*/ 179 w 313"/>
                  <a:gd name="T1" fmla="*/ 235 h 235"/>
                  <a:gd name="T2" fmla="*/ 206 w 313"/>
                  <a:gd name="T3" fmla="*/ 131 h 235"/>
                  <a:gd name="T4" fmla="*/ 313 w 313"/>
                  <a:gd name="T5" fmla="*/ 235 h 235"/>
                  <a:gd name="T6" fmla="*/ 269 w 313"/>
                  <a:gd name="T7" fmla="*/ 53 h 235"/>
                  <a:gd name="T8" fmla="*/ 273 w 313"/>
                  <a:gd name="T9" fmla="*/ 47 h 235"/>
                  <a:gd name="T10" fmla="*/ 283 w 313"/>
                  <a:gd name="T11" fmla="*/ 40 h 235"/>
                  <a:gd name="T12" fmla="*/ 289 w 313"/>
                  <a:gd name="T13" fmla="*/ 39 h 235"/>
                  <a:gd name="T14" fmla="*/ 300 w 313"/>
                  <a:gd name="T15" fmla="*/ 40 h 235"/>
                  <a:gd name="T16" fmla="*/ 307 w 313"/>
                  <a:gd name="T17" fmla="*/ 44 h 235"/>
                  <a:gd name="T18" fmla="*/ 307 w 313"/>
                  <a:gd name="T19" fmla="*/ 5 h 235"/>
                  <a:gd name="T20" fmla="*/ 291 w 313"/>
                  <a:gd name="T21" fmla="*/ 0 h 235"/>
                  <a:gd name="T22" fmla="*/ 284 w 313"/>
                  <a:gd name="T23" fmla="*/ 0 h 235"/>
                  <a:gd name="T24" fmla="*/ 270 w 313"/>
                  <a:gd name="T25" fmla="*/ 2 h 235"/>
                  <a:gd name="T26" fmla="*/ 258 w 313"/>
                  <a:gd name="T27" fmla="*/ 8 h 235"/>
                  <a:gd name="T28" fmla="*/ 247 w 313"/>
                  <a:gd name="T29" fmla="*/ 19 h 235"/>
                  <a:gd name="T30" fmla="*/ 238 w 313"/>
                  <a:gd name="T31" fmla="*/ 35 h 235"/>
                  <a:gd name="T32" fmla="*/ 179 w 313"/>
                  <a:gd name="T33" fmla="*/ 94 h 235"/>
                  <a:gd name="T34" fmla="*/ 135 w 313"/>
                  <a:gd name="T35" fmla="*/ 5 h 235"/>
                  <a:gd name="T36" fmla="*/ 108 w 313"/>
                  <a:gd name="T37" fmla="*/ 94 h 235"/>
                  <a:gd name="T38" fmla="*/ 75 w 313"/>
                  <a:gd name="T39" fmla="*/ 35 h 235"/>
                  <a:gd name="T40" fmla="*/ 66 w 313"/>
                  <a:gd name="T41" fmla="*/ 19 h 235"/>
                  <a:gd name="T42" fmla="*/ 56 w 313"/>
                  <a:gd name="T43" fmla="*/ 8 h 235"/>
                  <a:gd name="T44" fmla="*/ 43 w 313"/>
                  <a:gd name="T45" fmla="*/ 2 h 235"/>
                  <a:gd name="T46" fmla="*/ 29 w 313"/>
                  <a:gd name="T47" fmla="*/ 0 h 235"/>
                  <a:gd name="T48" fmla="*/ 23 w 313"/>
                  <a:gd name="T49" fmla="*/ 0 h 235"/>
                  <a:gd name="T50" fmla="*/ 6 w 313"/>
                  <a:gd name="T51" fmla="*/ 5 h 235"/>
                  <a:gd name="T52" fmla="*/ 6 w 313"/>
                  <a:gd name="T53" fmla="*/ 44 h 235"/>
                  <a:gd name="T54" fmla="*/ 14 w 313"/>
                  <a:gd name="T55" fmla="*/ 40 h 235"/>
                  <a:gd name="T56" fmla="*/ 25 w 313"/>
                  <a:gd name="T57" fmla="*/ 39 h 235"/>
                  <a:gd name="T58" fmla="*/ 31 w 313"/>
                  <a:gd name="T59" fmla="*/ 40 h 235"/>
                  <a:gd name="T60" fmla="*/ 41 w 313"/>
                  <a:gd name="T61" fmla="*/ 47 h 235"/>
                  <a:gd name="T62" fmla="*/ 73 w 313"/>
                  <a:gd name="T63" fmla="*/ 107 h 235"/>
                  <a:gd name="T64" fmla="*/ 49 w 313"/>
                  <a:gd name="T65" fmla="*/ 235 h 235"/>
                  <a:gd name="T66" fmla="*/ 135 w 313"/>
                  <a:gd name="T67" fmla="*/ 131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235">
                    <a:moveTo>
                      <a:pt x="135" y="235"/>
                    </a:moveTo>
                    <a:lnTo>
                      <a:pt x="179" y="235"/>
                    </a:lnTo>
                    <a:lnTo>
                      <a:pt x="179" y="131"/>
                    </a:lnTo>
                    <a:lnTo>
                      <a:pt x="206" y="131"/>
                    </a:lnTo>
                    <a:lnTo>
                      <a:pt x="264" y="235"/>
                    </a:lnTo>
                    <a:lnTo>
                      <a:pt x="313" y="235"/>
                    </a:lnTo>
                    <a:lnTo>
                      <a:pt x="240" y="107"/>
                    </a:lnTo>
                    <a:lnTo>
                      <a:pt x="269" y="53"/>
                    </a:lnTo>
                    <a:lnTo>
                      <a:pt x="269" y="53"/>
                    </a:lnTo>
                    <a:lnTo>
                      <a:pt x="273" y="47"/>
                    </a:lnTo>
                    <a:lnTo>
                      <a:pt x="277" y="43"/>
                    </a:lnTo>
                    <a:lnTo>
                      <a:pt x="283" y="40"/>
                    </a:lnTo>
                    <a:lnTo>
                      <a:pt x="289" y="39"/>
                    </a:lnTo>
                    <a:lnTo>
                      <a:pt x="289" y="39"/>
                    </a:lnTo>
                    <a:lnTo>
                      <a:pt x="295" y="39"/>
                    </a:lnTo>
                    <a:lnTo>
                      <a:pt x="300" y="40"/>
                    </a:lnTo>
                    <a:lnTo>
                      <a:pt x="304" y="42"/>
                    </a:lnTo>
                    <a:lnTo>
                      <a:pt x="307" y="44"/>
                    </a:lnTo>
                    <a:lnTo>
                      <a:pt x="307" y="5"/>
                    </a:lnTo>
                    <a:lnTo>
                      <a:pt x="307" y="5"/>
                    </a:lnTo>
                    <a:lnTo>
                      <a:pt x="296" y="1"/>
                    </a:lnTo>
                    <a:lnTo>
                      <a:pt x="291" y="0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277" y="0"/>
                    </a:lnTo>
                    <a:lnTo>
                      <a:pt x="270" y="2"/>
                    </a:lnTo>
                    <a:lnTo>
                      <a:pt x="264" y="5"/>
                    </a:lnTo>
                    <a:lnTo>
                      <a:pt x="258" y="8"/>
                    </a:lnTo>
                    <a:lnTo>
                      <a:pt x="252" y="13"/>
                    </a:lnTo>
                    <a:lnTo>
                      <a:pt x="247" y="19"/>
                    </a:lnTo>
                    <a:lnTo>
                      <a:pt x="243" y="26"/>
                    </a:lnTo>
                    <a:lnTo>
                      <a:pt x="238" y="35"/>
                    </a:lnTo>
                    <a:lnTo>
                      <a:pt x="206" y="94"/>
                    </a:lnTo>
                    <a:lnTo>
                      <a:pt x="179" y="94"/>
                    </a:lnTo>
                    <a:lnTo>
                      <a:pt x="179" y="5"/>
                    </a:lnTo>
                    <a:lnTo>
                      <a:pt x="135" y="5"/>
                    </a:lnTo>
                    <a:lnTo>
                      <a:pt x="135" y="94"/>
                    </a:lnTo>
                    <a:lnTo>
                      <a:pt x="108" y="94"/>
                    </a:lnTo>
                    <a:lnTo>
                      <a:pt x="75" y="35"/>
                    </a:lnTo>
                    <a:lnTo>
                      <a:pt x="75" y="35"/>
                    </a:lnTo>
                    <a:lnTo>
                      <a:pt x="71" y="26"/>
                    </a:lnTo>
                    <a:lnTo>
                      <a:pt x="66" y="19"/>
                    </a:lnTo>
                    <a:lnTo>
                      <a:pt x="61" y="13"/>
                    </a:lnTo>
                    <a:lnTo>
                      <a:pt x="56" y="8"/>
                    </a:lnTo>
                    <a:lnTo>
                      <a:pt x="50" y="5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6" y="5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10" y="42"/>
                    </a:lnTo>
                    <a:lnTo>
                      <a:pt x="14" y="40"/>
                    </a:lnTo>
                    <a:lnTo>
                      <a:pt x="19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31" y="40"/>
                    </a:lnTo>
                    <a:lnTo>
                      <a:pt x="36" y="43"/>
                    </a:lnTo>
                    <a:lnTo>
                      <a:pt x="41" y="47"/>
                    </a:lnTo>
                    <a:lnTo>
                      <a:pt x="45" y="53"/>
                    </a:lnTo>
                    <a:lnTo>
                      <a:pt x="73" y="107"/>
                    </a:lnTo>
                    <a:lnTo>
                      <a:pt x="0" y="235"/>
                    </a:lnTo>
                    <a:lnTo>
                      <a:pt x="49" y="235"/>
                    </a:lnTo>
                    <a:lnTo>
                      <a:pt x="108" y="131"/>
                    </a:lnTo>
                    <a:lnTo>
                      <a:pt x="135" y="131"/>
                    </a:lnTo>
                    <a:lnTo>
                      <a:pt x="135" y="235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Freeform 55"/>
              <p:cNvSpPr>
                <a:spLocks/>
              </p:cNvSpPr>
              <p:nvPr userDrawn="1"/>
            </p:nvSpPr>
            <p:spPr bwMode="auto">
              <a:xfrm>
                <a:off x="1593850" y="6363507"/>
                <a:ext cx="73025" cy="90488"/>
              </a:xfrm>
              <a:custGeom>
                <a:avLst/>
                <a:gdLst>
                  <a:gd name="T0" fmla="*/ 139 w 184"/>
                  <a:gd name="T1" fmla="*/ 0 h 230"/>
                  <a:gd name="T2" fmla="*/ 139 w 184"/>
                  <a:gd name="T3" fmla="*/ 87 h 230"/>
                  <a:gd name="T4" fmla="*/ 45 w 184"/>
                  <a:gd name="T5" fmla="*/ 87 h 230"/>
                  <a:gd name="T6" fmla="*/ 45 w 184"/>
                  <a:gd name="T7" fmla="*/ 0 h 230"/>
                  <a:gd name="T8" fmla="*/ 0 w 184"/>
                  <a:gd name="T9" fmla="*/ 0 h 230"/>
                  <a:gd name="T10" fmla="*/ 0 w 184"/>
                  <a:gd name="T11" fmla="*/ 230 h 230"/>
                  <a:gd name="T12" fmla="*/ 45 w 184"/>
                  <a:gd name="T13" fmla="*/ 230 h 230"/>
                  <a:gd name="T14" fmla="*/ 45 w 184"/>
                  <a:gd name="T15" fmla="*/ 126 h 230"/>
                  <a:gd name="T16" fmla="*/ 139 w 184"/>
                  <a:gd name="T17" fmla="*/ 126 h 230"/>
                  <a:gd name="T18" fmla="*/ 139 w 184"/>
                  <a:gd name="T19" fmla="*/ 230 h 230"/>
                  <a:gd name="T20" fmla="*/ 184 w 184"/>
                  <a:gd name="T21" fmla="*/ 230 h 230"/>
                  <a:gd name="T22" fmla="*/ 184 w 184"/>
                  <a:gd name="T23" fmla="*/ 0 h 230"/>
                  <a:gd name="T24" fmla="*/ 139 w 184"/>
                  <a:gd name="T25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4" h="230">
                    <a:moveTo>
                      <a:pt x="139" y="0"/>
                    </a:moveTo>
                    <a:lnTo>
                      <a:pt x="139" y="87"/>
                    </a:lnTo>
                    <a:lnTo>
                      <a:pt x="45" y="87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230"/>
                    </a:lnTo>
                    <a:lnTo>
                      <a:pt x="45" y="230"/>
                    </a:lnTo>
                    <a:lnTo>
                      <a:pt x="45" y="126"/>
                    </a:lnTo>
                    <a:lnTo>
                      <a:pt x="139" y="126"/>
                    </a:lnTo>
                    <a:lnTo>
                      <a:pt x="139" y="230"/>
                    </a:lnTo>
                    <a:lnTo>
                      <a:pt x="184" y="230"/>
                    </a:lnTo>
                    <a:lnTo>
                      <a:pt x="184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7" name="Freeform 56"/>
              <p:cNvSpPr>
                <a:spLocks noEditPoints="1"/>
              </p:cNvSpPr>
              <p:nvPr userDrawn="1"/>
            </p:nvSpPr>
            <p:spPr bwMode="auto">
              <a:xfrm>
                <a:off x="1689100" y="6363507"/>
                <a:ext cx="100013" cy="90488"/>
              </a:xfrm>
              <a:custGeom>
                <a:avLst/>
                <a:gdLst>
                  <a:gd name="T0" fmla="*/ 0 w 248"/>
                  <a:gd name="T1" fmla="*/ 0 h 230"/>
                  <a:gd name="T2" fmla="*/ 91 w 248"/>
                  <a:gd name="T3" fmla="*/ 230 h 230"/>
                  <a:gd name="T4" fmla="*/ 99 w 248"/>
                  <a:gd name="T5" fmla="*/ 229 h 230"/>
                  <a:gd name="T6" fmla="*/ 115 w 248"/>
                  <a:gd name="T7" fmla="*/ 227 h 230"/>
                  <a:gd name="T8" fmla="*/ 129 w 248"/>
                  <a:gd name="T9" fmla="*/ 222 h 230"/>
                  <a:gd name="T10" fmla="*/ 142 w 248"/>
                  <a:gd name="T11" fmla="*/ 215 h 230"/>
                  <a:gd name="T12" fmla="*/ 152 w 248"/>
                  <a:gd name="T13" fmla="*/ 206 h 230"/>
                  <a:gd name="T14" fmla="*/ 160 w 248"/>
                  <a:gd name="T15" fmla="*/ 194 h 230"/>
                  <a:gd name="T16" fmla="*/ 166 w 248"/>
                  <a:gd name="T17" fmla="*/ 180 h 230"/>
                  <a:gd name="T18" fmla="*/ 169 w 248"/>
                  <a:gd name="T19" fmla="*/ 164 h 230"/>
                  <a:gd name="T20" fmla="*/ 169 w 248"/>
                  <a:gd name="T21" fmla="*/ 155 h 230"/>
                  <a:gd name="T22" fmla="*/ 168 w 248"/>
                  <a:gd name="T23" fmla="*/ 137 h 230"/>
                  <a:gd name="T24" fmla="*/ 163 w 248"/>
                  <a:gd name="T25" fmla="*/ 122 h 230"/>
                  <a:gd name="T26" fmla="*/ 157 w 248"/>
                  <a:gd name="T27" fmla="*/ 109 h 230"/>
                  <a:gd name="T28" fmla="*/ 148 w 248"/>
                  <a:gd name="T29" fmla="*/ 99 h 230"/>
                  <a:gd name="T30" fmla="*/ 137 w 248"/>
                  <a:gd name="T31" fmla="*/ 91 h 230"/>
                  <a:gd name="T32" fmla="*/ 124 w 248"/>
                  <a:gd name="T33" fmla="*/ 85 h 230"/>
                  <a:gd name="T34" fmla="*/ 109 w 248"/>
                  <a:gd name="T35" fmla="*/ 81 h 230"/>
                  <a:gd name="T36" fmla="*/ 93 w 248"/>
                  <a:gd name="T37" fmla="*/ 80 h 230"/>
                  <a:gd name="T38" fmla="*/ 45 w 248"/>
                  <a:gd name="T39" fmla="*/ 0 h 230"/>
                  <a:gd name="T40" fmla="*/ 45 w 248"/>
                  <a:gd name="T41" fmla="*/ 117 h 230"/>
                  <a:gd name="T42" fmla="*/ 89 w 248"/>
                  <a:gd name="T43" fmla="*/ 117 h 230"/>
                  <a:gd name="T44" fmla="*/ 105 w 248"/>
                  <a:gd name="T45" fmla="*/ 120 h 230"/>
                  <a:gd name="T46" fmla="*/ 116 w 248"/>
                  <a:gd name="T47" fmla="*/ 127 h 230"/>
                  <a:gd name="T48" fmla="*/ 124 w 248"/>
                  <a:gd name="T49" fmla="*/ 138 h 230"/>
                  <a:gd name="T50" fmla="*/ 126 w 248"/>
                  <a:gd name="T51" fmla="*/ 155 h 230"/>
                  <a:gd name="T52" fmla="*/ 126 w 248"/>
                  <a:gd name="T53" fmla="*/ 163 h 230"/>
                  <a:gd name="T54" fmla="*/ 121 w 248"/>
                  <a:gd name="T55" fmla="*/ 177 h 230"/>
                  <a:gd name="T56" fmla="*/ 112 w 248"/>
                  <a:gd name="T57" fmla="*/ 187 h 230"/>
                  <a:gd name="T58" fmla="*/ 98 w 248"/>
                  <a:gd name="T59" fmla="*/ 192 h 230"/>
                  <a:gd name="T60" fmla="*/ 45 w 248"/>
                  <a:gd name="T61" fmla="*/ 192 h 230"/>
                  <a:gd name="T62" fmla="*/ 248 w 248"/>
                  <a:gd name="T63" fmla="*/ 0 h 230"/>
                  <a:gd name="T64" fmla="*/ 203 w 248"/>
                  <a:gd name="T65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8" h="230">
                    <a:moveTo>
                      <a:pt x="45" y="0"/>
                    </a:moveTo>
                    <a:lnTo>
                      <a:pt x="0" y="0"/>
                    </a:lnTo>
                    <a:lnTo>
                      <a:pt x="0" y="230"/>
                    </a:lnTo>
                    <a:lnTo>
                      <a:pt x="91" y="230"/>
                    </a:lnTo>
                    <a:lnTo>
                      <a:pt x="91" y="230"/>
                    </a:lnTo>
                    <a:lnTo>
                      <a:pt x="99" y="229"/>
                    </a:lnTo>
                    <a:lnTo>
                      <a:pt x="107" y="228"/>
                    </a:lnTo>
                    <a:lnTo>
                      <a:pt x="115" y="227"/>
                    </a:lnTo>
                    <a:lnTo>
                      <a:pt x="122" y="225"/>
                    </a:lnTo>
                    <a:lnTo>
                      <a:pt x="129" y="222"/>
                    </a:lnTo>
                    <a:lnTo>
                      <a:pt x="136" y="219"/>
                    </a:lnTo>
                    <a:lnTo>
                      <a:pt x="142" y="215"/>
                    </a:lnTo>
                    <a:lnTo>
                      <a:pt x="147" y="211"/>
                    </a:lnTo>
                    <a:lnTo>
                      <a:pt x="152" y="206"/>
                    </a:lnTo>
                    <a:lnTo>
                      <a:pt x="157" y="200"/>
                    </a:lnTo>
                    <a:lnTo>
                      <a:pt x="160" y="194"/>
                    </a:lnTo>
                    <a:lnTo>
                      <a:pt x="163" y="187"/>
                    </a:lnTo>
                    <a:lnTo>
                      <a:pt x="166" y="180"/>
                    </a:lnTo>
                    <a:lnTo>
                      <a:pt x="168" y="172"/>
                    </a:lnTo>
                    <a:lnTo>
                      <a:pt x="169" y="164"/>
                    </a:lnTo>
                    <a:lnTo>
                      <a:pt x="169" y="155"/>
                    </a:lnTo>
                    <a:lnTo>
                      <a:pt x="169" y="155"/>
                    </a:lnTo>
                    <a:lnTo>
                      <a:pt x="169" y="146"/>
                    </a:lnTo>
                    <a:lnTo>
                      <a:pt x="168" y="137"/>
                    </a:lnTo>
                    <a:lnTo>
                      <a:pt x="166" y="129"/>
                    </a:lnTo>
                    <a:lnTo>
                      <a:pt x="163" y="122"/>
                    </a:lnTo>
                    <a:lnTo>
                      <a:pt x="160" y="115"/>
                    </a:lnTo>
                    <a:lnTo>
                      <a:pt x="157" y="109"/>
                    </a:lnTo>
                    <a:lnTo>
                      <a:pt x="152" y="104"/>
                    </a:lnTo>
                    <a:lnTo>
                      <a:pt x="148" y="99"/>
                    </a:lnTo>
                    <a:lnTo>
                      <a:pt x="142" y="94"/>
                    </a:lnTo>
                    <a:lnTo>
                      <a:pt x="137" y="91"/>
                    </a:lnTo>
                    <a:lnTo>
                      <a:pt x="130" y="88"/>
                    </a:lnTo>
                    <a:lnTo>
                      <a:pt x="124" y="85"/>
                    </a:lnTo>
                    <a:lnTo>
                      <a:pt x="117" y="83"/>
                    </a:lnTo>
                    <a:lnTo>
                      <a:pt x="109" y="81"/>
                    </a:lnTo>
                    <a:lnTo>
                      <a:pt x="101" y="81"/>
                    </a:lnTo>
                    <a:lnTo>
                      <a:pt x="93" y="80"/>
                    </a:lnTo>
                    <a:lnTo>
                      <a:pt x="45" y="80"/>
                    </a:lnTo>
                    <a:lnTo>
                      <a:pt x="45" y="0"/>
                    </a:lnTo>
                    <a:close/>
                    <a:moveTo>
                      <a:pt x="45" y="192"/>
                    </a:moveTo>
                    <a:lnTo>
                      <a:pt x="45" y="117"/>
                    </a:lnTo>
                    <a:lnTo>
                      <a:pt x="89" y="117"/>
                    </a:lnTo>
                    <a:lnTo>
                      <a:pt x="89" y="117"/>
                    </a:lnTo>
                    <a:lnTo>
                      <a:pt x="98" y="118"/>
                    </a:lnTo>
                    <a:lnTo>
                      <a:pt x="105" y="120"/>
                    </a:lnTo>
                    <a:lnTo>
                      <a:pt x="111" y="123"/>
                    </a:lnTo>
                    <a:lnTo>
                      <a:pt x="116" y="127"/>
                    </a:lnTo>
                    <a:lnTo>
                      <a:pt x="121" y="132"/>
                    </a:lnTo>
                    <a:lnTo>
                      <a:pt x="124" y="138"/>
                    </a:lnTo>
                    <a:lnTo>
                      <a:pt x="126" y="147"/>
                    </a:lnTo>
                    <a:lnTo>
                      <a:pt x="126" y="155"/>
                    </a:lnTo>
                    <a:lnTo>
                      <a:pt x="126" y="155"/>
                    </a:lnTo>
                    <a:lnTo>
                      <a:pt x="126" y="163"/>
                    </a:lnTo>
                    <a:lnTo>
                      <a:pt x="124" y="171"/>
                    </a:lnTo>
                    <a:lnTo>
                      <a:pt x="121" y="177"/>
                    </a:lnTo>
                    <a:lnTo>
                      <a:pt x="117" y="182"/>
                    </a:lnTo>
                    <a:lnTo>
                      <a:pt x="112" y="187"/>
                    </a:lnTo>
                    <a:lnTo>
                      <a:pt x="106" y="190"/>
                    </a:lnTo>
                    <a:lnTo>
                      <a:pt x="98" y="192"/>
                    </a:lnTo>
                    <a:lnTo>
                      <a:pt x="89" y="192"/>
                    </a:lnTo>
                    <a:lnTo>
                      <a:pt x="45" y="192"/>
                    </a:lnTo>
                    <a:close/>
                    <a:moveTo>
                      <a:pt x="248" y="230"/>
                    </a:moveTo>
                    <a:lnTo>
                      <a:pt x="248" y="0"/>
                    </a:lnTo>
                    <a:lnTo>
                      <a:pt x="203" y="0"/>
                    </a:lnTo>
                    <a:lnTo>
                      <a:pt x="203" y="230"/>
                    </a:lnTo>
                    <a:lnTo>
                      <a:pt x="248" y="23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" name="Freeform 57"/>
              <p:cNvSpPr>
                <a:spLocks noEditPoints="1"/>
              </p:cNvSpPr>
              <p:nvPr userDrawn="1"/>
            </p:nvSpPr>
            <p:spPr bwMode="auto">
              <a:xfrm>
                <a:off x="1806575" y="6360332"/>
                <a:ext cx="77788" cy="95250"/>
              </a:xfrm>
              <a:custGeom>
                <a:avLst/>
                <a:gdLst>
                  <a:gd name="T0" fmla="*/ 196 w 196"/>
                  <a:gd name="T1" fmla="*/ 114 h 239"/>
                  <a:gd name="T2" fmla="*/ 195 w 196"/>
                  <a:gd name="T3" fmla="*/ 92 h 239"/>
                  <a:gd name="T4" fmla="*/ 190 w 196"/>
                  <a:gd name="T5" fmla="*/ 70 h 239"/>
                  <a:gd name="T6" fmla="*/ 183 w 196"/>
                  <a:gd name="T7" fmla="*/ 51 h 239"/>
                  <a:gd name="T8" fmla="*/ 173 w 196"/>
                  <a:gd name="T9" fmla="*/ 34 h 239"/>
                  <a:gd name="T10" fmla="*/ 159 w 196"/>
                  <a:gd name="T11" fmla="*/ 20 h 239"/>
                  <a:gd name="T12" fmla="*/ 143 w 196"/>
                  <a:gd name="T13" fmla="*/ 9 h 239"/>
                  <a:gd name="T14" fmla="*/ 123 w 196"/>
                  <a:gd name="T15" fmla="*/ 2 h 239"/>
                  <a:gd name="T16" fmla="*/ 100 w 196"/>
                  <a:gd name="T17" fmla="*/ 0 h 239"/>
                  <a:gd name="T18" fmla="*/ 89 w 196"/>
                  <a:gd name="T19" fmla="*/ 0 h 239"/>
                  <a:gd name="T20" fmla="*/ 69 w 196"/>
                  <a:gd name="T21" fmla="*/ 4 h 239"/>
                  <a:gd name="T22" fmla="*/ 51 w 196"/>
                  <a:gd name="T23" fmla="*/ 12 h 239"/>
                  <a:gd name="T24" fmla="*/ 35 w 196"/>
                  <a:gd name="T25" fmla="*/ 23 h 239"/>
                  <a:gd name="T26" fmla="*/ 21 w 196"/>
                  <a:gd name="T27" fmla="*/ 38 h 239"/>
                  <a:gd name="T28" fmla="*/ 11 w 196"/>
                  <a:gd name="T29" fmla="*/ 57 h 239"/>
                  <a:gd name="T30" fmla="*/ 4 w 196"/>
                  <a:gd name="T31" fmla="*/ 79 h 239"/>
                  <a:gd name="T32" fmla="*/ 0 w 196"/>
                  <a:gd name="T33" fmla="*/ 105 h 239"/>
                  <a:gd name="T34" fmla="*/ 0 w 196"/>
                  <a:gd name="T35" fmla="*/ 119 h 239"/>
                  <a:gd name="T36" fmla="*/ 2 w 196"/>
                  <a:gd name="T37" fmla="*/ 147 h 239"/>
                  <a:gd name="T38" fmla="*/ 8 w 196"/>
                  <a:gd name="T39" fmla="*/ 173 h 239"/>
                  <a:gd name="T40" fmla="*/ 18 w 196"/>
                  <a:gd name="T41" fmla="*/ 193 h 239"/>
                  <a:gd name="T42" fmla="*/ 30 w 196"/>
                  <a:gd name="T43" fmla="*/ 209 h 239"/>
                  <a:gd name="T44" fmla="*/ 36 w 196"/>
                  <a:gd name="T45" fmla="*/ 215 h 239"/>
                  <a:gd name="T46" fmla="*/ 51 w 196"/>
                  <a:gd name="T47" fmla="*/ 226 h 239"/>
                  <a:gd name="T48" fmla="*/ 68 w 196"/>
                  <a:gd name="T49" fmla="*/ 234 h 239"/>
                  <a:gd name="T50" fmla="*/ 88 w 196"/>
                  <a:gd name="T51" fmla="*/ 239 h 239"/>
                  <a:gd name="T52" fmla="*/ 99 w 196"/>
                  <a:gd name="T53" fmla="*/ 239 h 239"/>
                  <a:gd name="T54" fmla="*/ 124 w 196"/>
                  <a:gd name="T55" fmla="*/ 237 h 239"/>
                  <a:gd name="T56" fmla="*/ 145 w 196"/>
                  <a:gd name="T57" fmla="*/ 231 h 239"/>
                  <a:gd name="T58" fmla="*/ 153 w 196"/>
                  <a:gd name="T59" fmla="*/ 227 h 239"/>
                  <a:gd name="T60" fmla="*/ 169 w 196"/>
                  <a:gd name="T61" fmla="*/ 217 h 239"/>
                  <a:gd name="T62" fmla="*/ 151 w 196"/>
                  <a:gd name="T63" fmla="*/ 180 h 239"/>
                  <a:gd name="T64" fmla="*/ 139 w 196"/>
                  <a:gd name="T65" fmla="*/ 188 h 239"/>
                  <a:gd name="T66" fmla="*/ 128 w 196"/>
                  <a:gd name="T67" fmla="*/ 194 h 239"/>
                  <a:gd name="T68" fmla="*/ 115 w 196"/>
                  <a:gd name="T69" fmla="*/ 197 h 239"/>
                  <a:gd name="T70" fmla="*/ 101 w 196"/>
                  <a:gd name="T71" fmla="*/ 199 h 239"/>
                  <a:gd name="T72" fmla="*/ 91 w 196"/>
                  <a:gd name="T73" fmla="*/ 198 h 239"/>
                  <a:gd name="T74" fmla="*/ 72 w 196"/>
                  <a:gd name="T75" fmla="*/ 191 h 239"/>
                  <a:gd name="T76" fmla="*/ 57 w 196"/>
                  <a:gd name="T77" fmla="*/ 175 h 239"/>
                  <a:gd name="T78" fmla="*/ 47 w 196"/>
                  <a:gd name="T79" fmla="*/ 151 h 239"/>
                  <a:gd name="T80" fmla="*/ 195 w 196"/>
                  <a:gd name="T81" fmla="*/ 135 h 239"/>
                  <a:gd name="T82" fmla="*/ 196 w 196"/>
                  <a:gd name="T83" fmla="*/ 126 h 239"/>
                  <a:gd name="T84" fmla="*/ 196 w 196"/>
                  <a:gd name="T85" fmla="*/ 114 h 239"/>
                  <a:gd name="T86" fmla="*/ 45 w 196"/>
                  <a:gd name="T87" fmla="*/ 98 h 239"/>
                  <a:gd name="T88" fmla="*/ 50 w 196"/>
                  <a:gd name="T89" fmla="*/ 73 h 239"/>
                  <a:gd name="T90" fmla="*/ 61 w 196"/>
                  <a:gd name="T91" fmla="*/ 55 h 239"/>
                  <a:gd name="T92" fmla="*/ 76 w 196"/>
                  <a:gd name="T93" fmla="*/ 44 h 239"/>
                  <a:gd name="T94" fmla="*/ 97 w 196"/>
                  <a:gd name="T95" fmla="*/ 40 h 239"/>
                  <a:gd name="T96" fmla="*/ 104 w 196"/>
                  <a:gd name="T97" fmla="*/ 41 h 239"/>
                  <a:gd name="T98" fmla="*/ 116 w 196"/>
                  <a:gd name="T99" fmla="*/ 43 h 239"/>
                  <a:gd name="T100" fmla="*/ 126 w 196"/>
                  <a:gd name="T101" fmla="*/ 47 h 239"/>
                  <a:gd name="T102" fmla="*/ 137 w 196"/>
                  <a:gd name="T103" fmla="*/ 57 h 239"/>
                  <a:gd name="T104" fmla="*/ 147 w 196"/>
                  <a:gd name="T105" fmla="*/ 76 h 239"/>
                  <a:gd name="T106" fmla="*/ 151 w 196"/>
                  <a:gd name="T107" fmla="*/ 9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6" h="239">
                    <a:moveTo>
                      <a:pt x="196" y="114"/>
                    </a:moveTo>
                    <a:lnTo>
                      <a:pt x="196" y="114"/>
                    </a:lnTo>
                    <a:lnTo>
                      <a:pt x="196" y="103"/>
                    </a:lnTo>
                    <a:lnTo>
                      <a:pt x="195" y="92"/>
                    </a:lnTo>
                    <a:lnTo>
                      <a:pt x="193" y="81"/>
                    </a:lnTo>
                    <a:lnTo>
                      <a:pt x="190" y="70"/>
                    </a:lnTo>
                    <a:lnTo>
                      <a:pt x="187" y="60"/>
                    </a:lnTo>
                    <a:lnTo>
                      <a:pt x="183" y="51"/>
                    </a:lnTo>
                    <a:lnTo>
                      <a:pt x="178" y="42"/>
                    </a:lnTo>
                    <a:lnTo>
                      <a:pt x="173" y="34"/>
                    </a:lnTo>
                    <a:lnTo>
                      <a:pt x="166" y="26"/>
                    </a:lnTo>
                    <a:lnTo>
                      <a:pt x="159" y="20"/>
                    </a:lnTo>
                    <a:lnTo>
                      <a:pt x="151" y="14"/>
                    </a:lnTo>
                    <a:lnTo>
                      <a:pt x="143" y="9"/>
                    </a:lnTo>
                    <a:lnTo>
                      <a:pt x="133" y="5"/>
                    </a:lnTo>
                    <a:lnTo>
                      <a:pt x="123" y="2"/>
                    </a:lnTo>
                    <a:lnTo>
                      <a:pt x="112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9" y="0"/>
                    </a:lnTo>
                    <a:lnTo>
                      <a:pt x="79" y="2"/>
                    </a:lnTo>
                    <a:lnTo>
                      <a:pt x="69" y="4"/>
                    </a:lnTo>
                    <a:lnTo>
                      <a:pt x="59" y="8"/>
                    </a:lnTo>
                    <a:lnTo>
                      <a:pt x="51" y="12"/>
                    </a:lnTo>
                    <a:lnTo>
                      <a:pt x="42" y="17"/>
                    </a:lnTo>
                    <a:lnTo>
                      <a:pt x="35" y="23"/>
                    </a:lnTo>
                    <a:lnTo>
                      <a:pt x="28" y="30"/>
                    </a:lnTo>
                    <a:lnTo>
                      <a:pt x="21" y="38"/>
                    </a:lnTo>
                    <a:lnTo>
                      <a:pt x="16" y="47"/>
                    </a:lnTo>
                    <a:lnTo>
                      <a:pt x="11" y="57"/>
                    </a:lnTo>
                    <a:lnTo>
                      <a:pt x="7" y="68"/>
                    </a:lnTo>
                    <a:lnTo>
                      <a:pt x="4" y="79"/>
                    </a:lnTo>
                    <a:lnTo>
                      <a:pt x="2" y="92"/>
                    </a:lnTo>
                    <a:lnTo>
                      <a:pt x="0" y="105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34"/>
                    </a:lnTo>
                    <a:lnTo>
                      <a:pt x="2" y="147"/>
                    </a:lnTo>
                    <a:lnTo>
                      <a:pt x="5" y="161"/>
                    </a:lnTo>
                    <a:lnTo>
                      <a:pt x="8" y="173"/>
                    </a:lnTo>
                    <a:lnTo>
                      <a:pt x="13" y="184"/>
                    </a:lnTo>
                    <a:lnTo>
                      <a:pt x="18" y="193"/>
                    </a:lnTo>
                    <a:lnTo>
                      <a:pt x="24" y="202"/>
                    </a:lnTo>
                    <a:lnTo>
                      <a:pt x="30" y="209"/>
                    </a:lnTo>
                    <a:lnTo>
                      <a:pt x="30" y="209"/>
                    </a:lnTo>
                    <a:lnTo>
                      <a:pt x="36" y="215"/>
                    </a:lnTo>
                    <a:lnTo>
                      <a:pt x="43" y="221"/>
                    </a:lnTo>
                    <a:lnTo>
                      <a:pt x="51" y="226"/>
                    </a:lnTo>
                    <a:lnTo>
                      <a:pt x="59" y="230"/>
                    </a:lnTo>
                    <a:lnTo>
                      <a:pt x="68" y="234"/>
                    </a:lnTo>
                    <a:lnTo>
                      <a:pt x="77" y="237"/>
                    </a:lnTo>
                    <a:lnTo>
                      <a:pt x="88" y="239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2" y="239"/>
                    </a:lnTo>
                    <a:lnTo>
                      <a:pt x="124" y="237"/>
                    </a:lnTo>
                    <a:lnTo>
                      <a:pt x="135" y="235"/>
                    </a:lnTo>
                    <a:lnTo>
                      <a:pt x="145" y="231"/>
                    </a:lnTo>
                    <a:lnTo>
                      <a:pt x="145" y="231"/>
                    </a:lnTo>
                    <a:lnTo>
                      <a:pt x="153" y="227"/>
                    </a:lnTo>
                    <a:lnTo>
                      <a:pt x="161" y="222"/>
                    </a:lnTo>
                    <a:lnTo>
                      <a:pt x="169" y="217"/>
                    </a:lnTo>
                    <a:lnTo>
                      <a:pt x="178" y="209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39" y="188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2" y="196"/>
                    </a:lnTo>
                    <a:lnTo>
                      <a:pt x="115" y="197"/>
                    </a:lnTo>
                    <a:lnTo>
                      <a:pt x="109" y="198"/>
                    </a:lnTo>
                    <a:lnTo>
                      <a:pt x="101" y="199"/>
                    </a:lnTo>
                    <a:lnTo>
                      <a:pt x="101" y="199"/>
                    </a:lnTo>
                    <a:lnTo>
                      <a:pt x="91" y="198"/>
                    </a:lnTo>
                    <a:lnTo>
                      <a:pt x="81" y="195"/>
                    </a:lnTo>
                    <a:lnTo>
                      <a:pt x="72" y="191"/>
                    </a:lnTo>
                    <a:lnTo>
                      <a:pt x="64" y="184"/>
                    </a:lnTo>
                    <a:lnTo>
                      <a:pt x="57" y="175"/>
                    </a:lnTo>
                    <a:lnTo>
                      <a:pt x="51" y="164"/>
                    </a:lnTo>
                    <a:lnTo>
                      <a:pt x="47" y="151"/>
                    </a:lnTo>
                    <a:lnTo>
                      <a:pt x="44" y="135"/>
                    </a:lnTo>
                    <a:lnTo>
                      <a:pt x="195" y="135"/>
                    </a:lnTo>
                    <a:lnTo>
                      <a:pt x="195" y="135"/>
                    </a:lnTo>
                    <a:lnTo>
                      <a:pt x="196" y="126"/>
                    </a:lnTo>
                    <a:lnTo>
                      <a:pt x="196" y="114"/>
                    </a:lnTo>
                    <a:lnTo>
                      <a:pt x="196" y="114"/>
                    </a:lnTo>
                    <a:close/>
                    <a:moveTo>
                      <a:pt x="45" y="98"/>
                    </a:moveTo>
                    <a:lnTo>
                      <a:pt x="45" y="98"/>
                    </a:lnTo>
                    <a:lnTo>
                      <a:pt x="47" y="85"/>
                    </a:lnTo>
                    <a:lnTo>
                      <a:pt x="50" y="73"/>
                    </a:lnTo>
                    <a:lnTo>
                      <a:pt x="55" y="64"/>
                    </a:lnTo>
                    <a:lnTo>
                      <a:pt x="61" y="55"/>
                    </a:lnTo>
                    <a:lnTo>
                      <a:pt x="68" y="49"/>
                    </a:lnTo>
                    <a:lnTo>
                      <a:pt x="76" y="44"/>
                    </a:lnTo>
                    <a:lnTo>
                      <a:pt x="86" y="41"/>
                    </a:lnTo>
                    <a:lnTo>
                      <a:pt x="97" y="40"/>
                    </a:lnTo>
                    <a:lnTo>
                      <a:pt x="97" y="40"/>
                    </a:lnTo>
                    <a:lnTo>
                      <a:pt x="104" y="41"/>
                    </a:lnTo>
                    <a:lnTo>
                      <a:pt x="110" y="42"/>
                    </a:lnTo>
                    <a:lnTo>
                      <a:pt x="116" y="43"/>
                    </a:lnTo>
                    <a:lnTo>
                      <a:pt x="121" y="45"/>
                    </a:lnTo>
                    <a:lnTo>
                      <a:pt x="126" y="47"/>
                    </a:lnTo>
                    <a:lnTo>
                      <a:pt x="130" y="50"/>
                    </a:lnTo>
                    <a:lnTo>
                      <a:pt x="137" y="57"/>
                    </a:lnTo>
                    <a:lnTo>
                      <a:pt x="143" y="66"/>
                    </a:lnTo>
                    <a:lnTo>
                      <a:pt x="147" y="76"/>
                    </a:lnTo>
                    <a:lnTo>
                      <a:pt x="150" y="86"/>
                    </a:lnTo>
                    <a:lnTo>
                      <a:pt x="151" y="98"/>
                    </a:lnTo>
                    <a:lnTo>
                      <a:pt x="45" y="98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" name="Freeform 58"/>
              <p:cNvSpPr>
                <a:spLocks/>
              </p:cNvSpPr>
              <p:nvPr userDrawn="1"/>
            </p:nvSpPr>
            <p:spPr bwMode="auto">
              <a:xfrm>
                <a:off x="1938337" y="6360332"/>
                <a:ext cx="71438" cy="95250"/>
              </a:xfrm>
              <a:custGeom>
                <a:avLst/>
                <a:gdLst>
                  <a:gd name="T0" fmla="*/ 92 w 177"/>
                  <a:gd name="T1" fmla="*/ 131 h 239"/>
                  <a:gd name="T2" fmla="*/ 117 w 177"/>
                  <a:gd name="T3" fmla="*/ 137 h 239"/>
                  <a:gd name="T4" fmla="*/ 129 w 177"/>
                  <a:gd name="T5" fmla="*/ 153 h 239"/>
                  <a:gd name="T6" fmla="*/ 132 w 177"/>
                  <a:gd name="T7" fmla="*/ 166 h 239"/>
                  <a:gd name="T8" fmla="*/ 126 w 177"/>
                  <a:gd name="T9" fmla="*/ 185 h 239"/>
                  <a:gd name="T10" fmla="*/ 106 w 177"/>
                  <a:gd name="T11" fmla="*/ 198 h 239"/>
                  <a:gd name="T12" fmla="*/ 85 w 177"/>
                  <a:gd name="T13" fmla="*/ 201 h 239"/>
                  <a:gd name="T14" fmla="*/ 60 w 177"/>
                  <a:gd name="T15" fmla="*/ 197 h 239"/>
                  <a:gd name="T16" fmla="*/ 36 w 177"/>
                  <a:gd name="T17" fmla="*/ 187 h 239"/>
                  <a:gd name="T18" fmla="*/ 0 w 177"/>
                  <a:gd name="T19" fmla="*/ 210 h 239"/>
                  <a:gd name="T20" fmla="*/ 18 w 177"/>
                  <a:gd name="T21" fmla="*/ 222 h 239"/>
                  <a:gd name="T22" fmla="*/ 49 w 177"/>
                  <a:gd name="T23" fmla="*/ 235 h 239"/>
                  <a:gd name="T24" fmla="*/ 83 w 177"/>
                  <a:gd name="T25" fmla="*/ 239 h 239"/>
                  <a:gd name="T26" fmla="*/ 106 w 177"/>
                  <a:gd name="T27" fmla="*/ 238 h 239"/>
                  <a:gd name="T28" fmla="*/ 133 w 177"/>
                  <a:gd name="T29" fmla="*/ 231 h 239"/>
                  <a:gd name="T30" fmla="*/ 154 w 177"/>
                  <a:gd name="T31" fmla="*/ 218 h 239"/>
                  <a:gd name="T32" fmla="*/ 168 w 177"/>
                  <a:gd name="T33" fmla="*/ 202 h 239"/>
                  <a:gd name="T34" fmla="*/ 175 w 177"/>
                  <a:gd name="T35" fmla="*/ 182 h 239"/>
                  <a:gd name="T36" fmla="*/ 177 w 177"/>
                  <a:gd name="T37" fmla="*/ 168 h 239"/>
                  <a:gd name="T38" fmla="*/ 168 w 177"/>
                  <a:gd name="T39" fmla="*/ 137 h 239"/>
                  <a:gd name="T40" fmla="*/ 148 w 177"/>
                  <a:gd name="T41" fmla="*/ 118 h 239"/>
                  <a:gd name="T42" fmla="*/ 133 w 177"/>
                  <a:gd name="T43" fmla="*/ 112 h 239"/>
                  <a:gd name="T44" fmla="*/ 154 w 177"/>
                  <a:gd name="T45" fmla="*/ 99 h 239"/>
                  <a:gd name="T46" fmla="*/ 167 w 177"/>
                  <a:gd name="T47" fmla="*/ 80 h 239"/>
                  <a:gd name="T48" fmla="*/ 170 w 177"/>
                  <a:gd name="T49" fmla="*/ 64 h 239"/>
                  <a:gd name="T50" fmla="*/ 167 w 177"/>
                  <a:gd name="T51" fmla="*/ 45 h 239"/>
                  <a:gd name="T52" fmla="*/ 158 w 177"/>
                  <a:gd name="T53" fmla="*/ 28 h 239"/>
                  <a:gd name="T54" fmla="*/ 144 w 177"/>
                  <a:gd name="T55" fmla="*/ 15 h 239"/>
                  <a:gd name="T56" fmla="*/ 123 w 177"/>
                  <a:gd name="T57" fmla="*/ 5 h 239"/>
                  <a:gd name="T58" fmla="*/ 95 w 177"/>
                  <a:gd name="T59" fmla="*/ 0 h 239"/>
                  <a:gd name="T60" fmla="*/ 74 w 177"/>
                  <a:gd name="T61" fmla="*/ 0 h 239"/>
                  <a:gd name="T62" fmla="*/ 43 w 177"/>
                  <a:gd name="T63" fmla="*/ 7 h 239"/>
                  <a:gd name="T64" fmla="*/ 15 w 177"/>
                  <a:gd name="T65" fmla="*/ 20 h 239"/>
                  <a:gd name="T66" fmla="*/ 27 w 177"/>
                  <a:gd name="T67" fmla="*/ 60 h 239"/>
                  <a:gd name="T68" fmla="*/ 56 w 177"/>
                  <a:gd name="T69" fmla="*/ 44 h 239"/>
                  <a:gd name="T70" fmla="*/ 79 w 177"/>
                  <a:gd name="T71" fmla="*/ 39 h 239"/>
                  <a:gd name="T72" fmla="*/ 96 w 177"/>
                  <a:gd name="T73" fmla="*/ 39 h 239"/>
                  <a:gd name="T74" fmla="*/ 116 w 177"/>
                  <a:gd name="T75" fmla="*/ 47 h 239"/>
                  <a:gd name="T76" fmla="*/ 125 w 177"/>
                  <a:gd name="T77" fmla="*/ 62 h 239"/>
                  <a:gd name="T78" fmla="*/ 125 w 177"/>
                  <a:gd name="T79" fmla="*/ 72 h 239"/>
                  <a:gd name="T80" fmla="*/ 117 w 177"/>
                  <a:gd name="T81" fmla="*/ 86 h 239"/>
                  <a:gd name="T82" fmla="*/ 99 w 177"/>
                  <a:gd name="T83" fmla="*/ 94 h 239"/>
                  <a:gd name="T84" fmla="*/ 61 w 177"/>
                  <a:gd name="T85" fmla="*/ 131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7" h="239">
                    <a:moveTo>
                      <a:pt x="61" y="131"/>
                    </a:moveTo>
                    <a:lnTo>
                      <a:pt x="92" y="131"/>
                    </a:lnTo>
                    <a:lnTo>
                      <a:pt x="92" y="131"/>
                    </a:lnTo>
                    <a:lnTo>
                      <a:pt x="102" y="132"/>
                    </a:lnTo>
                    <a:lnTo>
                      <a:pt x="110" y="134"/>
                    </a:lnTo>
                    <a:lnTo>
                      <a:pt x="117" y="137"/>
                    </a:lnTo>
                    <a:lnTo>
                      <a:pt x="122" y="142"/>
                    </a:lnTo>
                    <a:lnTo>
                      <a:pt x="126" y="147"/>
                    </a:lnTo>
                    <a:lnTo>
                      <a:pt x="129" y="153"/>
                    </a:lnTo>
                    <a:lnTo>
                      <a:pt x="131" y="159"/>
                    </a:lnTo>
                    <a:lnTo>
                      <a:pt x="132" y="166"/>
                    </a:lnTo>
                    <a:lnTo>
                      <a:pt x="132" y="166"/>
                    </a:lnTo>
                    <a:lnTo>
                      <a:pt x="131" y="173"/>
                    </a:lnTo>
                    <a:lnTo>
                      <a:pt x="129" y="179"/>
                    </a:lnTo>
                    <a:lnTo>
                      <a:pt x="126" y="185"/>
                    </a:lnTo>
                    <a:lnTo>
                      <a:pt x="121" y="190"/>
                    </a:lnTo>
                    <a:lnTo>
                      <a:pt x="114" y="194"/>
                    </a:lnTo>
                    <a:lnTo>
                      <a:pt x="106" y="198"/>
                    </a:lnTo>
                    <a:lnTo>
                      <a:pt x="96" y="200"/>
                    </a:lnTo>
                    <a:lnTo>
                      <a:pt x="85" y="201"/>
                    </a:lnTo>
                    <a:lnTo>
                      <a:pt x="85" y="201"/>
                    </a:lnTo>
                    <a:lnTo>
                      <a:pt x="77" y="200"/>
                    </a:lnTo>
                    <a:lnTo>
                      <a:pt x="69" y="199"/>
                    </a:lnTo>
                    <a:lnTo>
                      <a:pt x="60" y="197"/>
                    </a:lnTo>
                    <a:lnTo>
                      <a:pt x="52" y="194"/>
                    </a:lnTo>
                    <a:lnTo>
                      <a:pt x="44" y="191"/>
                    </a:lnTo>
                    <a:lnTo>
                      <a:pt x="36" y="187"/>
                    </a:lnTo>
                    <a:lnTo>
                      <a:pt x="28" y="182"/>
                    </a:lnTo>
                    <a:lnTo>
                      <a:pt x="20" y="176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8" y="216"/>
                    </a:lnTo>
                    <a:lnTo>
                      <a:pt x="18" y="222"/>
                    </a:lnTo>
                    <a:lnTo>
                      <a:pt x="28" y="227"/>
                    </a:lnTo>
                    <a:lnTo>
                      <a:pt x="38" y="231"/>
                    </a:lnTo>
                    <a:lnTo>
                      <a:pt x="49" y="235"/>
                    </a:lnTo>
                    <a:lnTo>
                      <a:pt x="60" y="237"/>
                    </a:lnTo>
                    <a:lnTo>
                      <a:pt x="72" y="239"/>
                    </a:lnTo>
                    <a:lnTo>
                      <a:pt x="83" y="239"/>
                    </a:lnTo>
                    <a:lnTo>
                      <a:pt x="83" y="239"/>
                    </a:lnTo>
                    <a:lnTo>
                      <a:pt x="95" y="239"/>
                    </a:lnTo>
                    <a:lnTo>
                      <a:pt x="106" y="238"/>
                    </a:lnTo>
                    <a:lnTo>
                      <a:pt x="116" y="236"/>
                    </a:lnTo>
                    <a:lnTo>
                      <a:pt x="125" y="234"/>
                    </a:lnTo>
                    <a:lnTo>
                      <a:pt x="133" y="231"/>
                    </a:lnTo>
                    <a:lnTo>
                      <a:pt x="141" y="227"/>
                    </a:lnTo>
                    <a:lnTo>
                      <a:pt x="148" y="223"/>
                    </a:lnTo>
                    <a:lnTo>
                      <a:pt x="154" y="218"/>
                    </a:lnTo>
                    <a:lnTo>
                      <a:pt x="159" y="213"/>
                    </a:lnTo>
                    <a:lnTo>
                      <a:pt x="164" y="208"/>
                    </a:lnTo>
                    <a:lnTo>
                      <a:pt x="168" y="202"/>
                    </a:lnTo>
                    <a:lnTo>
                      <a:pt x="171" y="196"/>
                    </a:lnTo>
                    <a:lnTo>
                      <a:pt x="173" y="189"/>
                    </a:lnTo>
                    <a:lnTo>
                      <a:pt x="175" y="182"/>
                    </a:lnTo>
                    <a:lnTo>
                      <a:pt x="176" y="175"/>
                    </a:lnTo>
                    <a:lnTo>
                      <a:pt x="177" y="168"/>
                    </a:lnTo>
                    <a:lnTo>
                      <a:pt x="177" y="168"/>
                    </a:lnTo>
                    <a:lnTo>
                      <a:pt x="176" y="157"/>
                    </a:lnTo>
                    <a:lnTo>
                      <a:pt x="173" y="145"/>
                    </a:lnTo>
                    <a:lnTo>
                      <a:pt x="168" y="137"/>
                    </a:lnTo>
                    <a:lnTo>
                      <a:pt x="162" y="129"/>
                    </a:lnTo>
                    <a:lnTo>
                      <a:pt x="156" y="123"/>
                    </a:lnTo>
                    <a:lnTo>
                      <a:pt x="148" y="118"/>
                    </a:lnTo>
                    <a:lnTo>
                      <a:pt x="141" y="114"/>
                    </a:lnTo>
                    <a:lnTo>
                      <a:pt x="133" y="112"/>
                    </a:lnTo>
                    <a:lnTo>
                      <a:pt x="133" y="112"/>
                    </a:lnTo>
                    <a:lnTo>
                      <a:pt x="141" y="108"/>
                    </a:lnTo>
                    <a:lnTo>
                      <a:pt x="148" y="104"/>
                    </a:lnTo>
                    <a:lnTo>
                      <a:pt x="154" y="99"/>
                    </a:lnTo>
                    <a:lnTo>
                      <a:pt x="159" y="94"/>
                    </a:lnTo>
                    <a:lnTo>
                      <a:pt x="164" y="88"/>
                    </a:lnTo>
                    <a:lnTo>
                      <a:pt x="167" y="80"/>
                    </a:lnTo>
                    <a:lnTo>
                      <a:pt x="169" y="73"/>
                    </a:lnTo>
                    <a:lnTo>
                      <a:pt x="170" y="64"/>
                    </a:lnTo>
                    <a:lnTo>
                      <a:pt x="170" y="64"/>
                    </a:lnTo>
                    <a:lnTo>
                      <a:pt x="169" y="57"/>
                    </a:lnTo>
                    <a:lnTo>
                      <a:pt x="168" y="51"/>
                    </a:lnTo>
                    <a:lnTo>
                      <a:pt x="167" y="45"/>
                    </a:lnTo>
                    <a:lnTo>
                      <a:pt x="165" y="39"/>
                    </a:lnTo>
                    <a:lnTo>
                      <a:pt x="162" y="34"/>
                    </a:lnTo>
                    <a:lnTo>
                      <a:pt x="158" y="28"/>
                    </a:lnTo>
                    <a:lnTo>
                      <a:pt x="154" y="23"/>
                    </a:lnTo>
                    <a:lnTo>
                      <a:pt x="149" y="19"/>
                    </a:lnTo>
                    <a:lnTo>
                      <a:pt x="144" y="15"/>
                    </a:lnTo>
                    <a:lnTo>
                      <a:pt x="138" y="11"/>
                    </a:lnTo>
                    <a:lnTo>
                      <a:pt x="131" y="8"/>
                    </a:lnTo>
                    <a:lnTo>
                      <a:pt x="123" y="5"/>
                    </a:lnTo>
                    <a:lnTo>
                      <a:pt x="114" y="3"/>
                    </a:lnTo>
                    <a:lnTo>
                      <a:pt x="105" y="1"/>
                    </a:lnTo>
                    <a:lnTo>
                      <a:pt x="9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74" y="0"/>
                    </a:lnTo>
                    <a:lnTo>
                      <a:pt x="63" y="2"/>
                    </a:lnTo>
                    <a:lnTo>
                      <a:pt x="53" y="4"/>
                    </a:lnTo>
                    <a:lnTo>
                      <a:pt x="43" y="7"/>
                    </a:lnTo>
                    <a:lnTo>
                      <a:pt x="33" y="11"/>
                    </a:lnTo>
                    <a:lnTo>
                      <a:pt x="24" y="15"/>
                    </a:lnTo>
                    <a:lnTo>
                      <a:pt x="15" y="20"/>
                    </a:lnTo>
                    <a:lnTo>
                      <a:pt x="7" y="25"/>
                    </a:lnTo>
                    <a:lnTo>
                      <a:pt x="27" y="60"/>
                    </a:lnTo>
                    <a:lnTo>
                      <a:pt x="27" y="60"/>
                    </a:lnTo>
                    <a:lnTo>
                      <a:pt x="41" y="50"/>
                    </a:lnTo>
                    <a:lnTo>
                      <a:pt x="48" y="47"/>
                    </a:lnTo>
                    <a:lnTo>
                      <a:pt x="56" y="44"/>
                    </a:lnTo>
                    <a:lnTo>
                      <a:pt x="63" y="42"/>
                    </a:lnTo>
                    <a:lnTo>
                      <a:pt x="71" y="40"/>
                    </a:lnTo>
                    <a:lnTo>
                      <a:pt x="79" y="39"/>
                    </a:lnTo>
                    <a:lnTo>
                      <a:pt x="87" y="39"/>
                    </a:lnTo>
                    <a:lnTo>
                      <a:pt x="87" y="39"/>
                    </a:lnTo>
                    <a:lnTo>
                      <a:pt x="96" y="39"/>
                    </a:lnTo>
                    <a:lnTo>
                      <a:pt x="104" y="41"/>
                    </a:lnTo>
                    <a:lnTo>
                      <a:pt x="111" y="44"/>
                    </a:lnTo>
                    <a:lnTo>
                      <a:pt x="116" y="47"/>
                    </a:lnTo>
                    <a:lnTo>
                      <a:pt x="120" y="52"/>
                    </a:lnTo>
                    <a:lnTo>
                      <a:pt x="123" y="56"/>
                    </a:lnTo>
                    <a:lnTo>
                      <a:pt x="125" y="62"/>
                    </a:lnTo>
                    <a:lnTo>
                      <a:pt x="126" y="67"/>
                    </a:lnTo>
                    <a:lnTo>
                      <a:pt x="126" y="67"/>
                    </a:lnTo>
                    <a:lnTo>
                      <a:pt x="125" y="72"/>
                    </a:lnTo>
                    <a:lnTo>
                      <a:pt x="124" y="77"/>
                    </a:lnTo>
                    <a:lnTo>
                      <a:pt x="121" y="82"/>
                    </a:lnTo>
                    <a:lnTo>
                      <a:pt x="117" y="86"/>
                    </a:lnTo>
                    <a:lnTo>
                      <a:pt x="112" y="89"/>
                    </a:lnTo>
                    <a:lnTo>
                      <a:pt x="106" y="92"/>
                    </a:lnTo>
                    <a:lnTo>
                      <a:pt x="99" y="94"/>
                    </a:lnTo>
                    <a:lnTo>
                      <a:pt x="90" y="94"/>
                    </a:lnTo>
                    <a:lnTo>
                      <a:pt x="61" y="94"/>
                    </a:lnTo>
                    <a:lnTo>
                      <a:pt x="61" y="131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0" name="Freeform 59"/>
              <p:cNvSpPr>
                <a:spLocks noEditPoints="1"/>
              </p:cNvSpPr>
              <p:nvPr userDrawn="1"/>
            </p:nvSpPr>
            <p:spPr bwMode="auto">
              <a:xfrm>
                <a:off x="2022475" y="6360332"/>
                <a:ext cx="74613" cy="95250"/>
              </a:xfrm>
              <a:custGeom>
                <a:avLst/>
                <a:gdLst>
                  <a:gd name="T0" fmla="*/ 187 w 187"/>
                  <a:gd name="T1" fmla="*/ 77 h 239"/>
                  <a:gd name="T2" fmla="*/ 186 w 187"/>
                  <a:gd name="T3" fmla="*/ 67 h 239"/>
                  <a:gd name="T4" fmla="*/ 183 w 187"/>
                  <a:gd name="T5" fmla="*/ 50 h 239"/>
                  <a:gd name="T6" fmla="*/ 177 w 187"/>
                  <a:gd name="T7" fmla="*/ 36 h 239"/>
                  <a:gd name="T8" fmla="*/ 168 w 187"/>
                  <a:gd name="T9" fmla="*/ 24 h 239"/>
                  <a:gd name="T10" fmla="*/ 156 w 187"/>
                  <a:gd name="T11" fmla="*/ 14 h 239"/>
                  <a:gd name="T12" fmla="*/ 143 w 187"/>
                  <a:gd name="T13" fmla="*/ 7 h 239"/>
                  <a:gd name="T14" fmla="*/ 127 w 187"/>
                  <a:gd name="T15" fmla="*/ 2 h 239"/>
                  <a:gd name="T16" fmla="*/ 109 w 187"/>
                  <a:gd name="T17" fmla="*/ 0 h 239"/>
                  <a:gd name="T18" fmla="*/ 100 w 187"/>
                  <a:gd name="T19" fmla="*/ 0 h 239"/>
                  <a:gd name="T20" fmla="*/ 77 w 187"/>
                  <a:gd name="T21" fmla="*/ 1 h 239"/>
                  <a:gd name="T22" fmla="*/ 57 w 187"/>
                  <a:gd name="T23" fmla="*/ 5 h 239"/>
                  <a:gd name="T24" fmla="*/ 38 w 187"/>
                  <a:gd name="T25" fmla="*/ 11 h 239"/>
                  <a:gd name="T26" fmla="*/ 22 w 187"/>
                  <a:gd name="T27" fmla="*/ 20 h 239"/>
                  <a:gd name="T28" fmla="*/ 39 w 187"/>
                  <a:gd name="T29" fmla="*/ 54 h 239"/>
                  <a:gd name="T30" fmla="*/ 67 w 187"/>
                  <a:gd name="T31" fmla="*/ 43 h 239"/>
                  <a:gd name="T32" fmla="*/ 99 w 187"/>
                  <a:gd name="T33" fmla="*/ 40 h 239"/>
                  <a:gd name="T34" fmla="*/ 109 w 187"/>
                  <a:gd name="T35" fmla="*/ 41 h 239"/>
                  <a:gd name="T36" fmla="*/ 125 w 187"/>
                  <a:gd name="T37" fmla="*/ 46 h 239"/>
                  <a:gd name="T38" fmla="*/ 136 w 187"/>
                  <a:gd name="T39" fmla="*/ 56 h 239"/>
                  <a:gd name="T40" fmla="*/ 141 w 187"/>
                  <a:gd name="T41" fmla="*/ 70 h 239"/>
                  <a:gd name="T42" fmla="*/ 142 w 187"/>
                  <a:gd name="T43" fmla="*/ 96 h 239"/>
                  <a:gd name="T44" fmla="*/ 133 w 187"/>
                  <a:gd name="T45" fmla="*/ 92 h 239"/>
                  <a:gd name="T46" fmla="*/ 107 w 187"/>
                  <a:gd name="T47" fmla="*/ 88 h 239"/>
                  <a:gd name="T48" fmla="*/ 91 w 187"/>
                  <a:gd name="T49" fmla="*/ 87 h 239"/>
                  <a:gd name="T50" fmla="*/ 63 w 187"/>
                  <a:gd name="T51" fmla="*/ 89 h 239"/>
                  <a:gd name="T52" fmla="*/ 47 w 187"/>
                  <a:gd name="T53" fmla="*/ 94 h 239"/>
                  <a:gd name="T54" fmla="*/ 32 w 187"/>
                  <a:gd name="T55" fmla="*/ 101 h 239"/>
                  <a:gd name="T56" fmla="*/ 20 w 187"/>
                  <a:gd name="T57" fmla="*/ 110 h 239"/>
                  <a:gd name="T58" fmla="*/ 10 w 187"/>
                  <a:gd name="T59" fmla="*/ 121 h 239"/>
                  <a:gd name="T60" fmla="*/ 4 w 187"/>
                  <a:gd name="T61" fmla="*/ 135 h 239"/>
                  <a:gd name="T62" fmla="*/ 0 w 187"/>
                  <a:gd name="T63" fmla="*/ 153 h 239"/>
                  <a:gd name="T64" fmla="*/ 0 w 187"/>
                  <a:gd name="T65" fmla="*/ 162 h 239"/>
                  <a:gd name="T66" fmla="*/ 2 w 187"/>
                  <a:gd name="T67" fmla="*/ 182 h 239"/>
                  <a:gd name="T68" fmla="*/ 7 w 187"/>
                  <a:gd name="T69" fmla="*/ 198 h 239"/>
                  <a:gd name="T70" fmla="*/ 15 w 187"/>
                  <a:gd name="T71" fmla="*/ 211 h 239"/>
                  <a:gd name="T72" fmla="*/ 25 w 187"/>
                  <a:gd name="T73" fmla="*/ 222 h 239"/>
                  <a:gd name="T74" fmla="*/ 38 w 187"/>
                  <a:gd name="T75" fmla="*/ 230 h 239"/>
                  <a:gd name="T76" fmla="*/ 51 w 187"/>
                  <a:gd name="T77" fmla="*/ 235 h 239"/>
                  <a:gd name="T78" fmla="*/ 79 w 187"/>
                  <a:gd name="T79" fmla="*/ 239 h 239"/>
                  <a:gd name="T80" fmla="*/ 90 w 187"/>
                  <a:gd name="T81" fmla="*/ 239 h 239"/>
                  <a:gd name="T82" fmla="*/ 108 w 187"/>
                  <a:gd name="T83" fmla="*/ 234 h 239"/>
                  <a:gd name="T84" fmla="*/ 115 w 187"/>
                  <a:gd name="T85" fmla="*/ 231 h 239"/>
                  <a:gd name="T86" fmla="*/ 134 w 187"/>
                  <a:gd name="T87" fmla="*/ 219 h 239"/>
                  <a:gd name="T88" fmla="*/ 142 w 187"/>
                  <a:gd name="T89" fmla="*/ 235 h 239"/>
                  <a:gd name="T90" fmla="*/ 142 w 187"/>
                  <a:gd name="T91" fmla="*/ 170 h 239"/>
                  <a:gd name="T92" fmla="*/ 138 w 187"/>
                  <a:gd name="T93" fmla="*/ 175 h 239"/>
                  <a:gd name="T94" fmla="*/ 126 w 187"/>
                  <a:gd name="T95" fmla="*/ 185 h 239"/>
                  <a:gd name="T96" fmla="*/ 112 w 187"/>
                  <a:gd name="T97" fmla="*/ 193 h 239"/>
                  <a:gd name="T98" fmla="*/ 95 w 187"/>
                  <a:gd name="T99" fmla="*/ 198 h 239"/>
                  <a:gd name="T100" fmla="*/ 86 w 187"/>
                  <a:gd name="T101" fmla="*/ 199 h 239"/>
                  <a:gd name="T102" fmla="*/ 68 w 187"/>
                  <a:gd name="T103" fmla="*/ 196 h 239"/>
                  <a:gd name="T104" fmla="*/ 55 w 187"/>
                  <a:gd name="T105" fmla="*/ 190 h 239"/>
                  <a:gd name="T106" fmla="*/ 50 w 187"/>
                  <a:gd name="T107" fmla="*/ 185 h 239"/>
                  <a:gd name="T108" fmla="*/ 43 w 187"/>
                  <a:gd name="T109" fmla="*/ 170 h 239"/>
                  <a:gd name="T110" fmla="*/ 42 w 187"/>
                  <a:gd name="T111" fmla="*/ 161 h 239"/>
                  <a:gd name="T112" fmla="*/ 46 w 187"/>
                  <a:gd name="T113" fmla="*/ 146 h 239"/>
                  <a:gd name="T114" fmla="*/ 55 w 187"/>
                  <a:gd name="T115" fmla="*/ 135 h 239"/>
                  <a:gd name="T116" fmla="*/ 70 w 187"/>
                  <a:gd name="T117" fmla="*/ 128 h 239"/>
                  <a:gd name="T118" fmla="*/ 90 w 187"/>
                  <a:gd name="T119" fmla="*/ 126 h 239"/>
                  <a:gd name="T120" fmla="*/ 106 w 187"/>
                  <a:gd name="T121" fmla="*/ 126 h 239"/>
                  <a:gd name="T122" fmla="*/ 120 w 187"/>
                  <a:gd name="T123" fmla="*/ 128 h 239"/>
                  <a:gd name="T124" fmla="*/ 142 w 187"/>
                  <a:gd name="T125" fmla="*/ 13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239">
                    <a:moveTo>
                      <a:pt x="187" y="235"/>
                    </a:moveTo>
                    <a:lnTo>
                      <a:pt x="187" y="77"/>
                    </a:lnTo>
                    <a:lnTo>
                      <a:pt x="187" y="77"/>
                    </a:lnTo>
                    <a:lnTo>
                      <a:pt x="186" y="67"/>
                    </a:lnTo>
                    <a:lnTo>
                      <a:pt x="185" y="58"/>
                    </a:lnTo>
                    <a:lnTo>
                      <a:pt x="183" y="50"/>
                    </a:lnTo>
                    <a:lnTo>
                      <a:pt x="181" y="43"/>
                    </a:lnTo>
                    <a:lnTo>
                      <a:pt x="177" y="36"/>
                    </a:lnTo>
                    <a:lnTo>
                      <a:pt x="173" y="29"/>
                    </a:lnTo>
                    <a:lnTo>
                      <a:pt x="168" y="24"/>
                    </a:lnTo>
                    <a:lnTo>
                      <a:pt x="163" y="19"/>
                    </a:lnTo>
                    <a:lnTo>
                      <a:pt x="156" y="14"/>
                    </a:lnTo>
                    <a:lnTo>
                      <a:pt x="150" y="10"/>
                    </a:lnTo>
                    <a:lnTo>
                      <a:pt x="143" y="7"/>
                    </a:lnTo>
                    <a:lnTo>
                      <a:pt x="135" y="5"/>
                    </a:lnTo>
                    <a:lnTo>
                      <a:pt x="127" y="2"/>
                    </a:lnTo>
                    <a:lnTo>
                      <a:pt x="118" y="1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7" y="1"/>
                    </a:lnTo>
                    <a:lnTo>
                      <a:pt x="67" y="3"/>
                    </a:lnTo>
                    <a:lnTo>
                      <a:pt x="57" y="5"/>
                    </a:lnTo>
                    <a:lnTo>
                      <a:pt x="47" y="8"/>
                    </a:lnTo>
                    <a:lnTo>
                      <a:pt x="38" y="11"/>
                    </a:lnTo>
                    <a:lnTo>
                      <a:pt x="30" y="16"/>
                    </a:lnTo>
                    <a:lnTo>
                      <a:pt x="22" y="20"/>
                    </a:lnTo>
                    <a:lnTo>
                      <a:pt x="39" y="54"/>
                    </a:lnTo>
                    <a:lnTo>
                      <a:pt x="39" y="54"/>
                    </a:lnTo>
                    <a:lnTo>
                      <a:pt x="53" y="48"/>
                    </a:lnTo>
                    <a:lnTo>
                      <a:pt x="67" y="43"/>
                    </a:lnTo>
                    <a:lnTo>
                      <a:pt x="82" y="41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109" y="41"/>
                    </a:lnTo>
                    <a:lnTo>
                      <a:pt x="117" y="43"/>
                    </a:lnTo>
                    <a:lnTo>
                      <a:pt x="125" y="46"/>
                    </a:lnTo>
                    <a:lnTo>
                      <a:pt x="131" y="50"/>
                    </a:lnTo>
                    <a:lnTo>
                      <a:pt x="136" y="56"/>
                    </a:lnTo>
                    <a:lnTo>
                      <a:pt x="139" y="62"/>
                    </a:lnTo>
                    <a:lnTo>
                      <a:pt x="141" y="70"/>
                    </a:lnTo>
                    <a:lnTo>
                      <a:pt x="142" y="79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33" y="92"/>
                    </a:lnTo>
                    <a:lnTo>
                      <a:pt x="121" y="89"/>
                    </a:lnTo>
                    <a:lnTo>
                      <a:pt x="107" y="88"/>
                    </a:lnTo>
                    <a:lnTo>
                      <a:pt x="91" y="87"/>
                    </a:lnTo>
                    <a:lnTo>
                      <a:pt x="91" y="87"/>
                    </a:lnTo>
                    <a:lnTo>
                      <a:pt x="72" y="88"/>
                    </a:lnTo>
                    <a:lnTo>
                      <a:pt x="63" y="89"/>
                    </a:lnTo>
                    <a:lnTo>
                      <a:pt x="55" y="91"/>
                    </a:lnTo>
                    <a:lnTo>
                      <a:pt x="47" y="94"/>
                    </a:lnTo>
                    <a:lnTo>
                      <a:pt x="39" y="97"/>
                    </a:lnTo>
                    <a:lnTo>
                      <a:pt x="32" y="101"/>
                    </a:lnTo>
                    <a:lnTo>
                      <a:pt x="26" y="105"/>
                    </a:lnTo>
                    <a:lnTo>
                      <a:pt x="20" y="110"/>
                    </a:lnTo>
                    <a:lnTo>
                      <a:pt x="15" y="115"/>
                    </a:lnTo>
                    <a:lnTo>
                      <a:pt x="10" y="121"/>
                    </a:lnTo>
                    <a:lnTo>
                      <a:pt x="7" y="128"/>
                    </a:lnTo>
                    <a:lnTo>
                      <a:pt x="4" y="135"/>
                    </a:lnTo>
                    <a:lnTo>
                      <a:pt x="1" y="143"/>
                    </a:lnTo>
                    <a:lnTo>
                      <a:pt x="0" y="15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72"/>
                    </a:lnTo>
                    <a:lnTo>
                      <a:pt x="2" y="182"/>
                    </a:lnTo>
                    <a:lnTo>
                      <a:pt x="4" y="190"/>
                    </a:lnTo>
                    <a:lnTo>
                      <a:pt x="7" y="198"/>
                    </a:lnTo>
                    <a:lnTo>
                      <a:pt x="11" y="205"/>
                    </a:lnTo>
                    <a:lnTo>
                      <a:pt x="15" y="211"/>
                    </a:lnTo>
                    <a:lnTo>
                      <a:pt x="20" y="217"/>
                    </a:lnTo>
                    <a:lnTo>
                      <a:pt x="25" y="222"/>
                    </a:lnTo>
                    <a:lnTo>
                      <a:pt x="31" y="226"/>
                    </a:lnTo>
                    <a:lnTo>
                      <a:pt x="38" y="230"/>
                    </a:lnTo>
                    <a:lnTo>
                      <a:pt x="44" y="233"/>
                    </a:lnTo>
                    <a:lnTo>
                      <a:pt x="51" y="235"/>
                    </a:lnTo>
                    <a:lnTo>
                      <a:pt x="65" y="238"/>
                    </a:lnTo>
                    <a:lnTo>
                      <a:pt x="79" y="239"/>
                    </a:lnTo>
                    <a:lnTo>
                      <a:pt x="79" y="239"/>
                    </a:lnTo>
                    <a:lnTo>
                      <a:pt x="90" y="239"/>
                    </a:lnTo>
                    <a:lnTo>
                      <a:pt x="100" y="237"/>
                    </a:lnTo>
                    <a:lnTo>
                      <a:pt x="108" y="234"/>
                    </a:lnTo>
                    <a:lnTo>
                      <a:pt x="115" y="231"/>
                    </a:lnTo>
                    <a:lnTo>
                      <a:pt x="115" y="231"/>
                    </a:lnTo>
                    <a:lnTo>
                      <a:pt x="127" y="224"/>
                    </a:lnTo>
                    <a:lnTo>
                      <a:pt x="134" y="219"/>
                    </a:lnTo>
                    <a:lnTo>
                      <a:pt x="142" y="212"/>
                    </a:lnTo>
                    <a:lnTo>
                      <a:pt x="142" y="235"/>
                    </a:lnTo>
                    <a:lnTo>
                      <a:pt x="187" y="235"/>
                    </a:lnTo>
                    <a:close/>
                    <a:moveTo>
                      <a:pt x="142" y="170"/>
                    </a:moveTo>
                    <a:lnTo>
                      <a:pt x="142" y="170"/>
                    </a:lnTo>
                    <a:lnTo>
                      <a:pt x="138" y="175"/>
                    </a:lnTo>
                    <a:lnTo>
                      <a:pt x="132" y="180"/>
                    </a:lnTo>
                    <a:lnTo>
                      <a:pt x="126" y="185"/>
                    </a:lnTo>
                    <a:lnTo>
                      <a:pt x="119" y="190"/>
                    </a:lnTo>
                    <a:lnTo>
                      <a:pt x="112" y="193"/>
                    </a:lnTo>
                    <a:lnTo>
                      <a:pt x="104" y="196"/>
                    </a:lnTo>
                    <a:lnTo>
                      <a:pt x="95" y="198"/>
                    </a:lnTo>
                    <a:lnTo>
                      <a:pt x="86" y="199"/>
                    </a:lnTo>
                    <a:lnTo>
                      <a:pt x="86" y="199"/>
                    </a:lnTo>
                    <a:lnTo>
                      <a:pt x="77" y="198"/>
                    </a:lnTo>
                    <a:lnTo>
                      <a:pt x="68" y="196"/>
                    </a:lnTo>
                    <a:lnTo>
                      <a:pt x="61" y="194"/>
                    </a:lnTo>
                    <a:lnTo>
                      <a:pt x="55" y="190"/>
                    </a:lnTo>
                    <a:lnTo>
                      <a:pt x="55" y="190"/>
                    </a:lnTo>
                    <a:lnTo>
                      <a:pt x="50" y="185"/>
                    </a:lnTo>
                    <a:lnTo>
                      <a:pt x="46" y="178"/>
                    </a:lnTo>
                    <a:lnTo>
                      <a:pt x="43" y="170"/>
                    </a:lnTo>
                    <a:lnTo>
                      <a:pt x="42" y="161"/>
                    </a:lnTo>
                    <a:lnTo>
                      <a:pt x="42" y="161"/>
                    </a:lnTo>
                    <a:lnTo>
                      <a:pt x="43" y="153"/>
                    </a:lnTo>
                    <a:lnTo>
                      <a:pt x="46" y="146"/>
                    </a:lnTo>
                    <a:lnTo>
                      <a:pt x="50" y="140"/>
                    </a:lnTo>
                    <a:lnTo>
                      <a:pt x="55" y="135"/>
                    </a:lnTo>
                    <a:lnTo>
                      <a:pt x="62" y="131"/>
                    </a:lnTo>
                    <a:lnTo>
                      <a:pt x="70" y="128"/>
                    </a:lnTo>
                    <a:lnTo>
                      <a:pt x="79" y="126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106" y="126"/>
                    </a:lnTo>
                    <a:lnTo>
                      <a:pt x="120" y="128"/>
                    </a:lnTo>
                    <a:lnTo>
                      <a:pt x="120" y="128"/>
                    </a:lnTo>
                    <a:lnTo>
                      <a:pt x="130" y="131"/>
                    </a:lnTo>
                    <a:lnTo>
                      <a:pt x="142" y="136"/>
                    </a:lnTo>
                    <a:lnTo>
                      <a:pt x="142" y="17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1" name="Freeform 60"/>
              <p:cNvSpPr>
                <a:spLocks noEditPoints="1"/>
              </p:cNvSpPr>
              <p:nvPr userDrawn="1"/>
            </p:nvSpPr>
            <p:spPr bwMode="auto">
              <a:xfrm>
                <a:off x="2106612" y="6363507"/>
                <a:ext cx="95250" cy="114300"/>
              </a:xfrm>
              <a:custGeom>
                <a:avLst/>
                <a:gdLst>
                  <a:gd name="T0" fmla="*/ 52 w 238"/>
                  <a:gd name="T1" fmla="*/ 0 h 291"/>
                  <a:gd name="T2" fmla="*/ 46 w 238"/>
                  <a:gd name="T3" fmla="*/ 87 h 291"/>
                  <a:gd name="T4" fmla="*/ 46 w 238"/>
                  <a:gd name="T5" fmla="*/ 87 h 291"/>
                  <a:gd name="T6" fmla="*/ 44 w 238"/>
                  <a:gd name="T7" fmla="*/ 105 h 291"/>
                  <a:gd name="T8" fmla="*/ 41 w 238"/>
                  <a:gd name="T9" fmla="*/ 120 h 291"/>
                  <a:gd name="T10" fmla="*/ 38 w 238"/>
                  <a:gd name="T11" fmla="*/ 135 h 291"/>
                  <a:gd name="T12" fmla="*/ 35 w 238"/>
                  <a:gd name="T13" fmla="*/ 149 h 291"/>
                  <a:gd name="T14" fmla="*/ 27 w 238"/>
                  <a:gd name="T15" fmla="*/ 172 h 291"/>
                  <a:gd name="T16" fmla="*/ 20 w 238"/>
                  <a:gd name="T17" fmla="*/ 190 h 291"/>
                  <a:gd name="T18" fmla="*/ 0 w 238"/>
                  <a:gd name="T19" fmla="*/ 190 h 291"/>
                  <a:gd name="T20" fmla="*/ 0 w 238"/>
                  <a:gd name="T21" fmla="*/ 291 h 291"/>
                  <a:gd name="T22" fmla="*/ 42 w 238"/>
                  <a:gd name="T23" fmla="*/ 270 h 291"/>
                  <a:gd name="T24" fmla="*/ 42 w 238"/>
                  <a:gd name="T25" fmla="*/ 230 h 291"/>
                  <a:gd name="T26" fmla="*/ 196 w 238"/>
                  <a:gd name="T27" fmla="*/ 230 h 291"/>
                  <a:gd name="T28" fmla="*/ 196 w 238"/>
                  <a:gd name="T29" fmla="*/ 291 h 291"/>
                  <a:gd name="T30" fmla="*/ 238 w 238"/>
                  <a:gd name="T31" fmla="*/ 270 h 291"/>
                  <a:gd name="T32" fmla="*/ 238 w 238"/>
                  <a:gd name="T33" fmla="*/ 190 h 291"/>
                  <a:gd name="T34" fmla="*/ 208 w 238"/>
                  <a:gd name="T35" fmla="*/ 190 h 291"/>
                  <a:gd name="T36" fmla="*/ 208 w 238"/>
                  <a:gd name="T37" fmla="*/ 0 h 291"/>
                  <a:gd name="T38" fmla="*/ 52 w 238"/>
                  <a:gd name="T39" fmla="*/ 0 h 291"/>
                  <a:gd name="T40" fmla="*/ 163 w 238"/>
                  <a:gd name="T41" fmla="*/ 190 h 291"/>
                  <a:gd name="T42" fmla="*/ 67 w 238"/>
                  <a:gd name="T43" fmla="*/ 190 h 291"/>
                  <a:gd name="T44" fmla="*/ 67 w 238"/>
                  <a:gd name="T45" fmla="*/ 190 h 291"/>
                  <a:gd name="T46" fmla="*/ 74 w 238"/>
                  <a:gd name="T47" fmla="*/ 172 h 291"/>
                  <a:gd name="T48" fmla="*/ 80 w 238"/>
                  <a:gd name="T49" fmla="*/ 150 h 291"/>
                  <a:gd name="T50" fmla="*/ 83 w 238"/>
                  <a:gd name="T51" fmla="*/ 136 h 291"/>
                  <a:gd name="T52" fmla="*/ 86 w 238"/>
                  <a:gd name="T53" fmla="*/ 122 h 291"/>
                  <a:gd name="T54" fmla="*/ 88 w 238"/>
                  <a:gd name="T55" fmla="*/ 105 h 291"/>
                  <a:gd name="T56" fmla="*/ 89 w 238"/>
                  <a:gd name="T57" fmla="*/ 87 h 291"/>
                  <a:gd name="T58" fmla="*/ 93 w 238"/>
                  <a:gd name="T59" fmla="*/ 39 h 291"/>
                  <a:gd name="T60" fmla="*/ 163 w 238"/>
                  <a:gd name="T61" fmla="*/ 39 h 291"/>
                  <a:gd name="T62" fmla="*/ 163 w 238"/>
                  <a:gd name="T63" fmla="*/ 19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8" h="291">
                    <a:moveTo>
                      <a:pt x="52" y="0"/>
                    </a:moveTo>
                    <a:lnTo>
                      <a:pt x="46" y="87"/>
                    </a:lnTo>
                    <a:lnTo>
                      <a:pt x="46" y="87"/>
                    </a:lnTo>
                    <a:lnTo>
                      <a:pt x="44" y="105"/>
                    </a:lnTo>
                    <a:lnTo>
                      <a:pt x="41" y="120"/>
                    </a:lnTo>
                    <a:lnTo>
                      <a:pt x="38" y="135"/>
                    </a:lnTo>
                    <a:lnTo>
                      <a:pt x="35" y="149"/>
                    </a:lnTo>
                    <a:lnTo>
                      <a:pt x="27" y="172"/>
                    </a:lnTo>
                    <a:lnTo>
                      <a:pt x="20" y="190"/>
                    </a:lnTo>
                    <a:lnTo>
                      <a:pt x="0" y="190"/>
                    </a:lnTo>
                    <a:lnTo>
                      <a:pt x="0" y="291"/>
                    </a:lnTo>
                    <a:lnTo>
                      <a:pt x="42" y="270"/>
                    </a:lnTo>
                    <a:lnTo>
                      <a:pt x="42" y="230"/>
                    </a:lnTo>
                    <a:lnTo>
                      <a:pt x="196" y="230"/>
                    </a:lnTo>
                    <a:lnTo>
                      <a:pt x="196" y="291"/>
                    </a:lnTo>
                    <a:lnTo>
                      <a:pt x="238" y="270"/>
                    </a:lnTo>
                    <a:lnTo>
                      <a:pt x="238" y="190"/>
                    </a:lnTo>
                    <a:lnTo>
                      <a:pt x="208" y="190"/>
                    </a:lnTo>
                    <a:lnTo>
                      <a:pt x="208" y="0"/>
                    </a:lnTo>
                    <a:lnTo>
                      <a:pt x="52" y="0"/>
                    </a:lnTo>
                    <a:close/>
                    <a:moveTo>
                      <a:pt x="163" y="190"/>
                    </a:moveTo>
                    <a:lnTo>
                      <a:pt x="67" y="190"/>
                    </a:lnTo>
                    <a:lnTo>
                      <a:pt x="67" y="190"/>
                    </a:lnTo>
                    <a:lnTo>
                      <a:pt x="74" y="172"/>
                    </a:lnTo>
                    <a:lnTo>
                      <a:pt x="80" y="150"/>
                    </a:lnTo>
                    <a:lnTo>
                      <a:pt x="83" y="136"/>
                    </a:lnTo>
                    <a:lnTo>
                      <a:pt x="86" y="122"/>
                    </a:lnTo>
                    <a:lnTo>
                      <a:pt x="88" y="105"/>
                    </a:lnTo>
                    <a:lnTo>
                      <a:pt x="89" y="87"/>
                    </a:lnTo>
                    <a:lnTo>
                      <a:pt x="93" y="39"/>
                    </a:lnTo>
                    <a:lnTo>
                      <a:pt x="163" y="39"/>
                    </a:lnTo>
                    <a:lnTo>
                      <a:pt x="163" y="19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2" name="Freeform 61"/>
              <p:cNvSpPr>
                <a:spLocks noEditPoints="1"/>
              </p:cNvSpPr>
              <p:nvPr userDrawn="1"/>
            </p:nvSpPr>
            <p:spPr bwMode="auto">
              <a:xfrm>
                <a:off x="2211387" y="6360332"/>
                <a:ext cx="73025" cy="95250"/>
              </a:xfrm>
              <a:custGeom>
                <a:avLst/>
                <a:gdLst>
                  <a:gd name="T0" fmla="*/ 187 w 187"/>
                  <a:gd name="T1" fmla="*/ 77 h 239"/>
                  <a:gd name="T2" fmla="*/ 187 w 187"/>
                  <a:gd name="T3" fmla="*/ 67 h 239"/>
                  <a:gd name="T4" fmla="*/ 184 w 187"/>
                  <a:gd name="T5" fmla="*/ 50 h 239"/>
                  <a:gd name="T6" fmla="*/ 177 w 187"/>
                  <a:gd name="T7" fmla="*/ 36 h 239"/>
                  <a:gd name="T8" fmla="*/ 168 w 187"/>
                  <a:gd name="T9" fmla="*/ 24 h 239"/>
                  <a:gd name="T10" fmla="*/ 156 w 187"/>
                  <a:gd name="T11" fmla="*/ 14 h 239"/>
                  <a:gd name="T12" fmla="*/ 143 w 187"/>
                  <a:gd name="T13" fmla="*/ 7 h 239"/>
                  <a:gd name="T14" fmla="*/ 127 w 187"/>
                  <a:gd name="T15" fmla="*/ 2 h 239"/>
                  <a:gd name="T16" fmla="*/ 110 w 187"/>
                  <a:gd name="T17" fmla="*/ 0 h 239"/>
                  <a:gd name="T18" fmla="*/ 100 w 187"/>
                  <a:gd name="T19" fmla="*/ 0 h 239"/>
                  <a:gd name="T20" fmla="*/ 78 w 187"/>
                  <a:gd name="T21" fmla="*/ 1 h 239"/>
                  <a:gd name="T22" fmla="*/ 57 w 187"/>
                  <a:gd name="T23" fmla="*/ 5 h 239"/>
                  <a:gd name="T24" fmla="*/ 39 w 187"/>
                  <a:gd name="T25" fmla="*/ 11 h 239"/>
                  <a:gd name="T26" fmla="*/ 22 w 187"/>
                  <a:gd name="T27" fmla="*/ 20 h 239"/>
                  <a:gd name="T28" fmla="*/ 39 w 187"/>
                  <a:gd name="T29" fmla="*/ 54 h 239"/>
                  <a:gd name="T30" fmla="*/ 67 w 187"/>
                  <a:gd name="T31" fmla="*/ 43 h 239"/>
                  <a:gd name="T32" fmla="*/ 99 w 187"/>
                  <a:gd name="T33" fmla="*/ 40 h 239"/>
                  <a:gd name="T34" fmla="*/ 109 w 187"/>
                  <a:gd name="T35" fmla="*/ 41 h 239"/>
                  <a:gd name="T36" fmla="*/ 125 w 187"/>
                  <a:gd name="T37" fmla="*/ 46 h 239"/>
                  <a:gd name="T38" fmla="*/ 136 w 187"/>
                  <a:gd name="T39" fmla="*/ 56 h 239"/>
                  <a:gd name="T40" fmla="*/ 141 w 187"/>
                  <a:gd name="T41" fmla="*/ 70 h 239"/>
                  <a:gd name="T42" fmla="*/ 142 w 187"/>
                  <a:gd name="T43" fmla="*/ 96 h 239"/>
                  <a:gd name="T44" fmla="*/ 133 w 187"/>
                  <a:gd name="T45" fmla="*/ 92 h 239"/>
                  <a:gd name="T46" fmla="*/ 108 w 187"/>
                  <a:gd name="T47" fmla="*/ 88 h 239"/>
                  <a:gd name="T48" fmla="*/ 91 w 187"/>
                  <a:gd name="T49" fmla="*/ 87 h 239"/>
                  <a:gd name="T50" fmla="*/ 64 w 187"/>
                  <a:gd name="T51" fmla="*/ 89 h 239"/>
                  <a:gd name="T52" fmla="*/ 47 w 187"/>
                  <a:gd name="T53" fmla="*/ 94 h 239"/>
                  <a:gd name="T54" fmla="*/ 33 w 187"/>
                  <a:gd name="T55" fmla="*/ 101 h 239"/>
                  <a:gd name="T56" fmla="*/ 20 w 187"/>
                  <a:gd name="T57" fmla="*/ 110 h 239"/>
                  <a:gd name="T58" fmla="*/ 11 w 187"/>
                  <a:gd name="T59" fmla="*/ 121 h 239"/>
                  <a:gd name="T60" fmla="*/ 4 w 187"/>
                  <a:gd name="T61" fmla="*/ 135 h 239"/>
                  <a:gd name="T62" fmla="*/ 1 w 187"/>
                  <a:gd name="T63" fmla="*/ 153 h 239"/>
                  <a:gd name="T64" fmla="*/ 0 w 187"/>
                  <a:gd name="T65" fmla="*/ 162 h 239"/>
                  <a:gd name="T66" fmla="*/ 2 w 187"/>
                  <a:gd name="T67" fmla="*/ 182 h 239"/>
                  <a:gd name="T68" fmla="*/ 7 w 187"/>
                  <a:gd name="T69" fmla="*/ 198 h 239"/>
                  <a:gd name="T70" fmla="*/ 15 w 187"/>
                  <a:gd name="T71" fmla="*/ 211 h 239"/>
                  <a:gd name="T72" fmla="*/ 26 w 187"/>
                  <a:gd name="T73" fmla="*/ 222 h 239"/>
                  <a:gd name="T74" fmla="*/ 38 w 187"/>
                  <a:gd name="T75" fmla="*/ 230 h 239"/>
                  <a:gd name="T76" fmla="*/ 51 w 187"/>
                  <a:gd name="T77" fmla="*/ 235 h 239"/>
                  <a:gd name="T78" fmla="*/ 79 w 187"/>
                  <a:gd name="T79" fmla="*/ 239 h 239"/>
                  <a:gd name="T80" fmla="*/ 90 w 187"/>
                  <a:gd name="T81" fmla="*/ 239 h 239"/>
                  <a:gd name="T82" fmla="*/ 109 w 187"/>
                  <a:gd name="T83" fmla="*/ 234 h 239"/>
                  <a:gd name="T84" fmla="*/ 116 w 187"/>
                  <a:gd name="T85" fmla="*/ 231 h 239"/>
                  <a:gd name="T86" fmla="*/ 134 w 187"/>
                  <a:gd name="T87" fmla="*/ 219 h 239"/>
                  <a:gd name="T88" fmla="*/ 142 w 187"/>
                  <a:gd name="T89" fmla="*/ 235 h 239"/>
                  <a:gd name="T90" fmla="*/ 142 w 187"/>
                  <a:gd name="T91" fmla="*/ 170 h 239"/>
                  <a:gd name="T92" fmla="*/ 138 w 187"/>
                  <a:gd name="T93" fmla="*/ 175 h 239"/>
                  <a:gd name="T94" fmla="*/ 127 w 187"/>
                  <a:gd name="T95" fmla="*/ 185 h 239"/>
                  <a:gd name="T96" fmla="*/ 112 w 187"/>
                  <a:gd name="T97" fmla="*/ 193 h 239"/>
                  <a:gd name="T98" fmla="*/ 96 w 187"/>
                  <a:gd name="T99" fmla="*/ 198 h 239"/>
                  <a:gd name="T100" fmla="*/ 87 w 187"/>
                  <a:gd name="T101" fmla="*/ 199 h 239"/>
                  <a:gd name="T102" fmla="*/ 69 w 187"/>
                  <a:gd name="T103" fmla="*/ 196 h 239"/>
                  <a:gd name="T104" fmla="*/ 55 w 187"/>
                  <a:gd name="T105" fmla="*/ 190 h 239"/>
                  <a:gd name="T106" fmla="*/ 50 w 187"/>
                  <a:gd name="T107" fmla="*/ 185 h 239"/>
                  <a:gd name="T108" fmla="*/ 44 w 187"/>
                  <a:gd name="T109" fmla="*/ 170 h 239"/>
                  <a:gd name="T110" fmla="*/ 43 w 187"/>
                  <a:gd name="T111" fmla="*/ 161 h 239"/>
                  <a:gd name="T112" fmla="*/ 46 w 187"/>
                  <a:gd name="T113" fmla="*/ 146 h 239"/>
                  <a:gd name="T114" fmla="*/ 55 w 187"/>
                  <a:gd name="T115" fmla="*/ 135 h 239"/>
                  <a:gd name="T116" fmla="*/ 70 w 187"/>
                  <a:gd name="T117" fmla="*/ 128 h 239"/>
                  <a:gd name="T118" fmla="*/ 90 w 187"/>
                  <a:gd name="T119" fmla="*/ 126 h 239"/>
                  <a:gd name="T120" fmla="*/ 107 w 187"/>
                  <a:gd name="T121" fmla="*/ 126 h 239"/>
                  <a:gd name="T122" fmla="*/ 120 w 187"/>
                  <a:gd name="T123" fmla="*/ 128 h 239"/>
                  <a:gd name="T124" fmla="*/ 142 w 187"/>
                  <a:gd name="T125" fmla="*/ 13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239">
                    <a:moveTo>
                      <a:pt x="187" y="235"/>
                    </a:moveTo>
                    <a:lnTo>
                      <a:pt x="187" y="77"/>
                    </a:lnTo>
                    <a:lnTo>
                      <a:pt x="187" y="77"/>
                    </a:lnTo>
                    <a:lnTo>
                      <a:pt x="187" y="67"/>
                    </a:lnTo>
                    <a:lnTo>
                      <a:pt x="186" y="58"/>
                    </a:lnTo>
                    <a:lnTo>
                      <a:pt x="184" y="50"/>
                    </a:lnTo>
                    <a:lnTo>
                      <a:pt x="181" y="43"/>
                    </a:lnTo>
                    <a:lnTo>
                      <a:pt x="177" y="36"/>
                    </a:lnTo>
                    <a:lnTo>
                      <a:pt x="173" y="29"/>
                    </a:lnTo>
                    <a:lnTo>
                      <a:pt x="168" y="24"/>
                    </a:lnTo>
                    <a:lnTo>
                      <a:pt x="162" y="19"/>
                    </a:lnTo>
                    <a:lnTo>
                      <a:pt x="156" y="14"/>
                    </a:lnTo>
                    <a:lnTo>
                      <a:pt x="150" y="10"/>
                    </a:lnTo>
                    <a:lnTo>
                      <a:pt x="143" y="7"/>
                    </a:lnTo>
                    <a:lnTo>
                      <a:pt x="135" y="5"/>
                    </a:lnTo>
                    <a:lnTo>
                      <a:pt x="127" y="2"/>
                    </a:lnTo>
                    <a:lnTo>
                      <a:pt x="119" y="1"/>
                    </a:lnTo>
                    <a:lnTo>
                      <a:pt x="110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9" y="0"/>
                    </a:lnTo>
                    <a:lnTo>
                      <a:pt x="78" y="1"/>
                    </a:lnTo>
                    <a:lnTo>
                      <a:pt x="67" y="3"/>
                    </a:lnTo>
                    <a:lnTo>
                      <a:pt x="57" y="5"/>
                    </a:lnTo>
                    <a:lnTo>
                      <a:pt x="48" y="8"/>
                    </a:lnTo>
                    <a:lnTo>
                      <a:pt x="39" y="11"/>
                    </a:lnTo>
                    <a:lnTo>
                      <a:pt x="30" y="16"/>
                    </a:lnTo>
                    <a:lnTo>
                      <a:pt x="22" y="20"/>
                    </a:lnTo>
                    <a:lnTo>
                      <a:pt x="39" y="54"/>
                    </a:lnTo>
                    <a:lnTo>
                      <a:pt x="39" y="54"/>
                    </a:lnTo>
                    <a:lnTo>
                      <a:pt x="53" y="48"/>
                    </a:lnTo>
                    <a:lnTo>
                      <a:pt x="67" y="43"/>
                    </a:lnTo>
                    <a:lnTo>
                      <a:pt x="82" y="41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109" y="41"/>
                    </a:lnTo>
                    <a:lnTo>
                      <a:pt x="118" y="43"/>
                    </a:lnTo>
                    <a:lnTo>
                      <a:pt x="125" y="46"/>
                    </a:lnTo>
                    <a:lnTo>
                      <a:pt x="131" y="50"/>
                    </a:lnTo>
                    <a:lnTo>
                      <a:pt x="136" y="56"/>
                    </a:lnTo>
                    <a:lnTo>
                      <a:pt x="139" y="62"/>
                    </a:lnTo>
                    <a:lnTo>
                      <a:pt x="141" y="70"/>
                    </a:lnTo>
                    <a:lnTo>
                      <a:pt x="142" y="79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33" y="92"/>
                    </a:lnTo>
                    <a:lnTo>
                      <a:pt x="122" y="89"/>
                    </a:lnTo>
                    <a:lnTo>
                      <a:pt x="108" y="88"/>
                    </a:lnTo>
                    <a:lnTo>
                      <a:pt x="91" y="87"/>
                    </a:lnTo>
                    <a:lnTo>
                      <a:pt x="91" y="87"/>
                    </a:lnTo>
                    <a:lnTo>
                      <a:pt x="72" y="88"/>
                    </a:lnTo>
                    <a:lnTo>
                      <a:pt x="64" y="89"/>
                    </a:lnTo>
                    <a:lnTo>
                      <a:pt x="55" y="91"/>
                    </a:lnTo>
                    <a:lnTo>
                      <a:pt x="47" y="94"/>
                    </a:lnTo>
                    <a:lnTo>
                      <a:pt x="40" y="97"/>
                    </a:lnTo>
                    <a:lnTo>
                      <a:pt x="33" y="101"/>
                    </a:lnTo>
                    <a:lnTo>
                      <a:pt x="26" y="105"/>
                    </a:lnTo>
                    <a:lnTo>
                      <a:pt x="20" y="110"/>
                    </a:lnTo>
                    <a:lnTo>
                      <a:pt x="15" y="115"/>
                    </a:lnTo>
                    <a:lnTo>
                      <a:pt x="11" y="121"/>
                    </a:lnTo>
                    <a:lnTo>
                      <a:pt x="7" y="128"/>
                    </a:lnTo>
                    <a:lnTo>
                      <a:pt x="4" y="135"/>
                    </a:lnTo>
                    <a:lnTo>
                      <a:pt x="2" y="143"/>
                    </a:lnTo>
                    <a:lnTo>
                      <a:pt x="1" y="15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1" y="172"/>
                    </a:lnTo>
                    <a:lnTo>
                      <a:pt x="2" y="182"/>
                    </a:lnTo>
                    <a:lnTo>
                      <a:pt x="4" y="190"/>
                    </a:lnTo>
                    <a:lnTo>
                      <a:pt x="7" y="198"/>
                    </a:lnTo>
                    <a:lnTo>
                      <a:pt x="11" y="205"/>
                    </a:lnTo>
                    <a:lnTo>
                      <a:pt x="15" y="211"/>
                    </a:lnTo>
                    <a:lnTo>
                      <a:pt x="20" y="217"/>
                    </a:lnTo>
                    <a:lnTo>
                      <a:pt x="26" y="222"/>
                    </a:lnTo>
                    <a:lnTo>
                      <a:pt x="32" y="226"/>
                    </a:lnTo>
                    <a:lnTo>
                      <a:pt x="38" y="230"/>
                    </a:lnTo>
                    <a:lnTo>
                      <a:pt x="45" y="233"/>
                    </a:lnTo>
                    <a:lnTo>
                      <a:pt x="51" y="235"/>
                    </a:lnTo>
                    <a:lnTo>
                      <a:pt x="65" y="238"/>
                    </a:lnTo>
                    <a:lnTo>
                      <a:pt x="79" y="239"/>
                    </a:lnTo>
                    <a:lnTo>
                      <a:pt x="79" y="239"/>
                    </a:lnTo>
                    <a:lnTo>
                      <a:pt x="90" y="239"/>
                    </a:lnTo>
                    <a:lnTo>
                      <a:pt x="100" y="237"/>
                    </a:lnTo>
                    <a:lnTo>
                      <a:pt x="109" y="234"/>
                    </a:lnTo>
                    <a:lnTo>
                      <a:pt x="116" y="231"/>
                    </a:lnTo>
                    <a:lnTo>
                      <a:pt x="116" y="231"/>
                    </a:lnTo>
                    <a:lnTo>
                      <a:pt x="128" y="224"/>
                    </a:lnTo>
                    <a:lnTo>
                      <a:pt x="134" y="219"/>
                    </a:lnTo>
                    <a:lnTo>
                      <a:pt x="142" y="212"/>
                    </a:lnTo>
                    <a:lnTo>
                      <a:pt x="142" y="235"/>
                    </a:lnTo>
                    <a:lnTo>
                      <a:pt x="187" y="235"/>
                    </a:lnTo>
                    <a:close/>
                    <a:moveTo>
                      <a:pt x="142" y="170"/>
                    </a:moveTo>
                    <a:lnTo>
                      <a:pt x="142" y="170"/>
                    </a:lnTo>
                    <a:lnTo>
                      <a:pt x="138" y="175"/>
                    </a:lnTo>
                    <a:lnTo>
                      <a:pt x="133" y="180"/>
                    </a:lnTo>
                    <a:lnTo>
                      <a:pt x="127" y="185"/>
                    </a:lnTo>
                    <a:lnTo>
                      <a:pt x="120" y="190"/>
                    </a:lnTo>
                    <a:lnTo>
                      <a:pt x="112" y="193"/>
                    </a:lnTo>
                    <a:lnTo>
                      <a:pt x="104" y="196"/>
                    </a:lnTo>
                    <a:lnTo>
                      <a:pt x="96" y="198"/>
                    </a:lnTo>
                    <a:lnTo>
                      <a:pt x="87" y="199"/>
                    </a:lnTo>
                    <a:lnTo>
                      <a:pt x="87" y="199"/>
                    </a:lnTo>
                    <a:lnTo>
                      <a:pt x="77" y="198"/>
                    </a:lnTo>
                    <a:lnTo>
                      <a:pt x="69" y="196"/>
                    </a:lnTo>
                    <a:lnTo>
                      <a:pt x="61" y="194"/>
                    </a:lnTo>
                    <a:lnTo>
                      <a:pt x="55" y="190"/>
                    </a:lnTo>
                    <a:lnTo>
                      <a:pt x="55" y="190"/>
                    </a:lnTo>
                    <a:lnTo>
                      <a:pt x="50" y="185"/>
                    </a:lnTo>
                    <a:lnTo>
                      <a:pt x="46" y="178"/>
                    </a:lnTo>
                    <a:lnTo>
                      <a:pt x="44" y="170"/>
                    </a:lnTo>
                    <a:lnTo>
                      <a:pt x="43" y="161"/>
                    </a:lnTo>
                    <a:lnTo>
                      <a:pt x="43" y="161"/>
                    </a:lnTo>
                    <a:lnTo>
                      <a:pt x="44" y="153"/>
                    </a:lnTo>
                    <a:lnTo>
                      <a:pt x="46" y="146"/>
                    </a:lnTo>
                    <a:lnTo>
                      <a:pt x="50" y="140"/>
                    </a:lnTo>
                    <a:lnTo>
                      <a:pt x="55" y="135"/>
                    </a:lnTo>
                    <a:lnTo>
                      <a:pt x="62" y="131"/>
                    </a:lnTo>
                    <a:lnTo>
                      <a:pt x="70" y="128"/>
                    </a:lnTo>
                    <a:lnTo>
                      <a:pt x="79" y="126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107" y="126"/>
                    </a:lnTo>
                    <a:lnTo>
                      <a:pt x="120" y="128"/>
                    </a:lnTo>
                    <a:lnTo>
                      <a:pt x="120" y="128"/>
                    </a:lnTo>
                    <a:lnTo>
                      <a:pt x="131" y="131"/>
                    </a:lnTo>
                    <a:lnTo>
                      <a:pt x="142" y="136"/>
                    </a:lnTo>
                    <a:lnTo>
                      <a:pt x="142" y="17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3" name="Freeform 62"/>
              <p:cNvSpPr>
                <a:spLocks/>
              </p:cNvSpPr>
              <p:nvPr userDrawn="1"/>
            </p:nvSpPr>
            <p:spPr bwMode="auto">
              <a:xfrm>
                <a:off x="2303462" y="6363507"/>
                <a:ext cx="69850" cy="90488"/>
              </a:xfrm>
              <a:custGeom>
                <a:avLst/>
                <a:gdLst>
                  <a:gd name="T0" fmla="*/ 178 w 178"/>
                  <a:gd name="T1" fmla="*/ 0 h 230"/>
                  <a:gd name="T2" fmla="*/ 133 w 178"/>
                  <a:gd name="T3" fmla="*/ 0 h 230"/>
                  <a:gd name="T4" fmla="*/ 133 w 178"/>
                  <a:gd name="T5" fmla="*/ 92 h 230"/>
                  <a:gd name="T6" fmla="*/ 133 w 178"/>
                  <a:gd name="T7" fmla="*/ 92 h 230"/>
                  <a:gd name="T8" fmla="*/ 123 w 178"/>
                  <a:gd name="T9" fmla="*/ 98 h 230"/>
                  <a:gd name="T10" fmla="*/ 112 w 178"/>
                  <a:gd name="T11" fmla="*/ 102 h 230"/>
                  <a:gd name="T12" fmla="*/ 99 w 178"/>
                  <a:gd name="T13" fmla="*/ 105 h 230"/>
                  <a:gd name="T14" fmla="*/ 85 w 178"/>
                  <a:gd name="T15" fmla="*/ 106 h 230"/>
                  <a:gd name="T16" fmla="*/ 85 w 178"/>
                  <a:gd name="T17" fmla="*/ 106 h 230"/>
                  <a:gd name="T18" fmla="*/ 76 w 178"/>
                  <a:gd name="T19" fmla="*/ 105 h 230"/>
                  <a:gd name="T20" fmla="*/ 68 w 178"/>
                  <a:gd name="T21" fmla="*/ 103 h 230"/>
                  <a:gd name="T22" fmla="*/ 61 w 178"/>
                  <a:gd name="T23" fmla="*/ 101 h 230"/>
                  <a:gd name="T24" fmla="*/ 55 w 178"/>
                  <a:gd name="T25" fmla="*/ 97 h 230"/>
                  <a:gd name="T26" fmla="*/ 51 w 178"/>
                  <a:gd name="T27" fmla="*/ 91 h 230"/>
                  <a:gd name="T28" fmla="*/ 48 w 178"/>
                  <a:gd name="T29" fmla="*/ 85 h 230"/>
                  <a:gd name="T30" fmla="*/ 46 w 178"/>
                  <a:gd name="T31" fmla="*/ 76 h 230"/>
                  <a:gd name="T32" fmla="*/ 45 w 178"/>
                  <a:gd name="T33" fmla="*/ 66 h 230"/>
                  <a:gd name="T34" fmla="*/ 45 w 178"/>
                  <a:gd name="T35" fmla="*/ 0 h 230"/>
                  <a:gd name="T36" fmla="*/ 0 w 178"/>
                  <a:gd name="T37" fmla="*/ 0 h 230"/>
                  <a:gd name="T38" fmla="*/ 0 w 178"/>
                  <a:gd name="T39" fmla="*/ 64 h 230"/>
                  <a:gd name="T40" fmla="*/ 0 w 178"/>
                  <a:gd name="T41" fmla="*/ 64 h 230"/>
                  <a:gd name="T42" fmla="*/ 0 w 178"/>
                  <a:gd name="T43" fmla="*/ 74 h 230"/>
                  <a:gd name="T44" fmla="*/ 1 w 178"/>
                  <a:gd name="T45" fmla="*/ 83 h 230"/>
                  <a:gd name="T46" fmla="*/ 3 w 178"/>
                  <a:gd name="T47" fmla="*/ 91 h 230"/>
                  <a:gd name="T48" fmla="*/ 5 w 178"/>
                  <a:gd name="T49" fmla="*/ 99 h 230"/>
                  <a:gd name="T50" fmla="*/ 7 w 178"/>
                  <a:gd name="T51" fmla="*/ 106 h 230"/>
                  <a:gd name="T52" fmla="*/ 11 w 178"/>
                  <a:gd name="T53" fmla="*/ 113 h 230"/>
                  <a:gd name="T54" fmla="*/ 14 w 178"/>
                  <a:gd name="T55" fmla="*/ 119 h 230"/>
                  <a:gd name="T56" fmla="*/ 19 w 178"/>
                  <a:gd name="T57" fmla="*/ 124 h 230"/>
                  <a:gd name="T58" fmla="*/ 24 w 178"/>
                  <a:gd name="T59" fmla="*/ 129 h 230"/>
                  <a:gd name="T60" fmla="*/ 29 w 178"/>
                  <a:gd name="T61" fmla="*/ 133 h 230"/>
                  <a:gd name="T62" fmla="*/ 35 w 178"/>
                  <a:gd name="T63" fmla="*/ 137 h 230"/>
                  <a:gd name="T64" fmla="*/ 42 w 178"/>
                  <a:gd name="T65" fmla="*/ 140 h 230"/>
                  <a:gd name="T66" fmla="*/ 49 w 178"/>
                  <a:gd name="T67" fmla="*/ 142 h 230"/>
                  <a:gd name="T68" fmla="*/ 57 w 178"/>
                  <a:gd name="T69" fmla="*/ 145 h 230"/>
                  <a:gd name="T70" fmla="*/ 65 w 178"/>
                  <a:gd name="T71" fmla="*/ 145 h 230"/>
                  <a:gd name="T72" fmla="*/ 74 w 178"/>
                  <a:gd name="T73" fmla="*/ 146 h 230"/>
                  <a:gd name="T74" fmla="*/ 74 w 178"/>
                  <a:gd name="T75" fmla="*/ 146 h 230"/>
                  <a:gd name="T76" fmla="*/ 91 w 178"/>
                  <a:gd name="T77" fmla="*/ 145 h 230"/>
                  <a:gd name="T78" fmla="*/ 106 w 178"/>
                  <a:gd name="T79" fmla="*/ 141 h 230"/>
                  <a:gd name="T80" fmla="*/ 120 w 178"/>
                  <a:gd name="T81" fmla="*/ 137 h 230"/>
                  <a:gd name="T82" fmla="*/ 133 w 178"/>
                  <a:gd name="T83" fmla="*/ 131 h 230"/>
                  <a:gd name="T84" fmla="*/ 133 w 178"/>
                  <a:gd name="T85" fmla="*/ 230 h 230"/>
                  <a:gd name="T86" fmla="*/ 178 w 178"/>
                  <a:gd name="T87" fmla="*/ 230 h 230"/>
                  <a:gd name="T88" fmla="*/ 178 w 178"/>
                  <a:gd name="T8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230">
                    <a:moveTo>
                      <a:pt x="178" y="0"/>
                    </a:moveTo>
                    <a:lnTo>
                      <a:pt x="133" y="0"/>
                    </a:lnTo>
                    <a:lnTo>
                      <a:pt x="133" y="92"/>
                    </a:lnTo>
                    <a:lnTo>
                      <a:pt x="133" y="92"/>
                    </a:lnTo>
                    <a:lnTo>
                      <a:pt x="123" y="98"/>
                    </a:lnTo>
                    <a:lnTo>
                      <a:pt x="112" y="102"/>
                    </a:lnTo>
                    <a:lnTo>
                      <a:pt x="99" y="105"/>
                    </a:lnTo>
                    <a:lnTo>
                      <a:pt x="85" y="106"/>
                    </a:lnTo>
                    <a:lnTo>
                      <a:pt x="85" y="106"/>
                    </a:lnTo>
                    <a:lnTo>
                      <a:pt x="76" y="105"/>
                    </a:lnTo>
                    <a:lnTo>
                      <a:pt x="68" y="103"/>
                    </a:lnTo>
                    <a:lnTo>
                      <a:pt x="61" y="101"/>
                    </a:lnTo>
                    <a:lnTo>
                      <a:pt x="55" y="97"/>
                    </a:lnTo>
                    <a:lnTo>
                      <a:pt x="51" y="91"/>
                    </a:lnTo>
                    <a:lnTo>
                      <a:pt x="48" y="85"/>
                    </a:lnTo>
                    <a:lnTo>
                      <a:pt x="46" y="76"/>
                    </a:lnTo>
                    <a:lnTo>
                      <a:pt x="45" y="66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1" y="83"/>
                    </a:lnTo>
                    <a:lnTo>
                      <a:pt x="3" y="91"/>
                    </a:lnTo>
                    <a:lnTo>
                      <a:pt x="5" y="99"/>
                    </a:lnTo>
                    <a:lnTo>
                      <a:pt x="7" y="106"/>
                    </a:lnTo>
                    <a:lnTo>
                      <a:pt x="11" y="113"/>
                    </a:lnTo>
                    <a:lnTo>
                      <a:pt x="14" y="119"/>
                    </a:lnTo>
                    <a:lnTo>
                      <a:pt x="19" y="124"/>
                    </a:lnTo>
                    <a:lnTo>
                      <a:pt x="24" y="129"/>
                    </a:lnTo>
                    <a:lnTo>
                      <a:pt x="29" y="133"/>
                    </a:lnTo>
                    <a:lnTo>
                      <a:pt x="35" y="137"/>
                    </a:lnTo>
                    <a:lnTo>
                      <a:pt x="42" y="140"/>
                    </a:lnTo>
                    <a:lnTo>
                      <a:pt x="49" y="142"/>
                    </a:lnTo>
                    <a:lnTo>
                      <a:pt x="57" y="145"/>
                    </a:lnTo>
                    <a:lnTo>
                      <a:pt x="65" y="145"/>
                    </a:lnTo>
                    <a:lnTo>
                      <a:pt x="74" y="146"/>
                    </a:lnTo>
                    <a:lnTo>
                      <a:pt x="74" y="146"/>
                    </a:lnTo>
                    <a:lnTo>
                      <a:pt x="91" y="145"/>
                    </a:lnTo>
                    <a:lnTo>
                      <a:pt x="106" y="141"/>
                    </a:lnTo>
                    <a:lnTo>
                      <a:pt x="120" y="137"/>
                    </a:lnTo>
                    <a:lnTo>
                      <a:pt x="133" y="131"/>
                    </a:lnTo>
                    <a:lnTo>
                      <a:pt x="133" y="230"/>
                    </a:lnTo>
                    <a:lnTo>
                      <a:pt x="178" y="23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4" name="Freeform 63"/>
              <p:cNvSpPr>
                <a:spLocks/>
              </p:cNvSpPr>
              <p:nvPr userDrawn="1"/>
            </p:nvSpPr>
            <p:spPr bwMode="auto">
              <a:xfrm>
                <a:off x="2397125" y="6363507"/>
                <a:ext cx="74613" cy="90488"/>
              </a:xfrm>
              <a:custGeom>
                <a:avLst/>
                <a:gdLst>
                  <a:gd name="T0" fmla="*/ 0 w 186"/>
                  <a:gd name="T1" fmla="*/ 0 h 230"/>
                  <a:gd name="T2" fmla="*/ 0 w 186"/>
                  <a:gd name="T3" fmla="*/ 230 h 230"/>
                  <a:gd name="T4" fmla="*/ 45 w 186"/>
                  <a:gd name="T5" fmla="*/ 230 h 230"/>
                  <a:gd name="T6" fmla="*/ 125 w 186"/>
                  <a:gd name="T7" fmla="*/ 101 h 230"/>
                  <a:gd name="T8" fmla="*/ 125 w 186"/>
                  <a:gd name="T9" fmla="*/ 101 h 230"/>
                  <a:gd name="T10" fmla="*/ 142 w 186"/>
                  <a:gd name="T11" fmla="*/ 72 h 230"/>
                  <a:gd name="T12" fmla="*/ 142 w 186"/>
                  <a:gd name="T13" fmla="*/ 72 h 230"/>
                  <a:gd name="T14" fmla="*/ 142 w 186"/>
                  <a:gd name="T15" fmla="*/ 120 h 230"/>
                  <a:gd name="T16" fmla="*/ 142 w 186"/>
                  <a:gd name="T17" fmla="*/ 230 h 230"/>
                  <a:gd name="T18" fmla="*/ 186 w 186"/>
                  <a:gd name="T19" fmla="*/ 230 h 230"/>
                  <a:gd name="T20" fmla="*/ 186 w 186"/>
                  <a:gd name="T21" fmla="*/ 0 h 230"/>
                  <a:gd name="T22" fmla="*/ 142 w 186"/>
                  <a:gd name="T23" fmla="*/ 0 h 230"/>
                  <a:gd name="T24" fmla="*/ 62 w 186"/>
                  <a:gd name="T25" fmla="*/ 127 h 230"/>
                  <a:gd name="T26" fmla="*/ 62 w 186"/>
                  <a:gd name="T27" fmla="*/ 127 h 230"/>
                  <a:gd name="T28" fmla="*/ 52 w 186"/>
                  <a:gd name="T29" fmla="*/ 143 h 230"/>
                  <a:gd name="T30" fmla="*/ 44 w 186"/>
                  <a:gd name="T31" fmla="*/ 158 h 230"/>
                  <a:gd name="T32" fmla="*/ 44 w 186"/>
                  <a:gd name="T33" fmla="*/ 158 h 230"/>
                  <a:gd name="T34" fmla="*/ 45 w 186"/>
                  <a:gd name="T35" fmla="*/ 108 h 230"/>
                  <a:gd name="T36" fmla="*/ 45 w 186"/>
                  <a:gd name="T37" fmla="*/ 0 h 230"/>
                  <a:gd name="T38" fmla="*/ 0 w 186"/>
                  <a:gd name="T3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6" h="230">
                    <a:moveTo>
                      <a:pt x="0" y="0"/>
                    </a:moveTo>
                    <a:lnTo>
                      <a:pt x="0" y="230"/>
                    </a:lnTo>
                    <a:lnTo>
                      <a:pt x="45" y="230"/>
                    </a:lnTo>
                    <a:lnTo>
                      <a:pt x="125" y="101"/>
                    </a:lnTo>
                    <a:lnTo>
                      <a:pt x="125" y="101"/>
                    </a:lnTo>
                    <a:lnTo>
                      <a:pt x="142" y="72"/>
                    </a:lnTo>
                    <a:lnTo>
                      <a:pt x="142" y="72"/>
                    </a:lnTo>
                    <a:lnTo>
                      <a:pt x="142" y="120"/>
                    </a:lnTo>
                    <a:lnTo>
                      <a:pt x="142" y="230"/>
                    </a:lnTo>
                    <a:lnTo>
                      <a:pt x="186" y="230"/>
                    </a:lnTo>
                    <a:lnTo>
                      <a:pt x="186" y="0"/>
                    </a:lnTo>
                    <a:lnTo>
                      <a:pt x="142" y="0"/>
                    </a:lnTo>
                    <a:lnTo>
                      <a:pt x="62" y="127"/>
                    </a:lnTo>
                    <a:lnTo>
                      <a:pt x="62" y="127"/>
                    </a:lnTo>
                    <a:lnTo>
                      <a:pt x="52" y="143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45" y="108"/>
                    </a:ln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5" name="Freeform 64"/>
              <p:cNvSpPr>
                <a:spLocks noEditPoints="1"/>
              </p:cNvSpPr>
              <p:nvPr userDrawn="1"/>
            </p:nvSpPr>
            <p:spPr bwMode="auto">
              <a:xfrm>
                <a:off x="2535237" y="6325407"/>
                <a:ext cx="79375" cy="130175"/>
              </a:xfrm>
              <a:custGeom>
                <a:avLst/>
                <a:gdLst>
                  <a:gd name="T0" fmla="*/ 159 w 198"/>
                  <a:gd name="T1" fmla="*/ 4 h 328"/>
                  <a:gd name="T2" fmla="*/ 124 w 198"/>
                  <a:gd name="T3" fmla="*/ 5 h 328"/>
                  <a:gd name="T4" fmla="*/ 83 w 198"/>
                  <a:gd name="T5" fmla="*/ 13 h 328"/>
                  <a:gd name="T6" fmla="*/ 48 w 198"/>
                  <a:gd name="T7" fmla="*/ 31 h 328"/>
                  <a:gd name="T8" fmla="*/ 22 w 198"/>
                  <a:gd name="T9" fmla="*/ 59 h 328"/>
                  <a:gd name="T10" fmla="*/ 6 w 198"/>
                  <a:gd name="T11" fmla="*/ 96 h 328"/>
                  <a:gd name="T12" fmla="*/ 0 w 198"/>
                  <a:gd name="T13" fmla="*/ 143 h 328"/>
                  <a:gd name="T14" fmla="*/ 1 w 198"/>
                  <a:gd name="T15" fmla="*/ 223 h 328"/>
                  <a:gd name="T16" fmla="*/ 8 w 198"/>
                  <a:gd name="T17" fmla="*/ 259 h 328"/>
                  <a:gd name="T18" fmla="*/ 22 w 198"/>
                  <a:gd name="T19" fmla="*/ 288 h 328"/>
                  <a:gd name="T20" fmla="*/ 42 w 198"/>
                  <a:gd name="T21" fmla="*/ 310 h 328"/>
                  <a:gd name="T22" fmla="*/ 68 w 198"/>
                  <a:gd name="T23" fmla="*/ 324 h 328"/>
                  <a:gd name="T24" fmla="*/ 98 w 198"/>
                  <a:gd name="T25" fmla="*/ 328 h 328"/>
                  <a:gd name="T26" fmla="*/ 118 w 198"/>
                  <a:gd name="T27" fmla="*/ 326 h 328"/>
                  <a:gd name="T28" fmla="*/ 146 w 198"/>
                  <a:gd name="T29" fmla="*/ 316 h 328"/>
                  <a:gd name="T30" fmla="*/ 169 w 198"/>
                  <a:gd name="T31" fmla="*/ 297 h 328"/>
                  <a:gd name="T32" fmla="*/ 186 w 198"/>
                  <a:gd name="T33" fmla="*/ 271 h 328"/>
                  <a:gd name="T34" fmla="*/ 196 w 198"/>
                  <a:gd name="T35" fmla="*/ 236 h 328"/>
                  <a:gd name="T36" fmla="*/ 198 w 198"/>
                  <a:gd name="T37" fmla="*/ 210 h 328"/>
                  <a:gd name="T38" fmla="*/ 194 w 198"/>
                  <a:gd name="T39" fmla="*/ 173 h 328"/>
                  <a:gd name="T40" fmla="*/ 184 w 198"/>
                  <a:gd name="T41" fmla="*/ 142 h 328"/>
                  <a:gd name="T42" fmla="*/ 167 w 198"/>
                  <a:gd name="T43" fmla="*/ 118 h 328"/>
                  <a:gd name="T44" fmla="*/ 144 w 198"/>
                  <a:gd name="T45" fmla="*/ 102 h 328"/>
                  <a:gd name="T46" fmla="*/ 117 w 198"/>
                  <a:gd name="T47" fmla="*/ 94 h 328"/>
                  <a:gd name="T48" fmla="*/ 96 w 198"/>
                  <a:gd name="T49" fmla="*/ 94 h 328"/>
                  <a:gd name="T50" fmla="*/ 69 w 198"/>
                  <a:gd name="T51" fmla="*/ 103 h 328"/>
                  <a:gd name="T52" fmla="*/ 48 w 198"/>
                  <a:gd name="T53" fmla="*/ 123 h 328"/>
                  <a:gd name="T54" fmla="*/ 42 w 198"/>
                  <a:gd name="T55" fmla="*/ 123 h 328"/>
                  <a:gd name="T56" fmla="*/ 47 w 198"/>
                  <a:gd name="T57" fmla="*/ 97 h 328"/>
                  <a:gd name="T58" fmla="*/ 59 w 198"/>
                  <a:gd name="T59" fmla="*/ 76 h 328"/>
                  <a:gd name="T60" fmla="*/ 78 w 198"/>
                  <a:gd name="T61" fmla="*/ 59 h 328"/>
                  <a:gd name="T62" fmla="*/ 105 w 198"/>
                  <a:gd name="T63" fmla="*/ 48 h 328"/>
                  <a:gd name="T64" fmla="*/ 139 w 198"/>
                  <a:gd name="T65" fmla="*/ 44 h 328"/>
                  <a:gd name="T66" fmla="*/ 162 w 198"/>
                  <a:gd name="T67" fmla="*/ 43 h 328"/>
                  <a:gd name="T68" fmla="*/ 153 w 198"/>
                  <a:gd name="T69" fmla="*/ 211 h 328"/>
                  <a:gd name="T70" fmla="*/ 149 w 198"/>
                  <a:gd name="T71" fmla="*/ 241 h 328"/>
                  <a:gd name="T72" fmla="*/ 135 w 198"/>
                  <a:gd name="T73" fmla="*/ 270 h 328"/>
                  <a:gd name="T74" fmla="*/ 121 w 198"/>
                  <a:gd name="T75" fmla="*/ 281 h 328"/>
                  <a:gd name="T76" fmla="*/ 105 w 198"/>
                  <a:gd name="T77" fmla="*/ 286 h 328"/>
                  <a:gd name="T78" fmla="*/ 93 w 198"/>
                  <a:gd name="T79" fmla="*/ 287 h 328"/>
                  <a:gd name="T80" fmla="*/ 77 w 198"/>
                  <a:gd name="T81" fmla="*/ 282 h 328"/>
                  <a:gd name="T82" fmla="*/ 63 w 198"/>
                  <a:gd name="T83" fmla="*/ 272 h 328"/>
                  <a:gd name="T84" fmla="*/ 53 w 198"/>
                  <a:gd name="T85" fmla="*/ 256 h 328"/>
                  <a:gd name="T86" fmla="*/ 45 w 198"/>
                  <a:gd name="T87" fmla="*/ 227 h 328"/>
                  <a:gd name="T88" fmla="*/ 45 w 198"/>
                  <a:gd name="T89" fmla="*/ 193 h 328"/>
                  <a:gd name="T90" fmla="*/ 55 w 198"/>
                  <a:gd name="T91" fmla="*/ 161 h 328"/>
                  <a:gd name="T92" fmla="*/ 66 w 198"/>
                  <a:gd name="T93" fmla="*/ 147 h 328"/>
                  <a:gd name="T94" fmla="*/ 82 w 198"/>
                  <a:gd name="T95" fmla="*/ 138 h 328"/>
                  <a:gd name="T96" fmla="*/ 101 w 198"/>
                  <a:gd name="T97" fmla="*/ 135 h 328"/>
                  <a:gd name="T98" fmla="*/ 113 w 198"/>
                  <a:gd name="T99" fmla="*/ 136 h 328"/>
                  <a:gd name="T100" fmla="*/ 128 w 198"/>
                  <a:gd name="T101" fmla="*/ 143 h 328"/>
                  <a:gd name="T102" fmla="*/ 139 w 198"/>
                  <a:gd name="T103" fmla="*/ 156 h 328"/>
                  <a:gd name="T104" fmla="*/ 152 w 198"/>
                  <a:gd name="T105" fmla="*/ 194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8" h="328">
                    <a:moveTo>
                      <a:pt x="182" y="0"/>
                    </a:moveTo>
                    <a:lnTo>
                      <a:pt x="182" y="0"/>
                    </a:lnTo>
                    <a:lnTo>
                      <a:pt x="159" y="4"/>
                    </a:lnTo>
                    <a:lnTo>
                      <a:pt x="139" y="5"/>
                    </a:lnTo>
                    <a:lnTo>
                      <a:pt x="139" y="5"/>
                    </a:lnTo>
                    <a:lnTo>
                      <a:pt x="124" y="5"/>
                    </a:lnTo>
                    <a:lnTo>
                      <a:pt x="109" y="7"/>
                    </a:lnTo>
                    <a:lnTo>
                      <a:pt x="96" y="10"/>
                    </a:lnTo>
                    <a:lnTo>
                      <a:pt x="83" y="13"/>
                    </a:lnTo>
                    <a:lnTo>
                      <a:pt x="70" y="18"/>
                    </a:lnTo>
                    <a:lnTo>
                      <a:pt x="59" y="24"/>
                    </a:lnTo>
                    <a:lnTo>
                      <a:pt x="48" y="31"/>
                    </a:lnTo>
                    <a:lnTo>
                      <a:pt x="39" y="39"/>
                    </a:lnTo>
                    <a:lnTo>
                      <a:pt x="30" y="48"/>
                    </a:lnTo>
                    <a:lnTo>
                      <a:pt x="22" y="59"/>
                    </a:lnTo>
                    <a:lnTo>
                      <a:pt x="16" y="70"/>
                    </a:lnTo>
                    <a:lnTo>
                      <a:pt x="10" y="82"/>
                    </a:lnTo>
                    <a:lnTo>
                      <a:pt x="6" y="96"/>
                    </a:lnTo>
                    <a:lnTo>
                      <a:pt x="3" y="111"/>
                    </a:lnTo>
                    <a:lnTo>
                      <a:pt x="1" y="126"/>
                    </a:lnTo>
                    <a:lnTo>
                      <a:pt x="0" y="143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1" y="223"/>
                    </a:lnTo>
                    <a:lnTo>
                      <a:pt x="2" y="236"/>
                    </a:lnTo>
                    <a:lnTo>
                      <a:pt x="4" y="248"/>
                    </a:lnTo>
                    <a:lnTo>
                      <a:pt x="8" y="259"/>
                    </a:lnTo>
                    <a:lnTo>
                      <a:pt x="12" y="270"/>
                    </a:lnTo>
                    <a:lnTo>
                      <a:pt x="16" y="279"/>
                    </a:lnTo>
                    <a:lnTo>
                      <a:pt x="22" y="288"/>
                    </a:lnTo>
                    <a:lnTo>
                      <a:pt x="28" y="296"/>
                    </a:lnTo>
                    <a:lnTo>
                      <a:pt x="35" y="303"/>
                    </a:lnTo>
                    <a:lnTo>
                      <a:pt x="42" y="310"/>
                    </a:lnTo>
                    <a:lnTo>
                      <a:pt x="50" y="315"/>
                    </a:lnTo>
                    <a:lnTo>
                      <a:pt x="59" y="320"/>
                    </a:lnTo>
                    <a:lnTo>
                      <a:pt x="68" y="324"/>
                    </a:lnTo>
                    <a:lnTo>
                      <a:pt x="78" y="326"/>
                    </a:lnTo>
                    <a:lnTo>
                      <a:pt x="87" y="328"/>
                    </a:lnTo>
                    <a:lnTo>
                      <a:pt x="98" y="328"/>
                    </a:lnTo>
                    <a:lnTo>
                      <a:pt x="98" y="328"/>
                    </a:lnTo>
                    <a:lnTo>
                      <a:pt x="108" y="328"/>
                    </a:lnTo>
                    <a:lnTo>
                      <a:pt x="118" y="326"/>
                    </a:lnTo>
                    <a:lnTo>
                      <a:pt x="128" y="324"/>
                    </a:lnTo>
                    <a:lnTo>
                      <a:pt x="138" y="320"/>
                    </a:lnTo>
                    <a:lnTo>
                      <a:pt x="146" y="316"/>
                    </a:lnTo>
                    <a:lnTo>
                      <a:pt x="155" y="311"/>
                    </a:lnTo>
                    <a:lnTo>
                      <a:pt x="162" y="304"/>
                    </a:lnTo>
                    <a:lnTo>
                      <a:pt x="169" y="297"/>
                    </a:lnTo>
                    <a:lnTo>
                      <a:pt x="176" y="289"/>
                    </a:lnTo>
                    <a:lnTo>
                      <a:pt x="181" y="280"/>
                    </a:lnTo>
                    <a:lnTo>
                      <a:pt x="186" y="271"/>
                    </a:lnTo>
                    <a:lnTo>
                      <a:pt x="190" y="260"/>
                    </a:lnTo>
                    <a:lnTo>
                      <a:pt x="194" y="249"/>
                    </a:lnTo>
                    <a:lnTo>
                      <a:pt x="196" y="236"/>
                    </a:lnTo>
                    <a:lnTo>
                      <a:pt x="198" y="223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197"/>
                    </a:lnTo>
                    <a:lnTo>
                      <a:pt x="196" y="184"/>
                    </a:lnTo>
                    <a:lnTo>
                      <a:pt x="194" y="173"/>
                    </a:lnTo>
                    <a:lnTo>
                      <a:pt x="191" y="162"/>
                    </a:lnTo>
                    <a:lnTo>
                      <a:pt x="188" y="152"/>
                    </a:lnTo>
                    <a:lnTo>
                      <a:pt x="184" y="142"/>
                    </a:lnTo>
                    <a:lnTo>
                      <a:pt x="179" y="133"/>
                    </a:lnTo>
                    <a:lnTo>
                      <a:pt x="173" y="125"/>
                    </a:lnTo>
                    <a:lnTo>
                      <a:pt x="167" y="118"/>
                    </a:lnTo>
                    <a:lnTo>
                      <a:pt x="160" y="112"/>
                    </a:lnTo>
                    <a:lnTo>
                      <a:pt x="152" y="106"/>
                    </a:lnTo>
                    <a:lnTo>
                      <a:pt x="144" y="102"/>
                    </a:lnTo>
                    <a:lnTo>
                      <a:pt x="135" y="98"/>
                    </a:lnTo>
                    <a:lnTo>
                      <a:pt x="126" y="96"/>
                    </a:lnTo>
                    <a:lnTo>
                      <a:pt x="117" y="94"/>
                    </a:lnTo>
                    <a:lnTo>
                      <a:pt x="106" y="94"/>
                    </a:lnTo>
                    <a:lnTo>
                      <a:pt x="106" y="94"/>
                    </a:lnTo>
                    <a:lnTo>
                      <a:pt x="96" y="94"/>
                    </a:lnTo>
                    <a:lnTo>
                      <a:pt x="87" y="96"/>
                    </a:lnTo>
                    <a:lnTo>
                      <a:pt x="78" y="99"/>
                    </a:lnTo>
                    <a:lnTo>
                      <a:pt x="69" y="103"/>
                    </a:lnTo>
                    <a:lnTo>
                      <a:pt x="62" y="108"/>
                    </a:lnTo>
                    <a:lnTo>
                      <a:pt x="54" y="115"/>
                    </a:lnTo>
                    <a:lnTo>
                      <a:pt x="48" y="123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2" y="123"/>
                    </a:lnTo>
                    <a:lnTo>
                      <a:pt x="43" y="114"/>
                    </a:lnTo>
                    <a:lnTo>
                      <a:pt x="45" y="106"/>
                    </a:lnTo>
                    <a:lnTo>
                      <a:pt x="47" y="97"/>
                    </a:lnTo>
                    <a:lnTo>
                      <a:pt x="50" y="90"/>
                    </a:lnTo>
                    <a:lnTo>
                      <a:pt x="54" y="82"/>
                    </a:lnTo>
                    <a:lnTo>
                      <a:pt x="59" y="76"/>
                    </a:lnTo>
                    <a:lnTo>
                      <a:pt x="65" y="69"/>
                    </a:lnTo>
                    <a:lnTo>
                      <a:pt x="71" y="64"/>
                    </a:lnTo>
                    <a:lnTo>
                      <a:pt x="78" y="59"/>
                    </a:lnTo>
                    <a:lnTo>
                      <a:pt x="86" y="54"/>
                    </a:lnTo>
                    <a:lnTo>
                      <a:pt x="95" y="51"/>
                    </a:lnTo>
                    <a:lnTo>
                      <a:pt x="105" y="48"/>
                    </a:lnTo>
                    <a:lnTo>
                      <a:pt x="115" y="46"/>
                    </a:lnTo>
                    <a:lnTo>
                      <a:pt x="127" y="44"/>
                    </a:lnTo>
                    <a:lnTo>
                      <a:pt x="139" y="44"/>
                    </a:lnTo>
                    <a:lnTo>
                      <a:pt x="139" y="44"/>
                    </a:lnTo>
                    <a:lnTo>
                      <a:pt x="151" y="44"/>
                    </a:lnTo>
                    <a:lnTo>
                      <a:pt x="162" y="43"/>
                    </a:lnTo>
                    <a:lnTo>
                      <a:pt x="182" y="40"/>
                    </a:lnTo>
                    <a:lnTo>
                      <a:pt x="182" y="0"/>
                    </a:lnTo>
                    <a:close/>
                    <a:moveTo>
                      <a:pt x="153" y="211"/>
                    </a:moveTo>
                    <a:lnTo>
                      <a:pt x="153" y="211"/>
                    </a:lnTo>
                    <a:lnTo>
                      <a:pt x="152" y="226"/>
                    </a:lnTo>
                    <a:lnTo>
                      <a:pt x="149" y="241"/>
                    </a:lnTo>
                    <a:lnTo>
                      <a:pt x="145" y="254"/>
                    </a:lnTo>
                    <a:lnTo>
                      <a:pt x="138" y="265"/>
                    </a:lnTo>
                    <a:lnTo>
                      <a:pt x="135" y="270"/>
                    </a:lnTo>
                    <a:lnTo>
                      <a:pt x="131" y="274"/>
                    </a:lnTo>
                    <a:lnTo>
                      <a:pt x="126" y="278"/>
                    </a:lnTo>
                    <a:lnTo>
                      <a:pt x="121" y="281"/>
                    </a:lnTo>
                    <a:lnTo>
                      <a:pt x="116" y="283"/>
                    </a:lnTo>
                    <a:lnTo>
                      <a:pt x="111" y="285"/>
                    </a:lnTo>
                    <a:lnTo>
                      <a:pt x="105" y="286"/>
                    </a:lnTo>
                    <a:lnTo>
                      <a:pt x="99" y="287"/>
                    </a:lnTo>
                    <a:lnTo>
                      <a:pt x="99" y="287"/>
                    </a:lnTo>
                    <a:lnTo>
                      <a:pt x="93" y="287"/>
                    </a:lnTo>
                    <a:lnTo>
                      <a:pt x="87" y="286"/>
                    </a:lnTo>
                    <a:lnTo>
                      <a:pt x="82" y="284"/>
                    </a:lnTo>
                    <a:lnTo>
                      <a:pt x="77" y="282"/>
                    </a:lnTo>
                    <a:lnTo>
                      <a:pt x="72" y="279"/>
                    </a:lnTo>
                    <a:lnTo>
                      <a:pt x="67" y="276"/>
                    </a:lnTo>
                    <a:lnTo>
                      <a:pt x="63" y="272"/>
                    </a:lnTo>
                    <a:lnTo>
                      <a:pt x="59" y="267"/>
                    </a:lnTo>
                    <a:lnTo>
                      <a:pt x="56" y="262"/>
                    </a:lnTo>
                    <a:lnTo>
                      <a:pt x="53" y="256"/>
                    </a:lnTo>
                    <a:lnTo>
                      <a:pt x="50" y="250"/>
                    </a:lnTo>
                    <a:lnTo>
                      <a:pt x="48" y="243"/>
                    </a:lnTo>
                    <a:lnTo>
                      <a:pt x="45" y="227"/>
                    </a:lnTo>
                    <a:lnTo>
                      <a:pt x="44" y="209"/>
                    </a:lnTo>
                    <a:lnTo>
                      <a:pt x="44" y="209"/>
                    </a:lnTo>
                    <a:lnTo>
                      <a:pt x="45" y="193"/>
                    </a:lnTo>
                    <a:lnTo>
                      <a:pt x="48" y="179"/>
                    </a:lnTo>
                    <a:lnTo>
                      <a:pt x="52" y="166"/>
                    </a:lnTo>
                    <a:lnTo>
                      <a:pt x="55" y="161"/>
                    </a:lnTo>
                    <a:lnTo>
                      <a:pt x="58" y="155"/>
                    </a:lnTo>
                    <a:lnTo>
                      <a:pt x="62" y="151"/>
                    </a:lnTo>
                    <a:lnTo>
                      <a:pt x="66" y="147"/>
                    </a:lnTo>
                    <a:lnTo>
                      <a:pt x="71" y="143"/>
                    </a:lnTo>
                    <a:lnTo>
                      <a:pt x="76" y="140"/>
                    </a:lnTo>
                    <a:lnTo>
                      <a:pt x="82" y="138"/>
                    </a:lnTo>
                    <a:lnTo>
                      <a:pt x="88" y="136"/>
                    </a:lnTo>
                    <a:lnTo>
                      <a:pt x="94" y="135"/>
                    </a:lnTo>
                    <a:lnTo>
                      <a:pt x="101" y="135"/>
                    </a:lnTo>
                    <a:lnTo>
                      <a:pt x="101" y="135"/>
                    </a:lnTo>
                    <a:lnTo>
                      <a:pt x="107" y="135"/>
                    </a:lnTo>
                    <a:lnTo>
                      <a:pt x="113" y="136"/>
                    </a:lnTo>
                    <a:lnTo>
                      <a:pt x="118" y="138"/>
                    </a:lnTo>
                    <a:lnTo>
                      <a:pt x="123" y="140"/>
                    </a:lnTo>
                    <a:lnTo>
                      <a:pt x="128" y="143"/>
                    </a:lnTo>
                    <a:lnTo>
                      <a:pt x="132" y="147"/>
                    </a:lnTo>
                    <a:lnTo>
                      <a:pt x="136" y="151"/>
                    </a:lnTo>
                    <a:lnTo>
                      <a:pt x="139" y="156"/>
                    </a:lnTo>
                    <a:lnTo>
                      <a:pt x="145" y="167"/>
                    </a:lnTo>
                    <a:lnTo>
                      <a:pt x="150" y="180"/>
                    </a:lnTo>
                    <a:lnTo>
                      <a:pt x="152" y="194"/>
                    </a:lnTo>
                    <a:lnTo>
                      <a:pt x="153" y="211"/>
                    </a:lnTo>
                    <a:lnTo>
                      <a:pt x="153" y="211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6" name="Freeform 65"/>
              <p:cNvSpPr>
                <a:spLocks/>
              </p:cNvSpPr>
              <p:nvPr userDrawn="1"/>
            </p:nvSpPr>
            <p:spPr bwMode="auto">
              <a:xfrm>
                <a:off x="2633662" y="6363507"/>
                <a:ext cx="74613" cy="90488"/>
              </a:xfrm>
              <a:custGeom>
                <a:avLst/>
                <a:gdLst>
                  <a:gd name="T0" fmla="*/ 0 w 188"/>
                  <a:gd name="T1" fmla="*/ 0 h 230"/>
                  <a:gd name="T2" fmla="*/ 0 w 188"/>
                  <a:gd name="T3" fmla="*/ 230 h 230"/>
                  <a:gd name="T4" fmla="*/ 45 w 188"/>
                  <a:gd name="T5" fmla="*/ 230 h 230"/>
                  <a:gd name="T6" fmla="*/ 126 w 188"/>
                  <a:gd name="T7" fmla="*/ 101 h 230"/>
                  <a:gd name="T8" fmla="*/ 126 w 188"/>
                  <a:gd name="T9" fmla="*/ 101 h 230"/>
                  <a:gd name="T10" fmla="*/ 143 w 188"/>
                  <a:gd name="T11" fmla="*/ 72 h 230"/>
                  <a:gd name="T12" fmla="*/ 143 w 188"/>
                  <a:gd name="T13" fmla="*/ 72 h 230"/>
                  <a:gd name="T14" fmla="*/ 143 w 188"/>
                  <a:gd name="T15" fmla="*/ 120 h 230"/>
                  <a:gd name="T16" fmla="*/ 143 w 188"/>
                  <a:gd name="T17" fmla="*/ 230 h 230"/>
                  <a:gd name="T18" fmla="*/ 188 w 188"/>
                  <a:gd name="T19" fmla="*/ 230 h 230"/>
                  <a:gd name="T20" fmla="*/ 188 w 188"/>
                  <a:gd name="T21" fmla="*/ 0 h 230"/>
                  <a:gd name="T22" fmla="*/ 143 w 188"/>
                  <a:gd name="T23" fmla="*/ 0 h 230"/>
                  <a:gd name="T24" fmla="*/ 62 w 188"/>
                  <a:gd name="T25" fmla="*/ 127 h 230"/>
                  <a:gd name="T26" fmla="*/ 62 w 188"/>
                  <a:gd name="T27" fmla="*/ 127 h 230"/>
                  <a:gd name="T28" fmla="*/ 52 w 188"/>
                  <a:gd name="T29" fmla="*/ 143 h 230"/>
                  <a:gd name="T30" fmla="*/ 45 w 188"/>
                  <a:gd name="T31" fmla="*/ 158 h 230"/>
                  <a:gd name="T32" fmla="*/ 45 w 188"/>
                  <a:gd name="T33" fmla="*/ 158 h 230"/>
                  <a:gd name="T34" fmla="*/ 45 w 188"/>
                  <a:gd name="T35" fmla="*/ 108 h 230"/>
                  <a:gd name="T36" fmla="*/ 45 w 188"/>
                  <a:gd name="T37" fmla="*/ 0 h 230"/>
                  <a:gd name="T38" fmla="*/ 0 w 188"/>
                  <a:gd name="T3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8" h="230">
                    <a:moveTo>
                      <a:pt x="0" y="0"/>
                    </a:moveTo>
                    <a:lnTo>
                      <a:pt x="0" y="230"/>
                    </a:lnTo>
                    <a:lnTo>
                      <a:pt x="45" y="230"/>
                    </a:lnTo>
                    <a:lnTo>
                      <a:pt x="126" y="101"/>
                    </a:lnTo>
                    <a:lnTo>
                      <a:pt x="126" y="101"/>
                    </a:lnTo>
                    <a:lnTo>
                      <a:pt x="143" y="72"/>
                    </a:lnTo>
                    <a:lnTo>
                      <a:pt x="143" y="72"/>
                    </a:lnTo>
                    <a:lnTo>
                      <a:pt x="143" y="120"/>
                    </a:lnTo>
                    <a:lnTo>
                      <a:pt x="143" y="230"/>
                    </a:lnTo>
                    <a:lnTo>
                      <a:pt x="188" y="230"/>
                    </a:lnTo>
                    <a:lnTo>
                      <a:pt x="188" y="0"/>
                    </a:lnTo>
                    <a:lnTo>
                      <a:pt x="143" y="0"/>
                    </a:lnTo>
                    <a:lnTo>
                      <a:pt x="62" y="127"/>
                    </a:lnTo>
                    <a:lnTo>
                      <a:pt x="62" y="127"/>
                    </a:lnTo>
                    <a:lnTo>
                      <a:pt x="52" y="143"/>
                    </a:lnTo>
                    <a:lnTo>
                      <a:pt x="45" y="158"/>
                    </a:lnTo>
                    <a:lnTo>
                      <a:pt x="45" y="158"/>
                    </a:lnTo>
                    <a:lnTo>
                      <a:pt x="45" y="108"/>
                    </a:ln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7" name="Freeform 66"/>
              <p:cNvSpPr>
                <a:spLocks/>
              </p:cNvSpPr>
              <p:nvPr userDrawn="1"/>
            </p:nvSpPr>
            <p:spPr bwMode="auto">
              <a:xfrm>
                <a:off x="2722562" y="6360332"/>
                <a:ext cx="69850" cy="95250"/>
              </a:xfrm>
              <a:custGeom>
                <a:avLst/>
                <a:gdLst>
                  <a:gd name="T0" fmla="*/ 93 w 177"/>
                  <a:gd name="T1" fmla="*/ 131 h 239"/>
                  <a:gd name="T2" fmla="*/ 117 w 177"/>
                  <a:gd name="T3" fmla="*/ 137 h 239"/>
                  <a:gd name="T4" fmla="*/ 130 w 177"/>
                  <a:gd name="T5" fmla="*/ 153 h 239"/>
                  <a:gd name="T6" fmla="*/ 132 w 177"/>
                  <a:gd name="T7" fmla="*/ 166 h 239"/>
                  <a:gd name="T8" fmla="*/ 126 w 177"/>
                  <a:gd name="T9" fmla="*/ 185 h 239"/>
                  <a:gd name="T10" fmla="*/ 106 w 177"/>
                  <a:gd name="T11" fmla="*/ 198 h 239"/>
                  <a:gd name="T12" fmla="*/ 85 w 177"/>
                  <a:gd name="T13" fmla="*/ 201 h 239"/>
                  <a:gd name="T14" fmla="*/ 61 w 177"/>
                  <a:gd name="T15" fmla="*/ 197 h 239"/>
                  <a:gd name="T16" fmla="*/ 36 w 177"/>
                  <a:gd name="T17" fmla="*/ 187 h 239"/>
                  <a:gd name="T18" fmla="*/ 0 w 177"/>
                  <a:gd name="T19" fmla="*/ 210 h 239"/>
                  <a:gd name="T20" fmla="*/ 18 w 177"/>
                  <a:gd name="T21" fmla="*/ 222 h 239"/>
                  <a:gd name="T22" fmla="*/ 50 w 177"/>
                  <a:gd name="T23" fmla="*/ 235 h 239"/>
                  <a:gd name="T24" fmla="*/ 83 w 177"/>
                  <a:gd name="T25" fmla="*/ 239 h 239"/>
                  <a:gd name="T26" fmla="*/ 106 w 177"/>
                  <a:gd name="T27" fmla="*/ 238 h 239"/>
                  <a:gd name="T28" fmla="*/ 134 w 177"/>
                  <a:gd name="T29" fmla="*/ 231 h 239"/>
                  <a:gd name="T30" fmla="*/ 154 w 177"/>
                  <a:gd name="T31" fmla="*/ 218 h 239"/>
                  <a:gd name="T32" fmla="*/ 168 w 177"/>
                  <a:gd name="T33" fmla="*/ 202 h 239"/>
                  <a:gd name="T34" fmla="*/ 176 w 177"/>
                  <a:gd name="T35" fmla="*/ 182 h 239"/>
                  <a:gd name="T36" fmla="*/ 177 w 177"/>
                  <a:gd name="T37" fmla="*/ 168 h 239"/>
                  <a:gd name="T38" fmla="*/ 168 w 177"/>
                  <a:gd name="T39" fmla="*/ 137 h 239"/>
                  <a:gd name="T40" fmla="*/ 149 w 177"/>
                  <a:gd name="T41" fmla="*/ 118 h 239"/>
                  <a:gd name="T42" fmla="*/ 133 w 177"/>
                  <a:gd name="T43" fmla="*/ 112 h 239"/>
                  <a:gd name="T44" fmla="*/ 154 w 177"/>
                  <a:gd name="T45" fmla="*/ 99 h 239"/>
                  <a:gd name="T46" fmla="*/ 167 w 177"/>
                  <a:gd name="T47" fmla="*/ 80 h 239"/>
                  <a:gd name="T48" fmla="*/ 170 w 177"/>
                  <a:gd name="T49" fmla="*/ 64 h 239"/>
                  <a:gd name="T50" fmla="*/ 167 w 177"/>
                  <a:gd name="T51" fmla="*/ 45 h 239"/>
                  <a:gd name="T52" fmla="*/ 159 w 177"/>
                  <a:gd name="T53" fmla="*/ 28 h 239"/>
                  <a:gd name="T54" fmla="*/ 144 w 177"/>
                  <a:gd name="T55" fmla="*/ 15 h 239"/>
                  <a:gd name="T56" fmla="*/ 123 w 177"/>
                  <a:gd name="T57" fmla="*/ 5 h 239"/>
                  <a:gd name="T58" fmla="*/ 96 w 177"/>
                  <a:gd name="T59" fmla="*/ 0 h 239"/>
                  <a:gd name="T60" fmla="*/ 74 w 177"/>
                  <a:gd name="T61" fmla="*/ 0 h 239"/>
                  <a:gd name="T62" fmla="*/ 43 w 177"/>
                  <a:gd name="T63" fmla="*/ 7 h 239"/>
                  <a:gd name="T64" fmla="*/ 15 w 177"/>
                  <a:gd name="T65" fmla="*/ 20 h 239"/>
                  <a:gd name="T66" fmla="*/ 27 w 177"/>
                  <a:gd name="T67" fmla="*/ 60 h 239"/>
                  <a:gd name="T68" fmla="*/ 56 w 177"/>
                  <a:gd name="T69" fmla="*/ 44 h 239"/>
                  <a:gd name="T70" fmla="*/ 79 w 177"/>
                  <a:gd name="T71" fmla="*/ 39 h 239"/>
                  <a:gd name="T72" fmla="*/ 97 w 177"/>
                  <a:gd name="T73" fmla="*/ 39 h 239"/>
                  <a:gd name="T74" fmla="*/ 117 w 177"/>
                  <a:gd name="T75" fmla="*/ 47 h 239"/>
                  <a:gd name="T76" fmla="*/ 125 w 177"/>
                  <a:gd name="T77" fmla="*/ 62 h 239"/>
                  <a:gd name="T78" fmla="*/ 125 w 177"/>
                  <a:gd name="T79" fmla="*/ 72 h 239"/>
                  <a:gd name="T80" fmla="*/ 118 w 177"/>
                  <a:gd name="T81" fmla="*/ 86 h 239"/>
                  <a:gd name="T82" fmla="*/ 99 w 177"/>
                  <a:gd name="T83" fmla="*/ 94 h 239"/>
                  <a:gd name="T84" fmla="*/ 61 w 177"/>
                  <a:gd name="T85" fmla="*/ 131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7" h="239">
                    <a:moveTo>
                      <a:pt x="61" y="131"/>
                    </a:moveTo>
                    <a:lnTo>
                      <a:pt x="93" y="131"/>
                    </a:lnTo>
                    <a:lnTo>
                      <a:pt x="93" y="131"/>
                    </a:lnTo>
                    <a:lnTo>
                      <a:pt x="102" y="132"/>
                    </a:lnTo>
                    <a:lnTo>
                      <a:pt x="111" y="134"/>
                    </a:lnTo>
                    <a:lnTo>
                      <a:pt x="117" y="137"/>
                    </a:lnTo>
                    <a:lnTo>
                      <a:pt x="123" y="142"/>
                    </a:lnTo>
                    <a:lnTo>
                      <a:pt x="127" y="147"/>
                    </a:lnTo>
                    <a:lnTo>
                      <a:pt x="130" y="153"/>
                    </a:lnTo>
                    <a:lnTo>
                      <a:pt x="131" y="159"/>
                    </a:lnTo>
                    <a:lnTo>
                      <a:pt x="132" y="166"/>
                    </a:lnTo>
                    <a:lnTo>
                      <a:pt x="132" y="166"/>
                    </a:lnTo>
                    <a:lnTo>
                      <a:pt x="131" y="173"/>
                    </a:lnTo>
                    <a:lnTo>
                      <a:pt x="129" y="179"/>
                    </a:lnTo>
                    <a:lnTo>
                      <a:pt x="126" y="185"/>
                    </a:lnTo>
                    <a:lnTo>
                      <a:pt x="121" y="190"/>
                    </a:lnTo>
                    <a:lnTo>
                      <a:pt x="115" y="194"/>
                    </a:lnTo>
                    <a:lnTo>
                      <a:pt x="106" y="198"/>
                    </a:lnTo>
                    <a:lnTo>
                      <a:pt x="97" y="200"/>
                    </a:lnTo>
                    <a:lnTo>
                      <a:pt x="85" y="201"/>
                    </a:lnTo>
                    <a:lnTo>
                      <a:pt x="85" y="201"/>
                    </a:lnTo>
                    <a:lnTo>
                      <a:pt x="77" y="200"/>
                    </a:lnTo>
                    <a:lnTo>
                      <a:pt x="69" y="199"/>
                    </a:lnTo>
                    <a:lnTo>
                      <a:pt x="61" y="197"/>
                    </a:lnTo>
                    <a:lnTo>
                      <a:pt x="53" y="194"/>
                    </a:lnTo>
                    <a:lnTo>
                      <a:pt x="44" y="191"/>
                    </a:lnTo>
                    <a:lnTo>
                      <a:pt x="36" y="187"/>
                    </a:lnTo>
                    <a:lnTo>
                      <a:pt x="28" y="182"/>
                    </a:lnTo>
                    <a:lnTo>
                      <a:pt x="20" y="176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9" y="216"/>
                    </a:lnTo>
                    <a:lnTo>
                      <a:pt x="18" y="222"/>
                    </a:lnTo>
                    <a:lnTo>
                      <a:pt x="28" y="227"/>
                    </a:lnTo>
                    <a:lnTo>
                      <a:pt x="39" y="231"/>
                    </a:lnTo>
                    <a:lnTo>
                      <a:pt x="50" y="235"/>
                    </a:lnTo>
                    <a:lnTo>
                      <a:pt x="61" y="237"/>
                    </a:lnTo>
                    <a:lnTo>
                      <a:pt x="72" y="239"/>
                    </a:lnTo>
                    <a:lnTo>
                      <a:pt x="83" y="239"/>
                    </a:lnTo>
                    <a:lnTo>
                      <a:pt x="83" y="239"/>
                    </a:lnTo>
                    <a:lnTo>
                      <a:pt x="95" y="239"/>
                    </a:lnTo>
                    <a:lnTo>
                      <a:pt x="106" y="238"/>
                    </a:lnTo>
                    <a:lnTo>
                      <a:pt x="116" y="236"/>
                    </a:lnTo>
                    <a:lnTo>
                      <a:pt x="125" y="234"/>
                    </a:lnTo>
                    <a:lnTo>
                      <a:pt x="134" y="231"/>
                    </a:lnTo>
                    <a:lnTo>
                      <a:pt x="141" y="227"/>
                    </a:lnTo>
                    <a:lnTo>
                      <a:pt x="148" y="223"/>
                    </a:lnTo>
                    <a:lnTo>
                      <a:pt x="154" y="218"/>
                    </a:lnTo>
                    <a:lnTo>
                      <a:pt x="160" y="213"/>
                    </a:lnTo>
                    <a:lnTo>
                      <a:pt x="164" y="208"/>
                    </a:lnTo>
                    <a:lnTo>
                      <a:pt x="168" y="202"/>
                    </a:lnTo>
                    <a:lnTo>
                      <a:pt x="171" y="196"/>
                    </a:lnTo>
                    <a:lnTo>
                      <a:pt x="174" y="189"/>
                    </a:lnTo>
                    <a:lnTo>
                      <a:pt x="176" y="182"/>
                    </a:lnTo>
                    <a:lnTo>
                      <a:pt x="177" y="175"/>
                    </a:lnTo>
                    <a:lnTo>
                      <a:pt x="177" y="168"/>
                    </a:lnTo>
                    <a:lnTo>
                      <a:pt x="177" y="168"/>
                    </a:lnTo>
                    <a:lnTo>
                      <a:pt x="176" y="157"/>
                    </a:lnTo>
                    <a:lnTo>
                      <a:pt x="173" y="145"/>
                    </a:lnTo>
                    <a:lnTo>
                      <a:pt x="168" y="137"/>
                    </a:lnTo>
                    <a:lnTo>
                      <a:pt x="163" y="129"/>
                    </a:lnTo>
                    <a:lnTo>
                      <a:pt x="156" y="123"/>
                    </a:lnTo>
                    <a:lnTo>
                      <a:pt x="149" y="118"/>
                    </a:lnTo>
                    <a:lnTo>
                      <a:pt x="141" y="114"/>
                    </a:lnTo>
                    <a:lnTo>
                      <a:pt x="133" y="112"/>
                    </a:lnTo>
                    <a:lnTo>
                      <a:pt x="133" y="112"/>
                    </a:lnTo>
                    <a:lnTo>
                      <a:pt x="141" y="108"/>
                    </a:lnTo>
                    <a:lnTo>
                      <a:pt x="148" y="104"/>
                    </a:lnTo>
                    <a:lnTo>
                      <a:pt x="154" y="99"/>
                    </a:lnTo>
                    <a:lnTo>
                      <a:pt x="159" y="94"/>
                    </a:lnTo>
                    <a:lnTo>
                      <a:pt x="164" y="88"/>
                    </a:lnTo>
                    <a:lnTo>
                      <a:pt x="167" y="80"/>
                    </a:lnTo>
                    <a:lnTo>
                      <a:pt x="169" y="73"/>
                    </a:lnTo>
                    <a:lnTo>
                      <a:pt x="170" y="64"/>
                    </a:lnTo>
                    <a:lnTo>
                      <a:pt x="170" y="64"/>
                    </a:lnTo>
                    <a:lnTo>
                      <a:pt x="170" y="57"/>
                    </a:lnTo>
                    <a:lnTo>
                      <a:pt x="169" y="51"/>
                    </a:lnTo>
                    <a:lnTo>
                      <a:pt x="167" y="45"/>
                    </a:lnTo>
                    <a:lnTo>
                      <a:pt x="165" y="39"/>
                    </a:lnTo>
                    <a:lnTo>
                      <a:pt x="162" y="34"/>
                    </a:lnTo>
                    <a:lnTo>
                      <a:pt x="159" y="28"/>
                    </a:lnTo>
                    <a:lnTo>
                      <a:pt x="155" y="23"/>
                    </a:lnTo>
                    <a:lnTo>
                      <a:pt x="150" y="19"/>
                    </a:lnTo>
                    <a:lnTo>
                      <a:pt x="144" y="15"/>
                    </a:lnTo>
                    <a:lnTo>
                      <a:pt x="138" y="11"/>
                    </a:lnTo>
                    <a:lnTo>
                      <a:pt x="131" y="8"/>
                    </a:lnTo>
                    <a:lnTo>
                      <a:pt x="123" y="5"/>
                    </a:lnTo>
                    <a:lnTo>
                      <a:pt x="115" y="3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74" y="0"/>
                    </a:lnTo>
                    <a:lnTo>
                      <a:pt x="64" y="2"/>
                    </a:lnTo>
                    <a:lnTo>
                      <a:pt x="53" y="4"/>
                    </a:lnTo>
                    <a:lnTo>
                      <a:pt x="43" y="7"/>
                    </a:lnTo>
                    <a:lnTo>
                      <a:pt x="33" y="11"/>
                    </a:lnTo>
                    <a:lnTo>
                      <a:pt x="24" y="15"/>
                    </a:lnTo>
                    <a:lnTo>
                      <a:pt x="15" y="20"/>
                    </a:lnTo>
                    <a:lnTo>
                      <a:pt x="7" y="25"/>
                    </a:lnTo>
                    <a:lnTo>
                      <a:pt x="27" y="60"/>
                    </a:lnTo>
                    <a:lnTo>
                      <a:pt x="27" y="60"/>
                    </a:lnTo>
                    <a:lnTo>
                      <a:pt x="41" y="50"/>
                    </a:lnTo>
                    <a:lnTo>
                      <a:pt x="49" y="47"/>
                    </a:lnTo>
                    <a:lnTo>
                      <a:pt x="56" y="44"/>
                    </a:lnTo>
                    <a:lnTo>
                      <a:pt x="63" y="42"/>
                    </a:lnTo>
                    <a:lnTo>
                      <a:pt x="71" y="40"/>
                    </a:lnTo>
                    <a:lnTo>
                      <a:pt x="79" y="39"/>
                    </a:lnTo>
                    <a:lnTo>
                      <a:pt x="87" y="39"/>
                    </a:lnTo>
                    <a:lnTo>
                      <a:pt x="87" y="39"/>
                    </a:lnTo>
                    <a:lnTo>
                      <a:pt x="97" y="39"/>
                    </a:lnTo>
                    <a:lnTo>
                      <a:pt x="105" y="41"/>
                    </a:lnTo>
                    <a:lnTo>
                      <a:pt x="111" y="44"/>
                    </a:lnTo>
                    <a:lnTo>
                      <a:pt x="117" y="47"/>
                    </a:lnTo>
                    <a:lnTo>
                      <a:pt x="121" y="52"/>
                    </a:lnTo>
                    <a:lnTo>
                      <a:pt x="124" y="56"/>
                    </a:lnTo>
                    <a:lnTo>
                      <a:pt x="125" y="62"/>
                    </a:lnTo>
                    <a:lnTo>
                      <a:pt x="126" y="67"/>
                    </a:lnTo>
                    <a:lnTo>
                      <a:pt x="126" y="67"/>
                    </a:lnTo>
                    <a:lnTo>
                      <a:pt x="125" y="72"/>
                    </a:lnTo>
                    <a:lnTo>
                      <a:pt x="124" y="77"/>
                    </a:lnTo>
                    <a:lnTo>
                      <a:pt x="121" y="82"/>
                    </a:lnTo>
                    <a:lnTo>
                      <a:pt x="118" y="86"/>
                    </a:lnTo>
                    <a:lnTo>
                      <a:pt x="113" y="89"/>
                    </a:lnTo>
                    <a:lnTo>
                      <a:pt x="107" y="92"/>
                    </a:lnTo>
                    <a:lnTo>
                      <a:pt x="99" y="94"/>
                    </a:lnTo>
                    <a:lnTo>
                      <a:pt x="91" y="94"/>
                    </a:lnTo>
                    <a:lnTo>
                      <a:pt x="61" y="94"/>
                    </a:lnTo>
                    <a:lnTo>
                      <a:pt x="61" y="131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Freeform 67"/>
              <p:cNvSpPr>
                <a:spLocks/>
              </p:cNvSpPr>
              <p:nvPr userDrawn="1"/>
            </p:nvSpPr>
            <p:spPr bwMode="auto">
              <a:xfrm>
                <a:off x="2809875" y="6363507"/>
                <a:ext cx="73025" cy="90488"/>
              </a:xfrm>
              <a:custGeom>
                <a:avLst/>
                <a:gdLst>
                  <a:gd name="T0" fmla="*/ 139 w 185"/>
                  <a:gd name="T1" fmla="*/ 0 h 230"/>
                  <a:gd name="T2" fmla="*/ 139 w 185"/>
                  <a:gd name="T3" fmla="*/ 87 h 230"/>
                  <a:gd name="T4" fmla="*/ 45 w 185"/>
                  <a:gd name="T5" fmla="*/ 87 h 230"/>
                  <a:gd name="T6" fmla="*/ 45 w 185"/>
                  <a:gd name="T7" fmla="*/ 0 h 230"/>
                  <a:gd name="T8" fmla="*/ 0 w 185"/>
                  <a:gd name="T9" fmla="*/ 0 h 230"/>
                  <a:gd name="T10" fmla="*/ 0 w 185"/>
                  <a:gd name="T11" fmla="*/ 230 h 230"/>
                  <a:gd name="T12" fmla="*/ 45 w 185"/>
                  <a:gd name="T13" fmla="*/ 230 h 230"/>
                  <a:gd name="T14" fmla="*/ 45 w 185"/>
                  <a:gd name="T15" fmla="*/ 126 h 230"/>
                  <a:gd name="T16" fmla="*/ 139 w 185"/>
                  <a:gd name="T17" fmla="*/ 126 h 230"/>
                  <a:gd name="T18" fmla="*/ 139 w 185"/>
                  <a:gd name="T19" fmla="*/ 230 h 230"/>
                  <a:gd name="T20" fmla="*/ 185 w 185"/>
                  <a:gd name="T21" fmla="*/ 230 h 230"/>
                  <a:gd name="T22" fmla="*/ 185 w 185"/>
                  <a:gd name="T23" fmla="*/ 0 h 230"/>
                  <a:gd name="T24" fmla="*/ 139 w 185"/>
                  <a:gd name="T25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5" h="230">
                    <a:moveTo>
                      <a:pt x="139" y="0"/>
                    </a:moveTo>
                    <a:lnTo>
                      <a:pt x="139" y="87"/>
                    </a:lnTo>
                    <a:lnTo>
                      <a:pt x="45" y="87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230"/>
                    </a:lnTo>
                    <a:lnTo>
                      <a:pt x="45" y="230"/>
                    </a:lnTo>
                    <a:lnTo>
                      <a:pt x="45" y="126"/>
                    </a:lnTo>
                    <a:lnTo>
                      <a:pt x="139" y="126"/>
                    </a:lnTo>
                    <a:lnTo>
                      <a:pt x="139" y="230"/>
                    </a:lnTo>
                    <a:lnTo>
                      <a:pt x="185" y="230"/>
                    </a:lnTo>
                    <a:lnTo>
                      <a:pt x="185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9" name="Freeform 68"/>
              <p:cNvSpPr>
                <a:spLocks noEditPoints="1"/>
              </p:cNvSpPr>
              <p:nvPr userDrawn="1"/>
            </p:nvSpPr>
            <p:spPr bwMode="auto">
              <a:xfrm>
                <a:off x="2901950" y="6360332"/>
                <a:ext cx="77788" cy="95250"/>
              </a:xfrm>
              <a:custGeom>
                <a:avLst/>
                <a:gdLst>
                  <a:gd name="T0" fmla="*/ 197 w 197"/>
                  <a:gd name="T1" fmla="*/ 114 h 239"/>
                  <a:gd name="T2" fmla="*/ 195 w 197"/>
                  <a:gd name="T3" fmla="*/ 92 h 239"/>
                  <a:gd name="T4" fmla="*/ 191 w 197"/>
                  <a:gd name="T5" fmla="*/ 70 h 239"/>
                  <a:gd name="T6" fmla="*/ 183 w 197"/>
                  <a:gd name="T7" fmla="*/ 51 h 239"/>
                  <a:gd name="T8" fmla="*/ 173 w 197"/>
                  <a:gd name="T9" fmla="*/ 34 h 239"/>
                  <a:gd name="T10" fmla="*/ 159 w 197"/>
                  <a:gd name="T11" fmla="*/ 20 h 239"/>
                  <a:gd name="T12" fmla="*/ 143 w 197"/>
                  <a:gd name="T13" fmla="*/ 9 h 239"/>
                  <a:gd name="T14" fmla="*/ 123 w 197"/>
                  <a:gd name="T15" fmla="*/ 2 h 239"/>
                  <a:gd name="T16" fmla="*/ 100 w 197"/>
                  <a:gd name="T17" fmla="*/ 0 h 239"/>
                  <a:gd name="T18" fmla="*/ 89 w 197"/>
                  <a:gd name="T19" fmla="*/ 0 h 239"/>
                  <a:gd name="T20" fmla="*/ 69 w 197"/>
                  <a:gd name="T21" fmla="*/ 4 h 239"/>
                  <a:gd name="T22" fmla="*/ 51 w 197"/>
                  <a:gd name="T23" fmla="*/ 12 h 239"/>
                  <a:gd name="T24" fmla="*/ 35 w 197"/>
                  <a:gd name="T25" fmla="*/ 23 h 239"/>
                  <a:gd name="T26" fmla="*/ 22 w 197"/>
                  <a:gd name="T27" fmla="*/ 38 h 239"/>
                  <a:gd name="T28" fmla="*/ 11 w 197"/>
                  <a:gd name="T29" fmla="*/ 57 h 239"/>
                  <a:gd name="T30" fmla="*/ 4 w 197"/>
                  <a:gd name="T31" fmla="*/ 79 h 239"/>
                  <a:gd name="T32" fmla="*/ 1 w 197"/>
                  <a:gd name="T33" fmla="*/ 105 h 239"/>
                  <a:gd name="T34" fmla="*/ 0 w 197"/>
                  <a:gd name="T35" fmla="*/ 119 h 239"/>
                  <a:gd name="T36" fmla="*/ 2 w 197"/>
                  <a:gd name="T37" fmla="*/ 147 h 239"/>
                  <a:gd name="T38" fmla="*/ 9 w 197"/>
                  <a:gd name="T39" fmla="*/ 173 h 239"/>
                  <a:gd name="T40" fmla="*/ 19 w 197"/>
                  <a:gd name="T41" fmla="*/ 193 h 239"/>
                  <a:gd name="T42" fmla="*/ 30 w 197"/>
                  <a:gd name="T43" fmla="*/ 209 h 239"/>
                  <a:gd name="T44" fmla="*/ 36 w 197"/>
                  <a:gd name="T45" fmla="*/ 215 h 239"/>
                  <a:gd name="T46" fmla="*/ 51 w 197"/>
                  <a:gd name="T47" fmla="*/ 226 h 239"/>
                  <a:gd name="T48" fmla="*/ 68 w 197"/>
                  <a:gd name="T49" fmla="*/ 234 h 239"/>
                  <a:gd name="T50" fmla="*/ 88 w 197"/>
                  <a:gd name="T51" fmla="*/ 239 h 239"/>
                  <a:gd name="T52" fmla="*/ 99 w 197"/>
                  <a:gd name="T53" fmla="*/ 239 h 239"/>
                  <a:gd name="T54" fmla="*/ 124 w 197"/>
                  <a:gd name="T55" fmla="*/ 237 h 239"/>
                  <a:gd name="T56" fmla="*/ 145 w 197"/>
                  <a:gd name="T57" fmla="*/ 231 h 239"/>
                  <a:gd name="T58" fmla="*/ 154 w 197"/>
                  <a:gd name="T59" fmla="*/ 227 h 239"/>
                  <a:gd name="T60" fmla="*/ 170 w 197"/>
                  <a:gd name="T61" fmla="*/ 217 h 239"/>
                  <a:gd name="T62" fmla="*/ 151 w 197"/>
                  <a:gd name="T63" fmla="*/ 180 h 239"/>
                  <a:gd name="T64" fmla="*/ 139 w 197"/>
                  <a:gd name="T65" fmla="*/ 188 h 239"/>
                  <a:gd name="T66" fmla="*/ 128 w 197"/>
                  <a:gd name="T67" fmla="*/ 194 h 239"/>
                  <a:gd name="T68" fmla="*/ 116 w 197"/>
                  <a:gd name="T69" fmla="*/ 197 h 239"/>
                  <a:gd name="T70" fmla="*/ 102 w 197"/>
                  <a:gd name="T71" fmla="*/ 199 h 239"/>
                  <a:gd name="T72" fmla="*/ 91 w 197"/>
                  <a:gd name="T73" fmla="*/ 198 h 239"/>
                  <a:gd name="T74" fmla="*/ 73 w 197"/>
                  <a:gd name="T75" fmla="*/ 191 h 239"/>
                  <a:gd name="T76" fmla="*/ 57 w 197"/>
                  <a:gd name="T77" fmla="*/ 175 h 239"/>
                  <a:gd name="T78" fmla="*/ 47 w 197"/>
                  <a:gd name="T79" fmla="*/ 151 h 239"/>
                  <a:gd name="T80" fmla="*/ 195 w 197"/>
                  <a:gd name="T81" fmla="*/ 135 h 239"/>
                  <a:gd name="T82" fmla="*/ 196 w 197"/>
                  <a:gd name="T83" fmla="*/ 126 h 239"/>
                  <a:gd name="T84" fmla="*/ 197 w 197"/>
                  <a:gd name="T85" fmla="*/ 114 h 239"/>
                  <a:gd name="T86" fmla="*/ 45 w 197"/>
                  <a:gd name="T87" fmla="*/ 98 h 239"/>
                  <a:gd name="T88" fmla="*/ 50 w 197"/>
                  <a:gd name="T89" fmla="*/ 73 h 239"/>
                  <a:gd name="T90" fmla="*/ 61 w 197"/>
                  <a:gd name="T91" fmla="*/ 55 h 239"/>
                  <a:gd name="T92" fmla="*/ 77 w 197"/>
                  <a:gd name="T93" fmla="*/ 44 h 239"/>
                  <a:gd name="T94" fmla="*/ 97 w 197"/>
                  <a:gd name="T95" fmla="*/ 40 h 239"/>
                  <a:gd name="T96" fmla="*/ 104 w 197"/>
                  <a:gd name="T97" fmla="*/ 41 h 239"/>
                  <a:gd name="T98" fmla="*/ 116 w 197"/>
                  <a:gd name="T99" fmla="*/ 43 h 239"/>
                  <a:gd name="T100" fmla="*/ 126 w 197"/>
                  <a:gd name="T101" fmla="*/ 47 h 239"/>
                  <a:gd name="T102" fmla="*/ 137 w 197"/>
                  <a:gd name="T103" fmla="*/ 57 h 239"/>
                  <a:gd name="T104" fmla="*/ 147 w 197"/>
                  <a:gd name="T105" fmla="*/ 76 h 239"/>
                  <a:gd name="T106" fmla="*/ 151 w 197"/>
                  <a:gd name="T107" fmla="*/ 9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7" h="239">
                    <a:moveTo>
                      <a:pt x="197" y="114"/>
                    </a:moveTo>
                    <a:lnTo>
                      <a:pt x="197" y="114"/>
                    </a:lnTo>
                    <a:lnTo>
                      <a:pt x="196" y="103"/>
                    </a:lnTo>
                    <a:lnTo>
                      <a:pt x="195" y="92"/>
                    </a:lnTo>
                    <a:lnTo>
                      <a:pt x="193" y="81"/>
                    </a:lnTo>
                    <a:lnTo>
                      <a:pt x="191" y="70"/>
                    </a:lnTo>
                    <a:lnTo>
                      <a:pt x="187" y="60"/>
                    </a:lnTo>
                    <a:lnTo>
                      <a:pt x="183" y="51"/>
                    </a:lnTo>
                    <a:lnTo>
                      <a:pt x="178" y="42"/>
                    </a:lnTo>
                    <a:lnTo>
                      <a:pt x="173" y="34"/>
                    </a:lnTo>
                    <a:lnTo>
                      <a:pt x="166" y="26"/>
                    </a:lnTo>
                    <a:lnTo>
                      <a:pt x="159" y="20"/>
                    </a:lnTo>
                    <a:lnTo>
                      <a:pt x="151" y="14"/>
                    </a:lnTo>
                    <a:lnTo>
                      <a:pt x="143" y="9"/>
                    </a:lnTo>
                    <a:lnTo>
                      <a:pt x="133" y="5"/>
                    </a:lnTo>
                    <a:lnTo>
                      <a:pt x="123" y="2"/>
                    </a:lnTo>
                    <a:lnTo>
                      <a:pt x="112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9" y="0"/>
                    </a:lnTo>
                    <a:lnTo>
                      <a:pt x="79" y="2"/>
                    </a:lnTo>
                    <a:lnTo>
                      <a:pt x="69" y="4"/>
                    </a:lnTo>
                    <a:lnTo>
                      <a:pt x="60" y="8"/>
                    </a:lnTo>
                    <a:lnTo>
                      <a:pt x="51" y="12"/>
                    </a:lnTo>
                    <a:lnTo>
                      <a:pt x="43" y="17"/>
                    </a:lnTo>
                    <a:lnTo>
                      <a:pt x="35" y="23"/>
                    </a:lnTo>
                    <a:lnTo>
                      <a:pt x="28" y="30"/>
                    </a:lnTo>
                    <a:lnTo>
                      <a:pt x="22" y="38"/>
                    </a:lnTo>
                    <a:lnTo>
                      <a:pt x="16" y="47"/>
                    </a:lnTo>
                    <a:lnTo>
                      <a:pt x="11" y="57"/>
                    </a:lnTo>
                    <a:lnTo>
                      <a:pt x="7" y="68"/>
                    </a:lnTo>
                    <a:lnTo>
                      <a:pt x="4" y="79"/>
                    </a:lnTo>
                    <a:lnTo>
                      <a:pt x="2" y="92"/>
                    </a:lnTo>
                    <a:lnTo>
                      <a:pt x="1" y="105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34"/>
                    </a:lnTo>
                    <a:lnTo>
                      <a:pt x="2" y="147"/>
                    </a:lnTo>
                    <a:lnTo>
                      <a:pt x="5" y="161"/>
                    </a:lnTo>
                    <a:lnTo>
                      <a:pt x="9" y="173"/>
                    </a:lnTo>
                    <a:lnTo>
                      <a:pt x="13" y="184"/>
                    </a:lnTo>
                    <a:lnTo>
                      <a:pt x="19" y="193"/>
                    </a:lnTo>
                    <a:lnTo>
                      <a:pt x="24" y="202"/>
                    </a:lnTo>
                    <a:lnTo>
                      <a:pt x="30" y="209"/>
                    </a:lnTo>
                    <a:lnTo>
                      <a:pt x="30" y="209"/>
                    </a:lnTo>
                    <a:lnTo>
                      <a:pt x="36" y="215"/>
                    </a:lnTo>
                    <a:lnTo>
                      <a:pt x="43" y="221"/>
                    </a:lnTo>
                    <a:lnTo>
                      <a:pt x="51" y="226"/>
                    </a:lnTo>
                    <a:lnTo>
                      <a:pt x="59" y="230"/>
                    </a:lnTo>
                    <a:lnTo>
                      <a:pt x="68" y="234"/>
                    </a:lnTo>
                    <a:lnTo>
                      <a:pt x="78" y="237"/>
                    </a:lnTo>
                    <a:lnTo>
                      <a:pt x="88" y="239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2" y="239"/>
                    </a:lnTo>
                    <a:lnTo>
                      <a:pt x="124" y="237"/>
                    </a:lnTo>
                    <a:lnTo>
                      <a:pt x="135" y="235"/>
                    </a:lnTo>
                    <a:lnTo>
                      <a:pt x="145" y="231"/>
                    </a:lnTo>
                    <a:lnTo>
                      <a:pt x="145" y="231"/>
                    </a:lnTo>
                    <a:lnTo>
                      <a:pt x="154" y="227"/>
                    </a:lnTo>
                    <a:lnTo>
                      <a:pt x="162" y="222"/>
                    </a:lnTo>
                    <a:lnTo>
                      <a:pt x="170" y="217"/>
                    </a:lnTo>
                    <a:lnTo>
                      <a:pt x="178" y="209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39" y="188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2" y="196"/>
                    </a:lnTo>
                    <a:lnTo>
                      <a:pt x="116" y="197"/>
                    </a:lnTo>
                    <a:lnTo>
                      <a:pt x="109" y="198"/>
                    </a:lnTo>
                    <a:lnTo>
                      <a:pt x="102" y="199"/>
                    </a:lnTo>
                    <a:lnTo>
                      <a:pt x="102" y="199"/>
                    </a:lnTo>
                    <a:lnTo>
                      <a:pt x="91" y="198"/>
                    </a:lnTo>
                    <a:lnTo>
                      <a:pt x="82" y="195"/>
                    </a:lnTo>
                    <a:lnTo>
                      <a:pt x="73" y="191"/>
                    </a:lnTo>
                    <a:lnTo>
                      <a:pt x="64" y="184"/>
                    </a:lnTo>
                    <a:lnTo>
                      <a:pt x="57" y="175"/>
                    </a:lnTo>
                    <a:lnTo>
                      <a:pt x="51" y="164"/>
                    </a:lnTo>
                    <a:lnTo>
                      <a:pt x="47" y="151"/>
                    </a:lnTo>
                    <a:lnTo>
                      <a:pt x="44" y="135"/>
                    </a:lnTo>
                    <a:lnTo>
                      <a:pt x="195" y="135"/>
                    </a:lnTo>
                    <a:lnTo>
                      <a:pt x="195" y="135"/>
                    </a:lnTo>
                    <a:lnTo>
                      <a:pt x="196" y="126"/>
                    </a:lnTo>
                    <a:lnTo>
                      <a:pt x="197" y="114"/>
                    </a:lnTo>
                    <a:lnTo>
                      <a:pt x="197" y="114"/>
                    </a:lnTo>
                    <a:close/>
                    <a:moveTo>
                      <a:pt x="45" y="98"/>
                    </a:moveTo>
                    <a:lnTo>
                      <a:pt x="45" y="98"/>
                    </a:lnTo>
                    <a:lnTo>
                      <a:pt x="47" y="85"/>
                    </a:lnTo>
                    <a:lnTo>
                      <a:pt x="50" y="73"/>
                    </a:lnTo>
                    <a:lnTo>
                      <a:pt x="55" y="64"/>
                    </a:lnTo>
                    <a:lnTo>
                      <a:pt x="61" y="55"/>
                    </a:lnTo>
                    <a:lnTo>
                      <a:pt x="68" y="49"/>
                    </a:lnTo>
                    <a:lnTo>
                      <a:pt x="77" y="44"/>
                    </a:lnTo>
                    <a:lnTo>
                      <a:pt x="86" y="41"/>
                    </a:lnTo>
                    <a:lnTo>
                      <a:pt x="97" y="40"/>
                    </a:lnTo>
                    <a:lnTo>
                      <a:pt x="97" y="40"/>
                    </a:lnTo>
                    <a:lnTo>
                      <a:pt x="104" y="41"/>
                    </a:lnTo>
                    <a:lnTo>
                      <a:pt x="110" y="42"/>
                    </a:lnTo>
                    <a:lnTo>
                      <a:pt x="116" y="43"/>
                    </a:lnTo>
                    <a:lnTo>
                      <a:pt x="121" y="45"/>
                    </a:lnTo>
                    <a:lnTo>
                      <a:pt x="126" y="47"/>
                    </a:lnTo>
                    <a:lnTo>
                      <a:pt x="130" y="50"/>
                    </a:lnTo>
                    <a:lnTo>
                      <a:pt x="137" y="57"/>
                    </a:lnTo>
                    <a:lnTo>
                      <a:pt x="143" y="66"/>
                    </a:lnTo>
                    <a:lnTo>
                      <a:pt x="147" y="76"/>
                    </a:lnTo>
                    <a:lnTo>
                      <a:pt x="150" y="86"/>
                    </a:lnTo>
                    <a:lnTo>
                      <a:pt x="151" y="98"/>
                    </a:lnTo>
                    <a:lnTo>
                      <a:pt x="45" y="98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0" name="Freeform 69"/>
              <p:cNvSpPr>
                <a:spLocks/>
              </p:cNvSpPr>
              <p:nvPr userDrawn="1"/>
            </p:nvSpPr>
            <p:spPr bwMode="auto">
              <a:xfrm>
                <a:off x="2994025" y="6360332"/>
                <a:ext cx="73025" cy="95250"/>
              </a:xfrm>
              <a:custGeom>
                <a:avLst/>
                <a:gdLst>
                  <a:gd name="T0" fmla="*/ 182 w 182"/>
                  <a:gd name="T1" fmla="*/ 39 h 239"/>
                  <a:gd name="T2" fmla="*/ 165 w 182"/>
                  <a:gd name="T3" fmla="*/ 22 h 239"/>
                  <a:gd name="T4" fmla="*/ 146 w 182"/>
                  <a:gd name="T5" fmla="*/ 10 h 239"/>
                  <a:gd name="T6" fmla="*/ 124 w 182"/>
                  <a:gd name="T7" fmla="*/ 2 h 239"/>
                  <a:gd name="T8" fmla="*/ 101 w 182"/>
                  <a:gd name="T9" fmla="*/ 0 h 239"/>
                  <a:gd name="T10" fmla="*/ 90 w 182"/>
                  <a:gd name="T11" fmla="*/ 0 h 239"/>
                  <a:gd name="T12" fmla="*/ 71 w 182"/>
                  <a:gd name="T13" fmla="*/ 4 h 239"/>
                  <a:gd name="T14" fmla="*/ 53 w 182"/>
                  <a:gd name="T15" fmla="*/ 12 h 239"/>
                  <a:gd name="T16" fmla="*/ 37 w 182"/>
                  <a:gd name="T17" fmla="*/ 24 h 239"/>
                  <a:gd name="T18" fmla="*/ 23 w 182"/>
                  <a:gd name="T19" fmla="*/ 39 h 239"/>
                  <a:gd name="T20" fmla="*/ 12 w 182"/>
                  <a:gd name="T21" fmla="*/ 58 h 239"/>
                  <a:gd name="T22" fmla="*/ 5 w 182"/>
                  <a:gd name="T23" fmla="*/ 80 h 239"/>
                  <a:gd name="T24" fmla="*/ 1 w 182"/>
                  <a:gd name="T25" fmla="*/ 106 h 239"/>
                  <a:gd name="T26" fmla="*/ 0 w 182"/>
                  <a:gd name="T27" fmla="*/ 120 h 239"/>
                  <a:gd name="T28" fmla="*/ 2 w 182"/>
                  <a:gd name="T29" fmla="*/ 145 h 239"/>
                  <a:gd name="T30" fmla="*/ 8 w 182"/>
                  <a:gd name="T31" fmla="*/ 169 h 239"/>
                  <a:gd name="T32" fmla="*/ 17 w 182"/>
                  <a:gd name="T33" fmla="*/ 190 h 239"/>
                  <a:gd name="T34" fmla="*/ 29 w 182"/>
                  <a:gd name="T35" fmla="*/ 207 h 239"/>
                  <a:gd name="T36" fmla="*/ 43 w 182"/>
                  <a:gd name="T37" fmla="*/ 221 h 239"/>
                  <a:gd name="T38" fmla="*/ 60 w 182"/>
                  <a:gd name="T39" fmla="*/ 231 h 239"/>
                  <a:gd name="T40" fmla="*/ 79 w 182"/>
                  <a:gd name="T41" fmla="*/ 237 h 239"/>
                  <a:gd name="T42" fmla="*/ 99 w 182"/>
                  <a:gd name="T43" fmla="*/ 239 h 239"/>
                  <a:gd name="T44" fmla="*/ 114 w 182"/>
                  <a:gd name="T45" fmla="*/ 238 h 239"/>
                  <a:gd name="T46" fmla="*/ 139 w 182"/>
                  <a:gd name="T47" fmla="*/ 232 h 239"/>
                  <a:gd name="T48" fmla="*/ 158 w 182"/>
                  <a:gd name="T49" fmla="*/ 220 h 239"/>
                  <a:gd name="T50" fmla="*/ 174 w 182"/>
                  <a:gd name="T51" fmla="*/ 205 h 239"/>
                  <a:gd name="T52" fmla="*/ 152 w 182"/>
                  <a:gd name="T53" fmla="*/ 168 h 239"/>
                  <a:gd name="T54" fmla="*/ 140 w 182"/>
                  <a:gd name="T55" fmla="*/ 181 h 239"/>
                  <a:gd name="T56" fmla="*/ 128 w 182"/>
                  <a:gd name="T57" fmla="*/ 189 h 239"/>
                  <a:gd name="T58" fmla="*/ 115 w 182"/>
                  <a:gd name="T59" fmla="*/ 195 h 239"/>
                  <a:gd name="T60" fmla="*/ 101 w 182"/>
                  <a:gd name="T61" fmla="*/ 197 h 239"/>
                  <a:gd name="T62" fmla="*/ 94 w 182"/>
                  <a:gd name="T63" fmla="*/ 196 h 239"/>
                  <a:gd name="T64" fmla="*/ 82 w 182"/>
                  <a:gd name="T65" fmla="*/ 193 h 239"/>
                  <a:gd name="T66" fmla="*/ 72 w 182"/>
                  <a:gd name="T67" fmla="*/ 188 h 239"/>
                  <a:gd name="T68" fmla="*/ 63 w 182"/>
                  <a:gd name="T69" fmla="*/ 180 h 239"/>
                  <a:gd name="T70" fmla="*/ 56 w 182"/>
                  <a:gd name="T71" fmla="*/ 169 h 239"/>
                  <a:gd name="T72" fmla="*/ 49 w 182"/>
                  <a:gd name="T73" fmla="*/ 150 h 239"/>
                  <a:gd name="T74" fmla="*/ 46 w 182"/>
                  <a:gd name="T75" fmla="*/ 118 h 239"/>
                  <a:gd name="T76" fmla="*/ 47 w 182"/>
                  <a:gd name="T77" fmla="*/ 102 h 239"/>
                  <a:gd name="T78" fmla="*/ 54 w 182"/>
                  <a:gd name="T79" fmla="*/ 74 h 239"/>
                  <a:gd name="T80" fmla="*/ 60 w 182"/>
                  <a:gd name="T81" fmla="*/ 63 h 239"/>
                  <a:gd name="T82" fmla="*/ 68 w 182"/>
                  <a:gd name="T83" fmla="*/ 54 h 239"/>
                  <a:gd name="T84" fmla="*/ 77 w 182"/>
                  <a:gd name="T85" fmla="*/ 48 h 239"/>
                  <a:gd name="T86" fmla="*/ 88 w 182"/>
                  <a:gd name="T87" fmla="*/ 44 h 239"/>
                  <a:gd name="T88" fmla="*/ 99 w 182"/>
                  <a:gd name="T89" fmla="*/ 43 h 239"/>
                  <a:gd name="T90" fmla="*/ 107 w 182"/>
                  <a:gd name="T91" fmla="*/ 43 h 239"/>
                  <a:gd name="T92" fmla="*/ 121 w 182"/>
                  <a:gd name="T93" fmla="*/ 46 h 239"/>
                  <a:gd name="T94" fmla="*/ 135 w 182"/>
                  <a:gd name="T95" fmla="*/ 53 h 239"/>
                  <a:gd name="T96" fmla="*/ 148 w 182"/>
                  <a:gd name="T97" fmla="*/ 64 h 239"/>
                  <a:gd name="T98" fmla="*/ 182 w 182"/>
                  <a:gd name="T99" fmla="*/ 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2" h="239">
                    <a:moveTo>
                      <a:pt x="182" y="39"/>
                    </a:moveTo>
                    <a:lnTo>
                      <a:pt x="182" y="39"/>
                    </a:lnTo>
                    <a:lnTo>
                      <a:pt x="173" y="30"/>
                    </a:lnTo>
                    <a:lnTo>
                      <a:pt x="165" y="22"/>
                    </a:lnTo>
                    <a:lnTo>
                      <a:pt x="155" y="15"/>
                    </a:lnTo>
                    <a:lnTo>
                      <a:pt x="146" y="10"/>
                    </a:lnTo>
                    <a:lnTo>
                      <a:pt x="135" y="5"/>
                    </a:lnTo>
                    <a:lnTo>
                      <a:pt x="124" y="2"/>
                    </a:lnTo>
                    <a:lnTo>
                      <a:pt x="113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0" y="0"/>
                    </a:lnTo>
                    <a:lnTo>
                      <a:pt x="80" y="2"/>
                    </a:lnTo>
                    <a:lnTo>
                      <a:pt x="71" y="4"/>
                    </a:lnTo>
                    <a:lnTo>
                      <a:pt x="61" y="8"/>
                    </a:lnTo>
                    <a:lnTo>
                      <a:pt x="53" y="12"/>
                    </a:lnTo>
                    <a:lnTo>
                      <a:pt x="44" y="18"/>
                    </a:lnTo>
                    <a:lnTo>
                      <a:pt x="37" y="24"/>
                    </a:lnTo>
                    <a:lnTo>
                      <a:pt x="30" y="31"/>
                    </a:lnTo>
                    <a:lnTo>
                      <a:pt x="23" y="39"/>
                    </a:lnTo>
                    <a:lnTo>
                      <a:pt x="17" y="48"/>
                    </a:lnTo>
                    <a:lnTo>
                      <a:pt x="12" y="58"/>
                    </a:lnTo>
                    <a:lnTo>
                      <a:pt x="8" y="69"/>
                    </a:lnTo>
                    <a:lnTo>
                      <a:pt x="5" y="80"/>
                    </a:lnTo>
                    <a:lnTo>
                      <a:pt x="2" y="93"/>
                    </a:lnTo>
                    <a:lnTo>
                      <a:pt x="1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" y="133"/>
                    </a:lnTo>
                    <a:lnTo>
                      <a:pt x="2" y="145"/>
                    </a:lnTo>
                    <a:lnTo>
                      <a:pt x="5" y="158"/>
                    </a:lnTo>
                    <a:lnTo>
                      <a:pt x="8" y="169"/>
                    </a:lnTo>
                    <a:lnTo>
                      <a:pt x="12" y="180"/>
                    </a:lnTo>
                    <a:lnTo>
                      <a:pt x="17" y="190"/>
                    </a:lnTo>
                    <a:lnTo>
                      <a:pt x="23" y="199"/>
                    </a:lnTo>
                    <a:lnTo>
                      <a:pt x="29" y="207"/>
                    </a:lnTo>
                    <a:lnTo>
                      <a:pt x="36" y="214"/>
                    </a:lnTo>
                    <a:lnTo>
                      <a:pt x="43" y="221"/>
                    </a:lnTo>
                    <a:lnTo>
                      <a:pt x="52" y="226"/>
                    </a:lnTo>
                    <a:lnTo>
                      <a:pt x="60" y="231"/>
                    </a:lnTo>
                    <a:lnTo>
                      <a:pt x="69" y="234"/>
                    </a:lnTo>
                    <a:lnTo>
                      <a:pt x="79" y="237"/>
                    </a:lnTo>
                    <a:lnTo>
                      <a:pt x="89" y="239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4" y="238"/>
                    </a:lnTo>
                    <a:lnTo>
                      <a:pt x="127" y="236"/>
                    </a:lnTo>
                    <a:lnTo>
                      <a:pt x="139" y="232"/>
                    </a:lnTo>
                    <a:lnTo>
                      <a:pt x="149" y="226"/>
                    </a:lnTo>
                    <a:lnTo>
                      <a:pt x="158" y="220"/>
                    </a:lnTo>
                    <a:lnTo>
                      <a:pt x="167" y="213"/>
                    </a:lnTo>
                    <a:lnTo>
                      <a:pt x="174" y="205"/>
                    </a:lnTo>
                    <a:lnTo>
                      <a:pt x="181" y="197"/>
                    </a:lnTo>
                    <a:lnTo>
                      <a:pt x="152" y="168"/>
                    </a:lnTo>
                    <a:lnTo>
                      <a:pt x="152" y="168"/>
                    </a:lnTo>
                    <a:lnTo>
                      <a:pt x="140" y="181"/>
                    </a:lnTo>
                    <a:lnTo>
                      <a:pt x="134" y="185"/>
                    </a:lnTo>
                    <a:lnTo>
                      <a:pt x="128" y="189"/>
                    </a:lnTo>
                    <a:lnTo>
                      <a:pt x="122" y="193"/>
                    </a:lnTo>
                    <a:lnTo>
                      <a:pt x="115" y="195"/>
                    </a:lnTo>
                    <a:lnTo>
                      <a:pt x="108" y="196"/>
                    </a:lnTo>
                    <a:lnTo>
                      <a:pt x="101" y="197"/>
                    </a:lnTo>
                    <a:lnTo>
                      <a:pt x="101" y="197"/>
                    </a:lnTo>
                    <a:lnTo>
                      <a:pt x="94" y="196"/>
                    </a:lnTo>
                    <a:lnTo>
                      <a:pt x="88" y="195"/>
                    </a:lnTo>
                    <a:lnTo>
                      <a:pt x="82" y="193"/>
                    </a:lnTo>
                    <a:lnTo>
                      <a:pt x="77" y="191"/>
                    </a:lnTo>
                    <a:lnTo>
                      <a:pt x="72" y="188"/>
                    </a:lnTo>
                    <a:lnTo>
                      <a:pt x="67" y="184"/>
                    </a:lnTo>
                    <a:lnTo>
                      <a:pt x="63" y="180"/>
                    </a:lnTo>
                    <a:lnTo>
                      <a:pt x="60" y="175"/>
                    </a:lnTo>
                    <a:lnTo>
                      <a:pt x="56" y="169"/>
                    </a:lnTo>
                    <a:lnTo>
                      <a:pt x="54" y="164"/>
                    </a:lnTo>
                    <a:lnTo>
                      <a:pt x="49" y="150"/>
                    </a:lnTo>
                    <a:lnTo>
                      <a:pt x="47" y="135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47" y="102"/>
                    </a:lnTo>
                    <a:lnTo>
                      <a:pt x="49" y="87"/>
                    </a:lnTo>
                    <a:lnTo>
                      <a:pt x="54" y="74"/>
                    </a:lnTo>
                    <a:lnTo>
                      <a:pt x="57" y="68"/>
                    </a:lnTo>
                    <a:lnTo>
                      <a:pt x="60" y="63"/>
                    </a:lnTo>
                    <a:lnTo>
                      <a:pt x="64" y="58"/>
                    </a:lnTo>
                    <a:lnTo>
                      <a:pt x="68" y="54"/>
                    </a:lnTo>
                    <a:lnTo>
                      <a:pt x="72" y="51"/>
                    </a:lnTo>
                    <a:lnTo>
                      <a:pt x="77" y="48"/>
                    </a:lnTo>
                    <a:lnTo>
                      <a:pt x="82" y="46"/>
                    </a:lnTo>
                    <a:lnTo>
                      <a:pt x="88" y="44"/>
                    </a:lnTo>
                    <a:lnTo>
                      <a:pt x="93" y="43"/>
                    </a:lnTo>
                    <a:lnTo>
                      <a:pt x="99" y="43"/>
                    </a:lnTo>
                    <a:lnTo>
                      <a:pt x="99" y="43"/>
                    </a:lnTo>
                    <a:lnTo>
                      <a:pt x="107" y="43"/>
                    </a:lnTo>
                    <a:lnTo>
                      <a:pt x="114" y="44"/>
                    </a:lnTo>
                    <a:lnTo>
                      <a:pt x="121" y="46"/>
                    </a:lnTo>
                    <a:lnTo>
                      <a:pt x="128" y="49"/>
                    </a:lnTo>
                    <a:lnTo>
                      <a:pt x="135" y="53"/>
                    </a:lnTo>
                    <a:lnTo>
                      <a:pt x="141" y="58"/>
                    </a:lnTo>
                    <a:lnTo>
                      <a:pt x="148" y="64"/>
                    </a:lnTo>
                    <a:lnTo>
                      <a:pt x="155" y="70"/>
                    </a:lnTo>
                    <a:lnTo>
                      <a:pt x="182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1" name="Freeform 70"/>
              <p:cNvSpPr>
                <a:spLocks noEditPoints="1"/>
              </p:cNvSpPr>
              <p:nvPr userDrawn="1"/>
            </p:nvSpPr>
            <p:spPr bwMode="auto">
              <a:xfrm>
                <a:off x="3081337" y="6360332"/>
                <a:ext cx="74613" cy="95250"/>
              </a:xfrm>
              <a:custGeom>
                <a:avLst/>
                <a:gdLst>
                  <a:gd name="T0" fmla="*/ 186 w 186"/>
                  <a:gd name="T1" fmla="*/ 77 h 239"/>
                  <a:gd name="T2" fmla="*/ 185 w 186"/>
                  <a:gd name="T3" fmla="*/ 67 h 239"/>
                  <a:gd name="T4" fmla="*/ 182 w 186"/>
                  <a:gd name="T5" fmla="*/ 50 h 239"/>
                  <a:gd name="T6" fmla="*/ 176 w 186"/>
                  <a:gd name="T7" fmla="*/ 36 h 239"/>
                  <a:gd name="T8" fmla="*/ 167 w 186"/>
                  <a:gd name="T9" fmla="*/ 24 h 239"/>
                  <a:gd name="T10" fmla="*/ 156 w 186"/>
                  <a:gd name="T11" fmla="*/ 14 h 239"/>
                  <a:gd name="T12" fmla="*/ 142 w 186"/>
                  <a:gd name="T13" fmla="*/ 7 h 239"/>
                  <a:gd name="T14" fmla="*/ 127 w 186"/>
                  <a:gd name="T15" fmla="*/ 2 h 239"/>
                  <a:gd name="T16" fmla="*/ 109 w 186"/>
                  <a:gd name="T17" fmla="*/ 0 h 239"/>
                  <a:gd name="T18" fmla="*/ 100 w 186"/>
                  <a:gd name="T19" fmla="*/ 0 h 239"/>
                  <a:gd name="T20" fmla="*/ 77 w 186"/>
                  <a:gd name="T21" fmla="*/ 1 h 239"/>
                  <a:gd name="T22" fmla="*/ 57 w 186"/>
                  <a:gd name="T23" fmla="*/ 5 h 239"/>
                  <a:gd name="T24" fmla="*/ 38 w 186"/>
                  <a:gd name="T25" fmla="*/ 11 h 239"/>
                  <a:gd name="T26" fmla="*/ 21 w 186"/>
                  <a:gd name="T27" fmla="*/ 20 h 239"/>
                  <a:gd name="T28" fmla="*/ 39 w 186"/>
                  <a:gd name="T29" fmla="*/ 54 h 239"/>
                  <a:gd name="T30" fmla="*/ 67 w 186"/>
                  <a:gd name="T31" fmla="*/ 43 h 239"/>
                  <a:gd name="T32" fmla="*/ 99 w 186"/>
                  <a:gd name="T33" fmla="*/ 40 h 239"/>
                  <a:gd name="T34" fmla="*/ 108 w 186"/>
                  <a:gd name="T35" fmla="*/ 41 h 239"/>
                  <a:gd name="T36" fmla="*/ 125 w 186"/>
                  <a:gd name="T37" fmla="*/ 46 h 239"/>
                  <a:gd name="T38" fmla="*/ 135 w 186"/>
                  <a:gd name="T39" fmla="*/ 56 h 239"/>
                  <a:gd name="T40" fmla="*/ 141 w 186"/>
                  <a:gd name="T41" fmla="*/ 70 h 239"/>
                  <a:gd name="T42" fmla="*/ 142 w 186"/>
                  <a:gd name="T43" fmla="*/ 96 h 239"/>
                  <a:gd name="T44" fmla="*/ 133 w 186"/>
                  <a:gd name="T45" fmla="*/ 92 h 239"/>
                  <a:gd name="T46" fmla="*/ 107 w 186"/>
                  <a:gd name="T47" fmla="*/ 88 h 239"/>
                  <a:gd name="T48" fmla="*/ 91 w 186"/>
                  <a:gd name="T49" fmla="*/ 87 h 239"/>
                  <a:gd name="T50" fmla="*/ 63 w 186"/>
                  <a:gd name="T51" fmla="*/ 89 h 239"/>
                  <a:gd name="T52" fmla="*/ 47 w 186"/>
                  <a:gd name="T53" fmla="*/ 94 h 239"/>
                  <a:gd name="T54" fmla="*/ 32 w 186"/>
                  <a:gd name="T55" fmla="*/ 101 h 239"/>
                  <a:gd name="T56" fmla="*/ 20 w 186"/>
                  <a:gd name="T57" fmla="*/ 110 h 239"/>
                  <a:gd name="T58" fmla="*/ 10 w 186"/>
                  <a:gd name="T59" fmla="*/ 121 h 239"/>
                  <a:gd name="T60" fmla="*/ 4 w 186"/>
                  <a:gd name="T61" fmla="*/ 135 h 239"/>
                  <a:gd name="T62" fmla="*/ 0 w 186"/>
                  <a:gd name="T63" fmla="*/ 153 h 239"/>
                  <a:gd name="T64" fmla="*/ 0 w 186"/>
                  <a:gd name="T65" fmla="*/ 162 h 239"/>
                  <a:gd name="T66" fmla="*/ 2 w 186"/>
                  <a:gd name="T67" fmla="*/ 182 h 239"/>
                  <a:gd name="T68" fmla="*/ 7 w 186"/>
                  <a:gd name="T69" fmla="*/ 198 h 239"/>
                  <a:gd name="T70" fmla="*/ 15 w 186"/>
                  <a:gd name="T71" fmla="*/ 211 h 239"/>
                  <a:gd name="T72" fmla="*/ 25 w 186"/>
                  <a:gd name="T73" fmla="*/ 222 h 239"/>
                  <a:gd name="T74" fmla="*/ 38 w 186"/>
                  <a:gd name="T75" fmla="*/ 230 h 239"/>
                  <a:gd name="T76" fmla="*/ 51 w 186"/>
                  <a:gd name="T77" fmla="*/ 235 h 239"/>
                  <a:gd name="T78" fmla="*/ 79 w 186"/>
                  <a:gd name="T79" fmla="*/ 239 h 239"/>
                  <a:gd name="T80" fmla="*/ 90 w 186"/>
                  <a:gd name="T81" fmla="*/ 239 h 239"/>
                  <a:gd name="T82" fmla="*/ 108 w 186"/>
                  <a:gd name="T83" fmla="*/ 234 h 239"/>
                  <a:gd name="T84" fmla="*/ 115 w 186"/>
                  <a:gd name="T85" fmla="*/ 231 h 239"/>
                  <a:gd name="T86" fmla="*/ 134 w 186"/>
                  <a:gd name="T87" fmla="*/ 219 h 239"/>
                  <a:gd name="T88" fmla="*/ 142 w 186"/>
                  <a:gd name="T89" fmla="*/ 235 h 239"/>
                  <a:gd name="T90" fmla="*/ 142 w 186"/>
                  <a:gd name="T91" fmla="*/ 170 h 239"/>
                  <a:gd name="T92" fmla="*/ 137 w 186"/>
                  <a:gd name="T93" fmla="*/ 175 h 239"/>
                  <a:gd name="T94" fmla="*/ 126 w 186"/>
                  <a:gd name="T95" fmla="*/ 185 h 239"/>
                  <a:gd name="T96" fmla="*/ 112 w 186"/>
                  <a:gd name="T97" fmla="*/ 193 h 239"/>
                  <a:gd name="T98" fmla="*/ 95 w 186"/>
                  <a:gd name="T99" fmla="*/ 198 h 239"/>
                  <a:gd name="T100" fmla="*/ 86 w 186"/>
                  <a:gd name="T101" fmla="*/ 199 h 239"/>
                  <a:gd name="T102" fmla="*/ 68 w 186"/>
                  <a:gd name="T103" fmla="*/ 196 h 239"/>
                  <a:gd name="T104" fmla="*/ 55 w 186"/>
                  <a:gd name="T105" fmla="*/ 190 h 239"/>
                  <a:gd name="T106" fmla="*/ 50 w 186"/>
                  <a:gd name="T107" fmla="*/ 185 h 239"/>
                  <a:gd name="T108" fmla="*/ 43 w 186"/>
                  <a:gd name="T109" fmla="*/ 170 h 239"/>
                  <a:gd name="T110" fmla="*/ 42 w 186"/>
                  <a:gd name="T111" fmla="*/ 161 h 239"/>
                  <a:gd name="T112" fmla="*/ 46 w 186"/>
                  <a:gd name="T113" fmla="*/ 146 h 239"/>
                  <a:gd name="T114" fmla="*/ 55 w 186"/>
                  <a:gd name="T115" fmla="*/ 135 h 239"/>
                  <a:gd name="T116" fmla="*/ 70 w 186"/>
                  <a:gd name="T117" fmla="*/ 128 h 239"/>
                  <a:gd name="T118" fmla="*/ 89 w 186"/>
                  <a:gd name="T119" fmla="*/ 126 h 239"/>
                  <a:gd name="T120" fmla="*/ 106 w 186"/>
                  <a:gd name="T121" fmla="*/ 126 h 239"/>
                  <a:gd name="T122" fmla="*/ 120 w 186"/>
                  <a:gd name="T123" fmla="*/ 128 h 239"/>
                  <a:gd name="T124" fmla="*/ 142 w 186"/>
                  <a:gd name="T125" fmla="*/ 13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6" h="239">
                    <a:moveTo>
                      <a:pt x="186" y="235"/>
                    </a:moveTo>
                    <a:lnTo>
                      <a:pt x="186" y="77"/>
                    </a:lnTo>
                    <a:lnTo>
                      <a:pt x="186" y="77"/>
                    </a:lnTo>
                    <a:lnTo>
                      <a:pt x="185" y="67"/>
                    </a:lnTo>
                    <a:lnTo>
                      <a:pt x="184" y="58"/>
                    </a:lnTo>
                    <a:lnTo>
                      <a:pt x="182" y="50"/>
                    </a:lnTo>
                    <a:lnTo>
                      <a:pt x="180" y="43"/>
                    </a:lnTo>
                    <a:lnTo>
                      <a:pt x="176" y="36"/>
                    </a:lnTo>
                    <a:lnTo>
                      <a:pt x="172" y="29"/>
                    </a:lnTo>
                    <a:lnTo>
                      <a:pt x="167" y="24"/>
                    </a:lnTo>
                    <a:lnTo>
                      <a:pt x="162" y="19"/>
                    </a:lnTo>
                    <a:lnTo>
                      <a:pt x="156" y="14"/>
                    </a:lnTo>
                    <a:lnTo>
                      <a:pt x="149" y="10"/>
                    </a:lnTo>
                    <a:lnTo>
                      <a:pt x="142" y="7"/>
                    </a:lnTo>
                    <a:lnTo>
                      <a:pt x="135" y="5"/>
                    </a:lnTo>
                    <a:lnTo>
                      <a:pt x="127" y="2"/>
                    </a:lnTo>
                    <a:lnTo>
                      <a:pt x="118" y="1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7" y="1"/>
                    </a:lnTo>
                    <a:lnTo>
                      <a:pt x="67" y="3"/>
                    </a:lnTo>
                    <a:lnTo>
                      <a:pt x="57" y="5"/>
                    </a:lnTo>
                    <a:lnTo>
                      <a:pt x="47" y="8"/>
                    </a:lnTo>
                    <a:lnTo>
                      <a:pt x="38" y="11"/>
                    </a:lnTo>
                    <a:lnTo>
                      <a:pt x="30" y="16"/>
                    </a:lnTo>
                    <a:lnTo>
                      <a:pt x="21" y="20"/>
                    </a:lnTo>
                    <a:lnTo>
                      <a:pt x="39" y="54"/>
                    </a:lnTo>
                    <a:lnTo>
                      <a:pt x="39" y="54"/>
                    </a:lnTo>
                    <a:lnTo>
                      <a:pt x="52" y="48"/>
                    </a:lnTo>
                    <a:lnTo>
                      <a:pt x="67" y="43"/>
                    </a:lnTo>
                    <a:lnTo>
                      <a:pt x="82" y="41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108" y="41"/>
                    </a:lnTo>
                    <a:lnTo>
                      <a:pt x="117" y="43"/>
                    </a:lnTo>
                    <a:lnTo>
                      <a:pt x="125" y="46"/>
                    </a:lnTo>
                    <a:lnTo>
                      <a:pt x="131" y="50"/>
                    </a:lnTo>
                    <a:lnTo>
                      <a:pt x="135" y="56"/>
                    </a:lnTo>
                    <a:lnTo>
                      <a:pt x="139" y="62"/>
                    </a:lnTo>
                    <a:lnTo>
                      <a:pt x="141" y="70"/>
                    </a:lnTo>
                    <a:lnTo>
                      <a:pt x="142" y="79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33" y="92"/>
                    </a:lnTo>
                    <a:lnTo>
                      <a:pt x="121" y="89"/>
                    </a:lnTo>
                    <a:lnTo>
                      <a:pt x="107" y="88"/>
                    </a:lnTo>
                    <a:lnTo>
                      <a:pt x="91" y="87"/>
                    </a:lnTo>
                    <a:lnTo>
                      <a:pt x="91" y="87"/>
                    </a:lnTo>
                    <a:lnTo>
                      <a:pt x="72" y="88"/>
                    </a:lnTo>
                    <a:lnTo>
                      <a:pt x="63" y="89"/>
                    </a:lnTo>
                    <a:lnTo>
                      <a:pt x="55" y="91"/>
                    </a:lnTo>
                    <a:lnTo>
                      <a:pt x="47" y="94"/>
                    </a:lnTo>
                    <a:lnTo>
                      <a:pt x="39" y="97"/>
                    </a:lnTo>
                    <a:lnTo>
                      <a:pt x="32" y="101"/>
                    </a:lnTo>
                    <a:lnTo>
                      <a:pt x="26" y="105"/>
                    </a:lnTo>
                    <a:lnTo>
                      <a:pt x="20" y="110"/>
                    </a:lnTo>
                    <a:lnTo>
                      <a:pt x="15" y="115"/>
                    </a:lnTo>
                    <a:lnTo>
                      <a:pt x="10" y="121"/>
                    </a:lnTo>
                    <a:lnTo>
                      <a:pt x="7" y="128"/>
                    </a:lnTo>
                    <a:lnTo>
                      <a:pt x="4" y="135"/>
                    </a:lnTo>
                    <a:lnTo>
                      <a:pt x="1" y="143"/>
                    </a:lnTo>
                    <a:lnTo>
                      <a:pt x="0" y="15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72"/>
                    </a:lnTo>
                    <a:lnTo>
                      <a:pt x="2" y="182"/>
                    </a:lnTo>
                    <a:lnTo>
                      <a:pt x="4" y="190"/>
                    </a:lnTo>
                    <a:lnTo>
                      <a:pt x="7" y="198"/>
                    </a:lnTo>
                    <a:lnTo>
                      <a:pt x="11" y="205"/>
                    </a:lnTo>
                    <a:lnTo>
                      <a:pt x="15" y="211"/>
                    </a:lnTo>
                    <a:lnTo>
                      <a:pt x="20" y="217"/>
                    </a:lnTo>
                    <a:lnTo>
                      <a:pt x="25" y="222"/>
                    </a:lnTo>
                    <a:lnTo>
                      <a:pt x="31" y="226"/>
                    </a:lnTo>
                    <a:lnTo>
                      <a:pt x="38" y="230"/>
                    </a:lnTo>
                    <a:lnTo>
                      <a:pt x="44" y="233"/>
                    </a:lnTo>
                    <a:lnTo>
                      <a:pt x="51" y="235"/>
                    </a:lnTo>
                    <a:lnTo>
                      <a:pt x="65" y="238"/>
                    </a:lnTo>
                    <a:lnTo>
                      <a:pt x="79" y="239"/>
                    </a:lnTo>
                    <a:lnTo>
                      <a:pt x="79" y="239"/>
                    </a:lnTo>
                    <a:lnTo>
                      <a:pt x="90" y="239"/>
                    </a:lnTo>
                    <a:lnTo>
                      <a:pt x="100" y="237"/>
                    </a:lnTo>
                    <a:lnTo>
                      <a:pt x="108" y="234"/>
                    </a:lnTo>
                    <a:lnTo>
                      <a:pt x="115" y="231"/>
                    </a:lnTo>
                    <a:lnTo>
                      <a:pt x="115" y="231"/>
                    </a:lnTo>
                    <a:lnTo>
                      <a:pt x="127" y="224"/>
                    </a:lnTo>
                    <a:lnTo>
                      <a:pt x="134" y="219"/>
                    </a:lnTo>
                    <a:lnTo>
                      <a:pt x="142" y="212"/>
                    </a:lnTo>
                    <a:lnTo>
                      <a:pt x="142" y="235"/>
                    </a:lnTo>
                    <a:lnTo>
                      <a:pt x="186" y="235"/>
                    </a:lnTo>
                    <a:close/>
                    <a:moveTo>
                      <a:pt x="142" y="170"/>
                    </a:moveTo>
                    <a:lnTo>
                      <a:pt x="142" y="170"/>
                    </a:lnTo>
                    <a:lnTo>
                      <a:pt x="137" y="175"/>
                    </a:lnTo>
                    <a:lnTo>
                      <a:pt x="132" y="180"/>
                    </a:lnTo>
                    <a:lnTo>
                      <a:pt x="126" y="185"/>
                    </a:lnTo>
                    <a:lnTo>
                      <a:pt x="119" y="190"/>
                    </a:lnTo>
                    <a:lnTo>
                      <a:pt x="112" y="193"/>
                    </a:lnTo>
                    <a:lnTo>
                      <a:pt x="104" y="196"/>
                    </a:lnTo>
                    <a:lnTo>
                      <a:pt x="95" y="198"/>
                    </a:lnTo>
                    <a:lnTo>
                      <a:pt x="86" y="199"/>
                    </a:lnTo>
                    <a:lnTo>
                      <a:pt x="86" y="199"/>
                    </a:lnTo>
                    <a:lnTo>
                      <a:pt x="76" y="198"/>
                    </a:lnTo>
                    <a:lnTo>
                      <a:pt x="68" y="196"/>
                    </a:lnTo>
                    <a:lnTo>
                      <a:pt x="61" y="194"/>
                    </a:lnTo>
                    <a:lnTo>
                      <a:pt x="55" y="190"/>
                    </a:lnTo>
                    <a:lnTo>
                      <a:pt x="55" y="190"/>
                    </a:lnTo>
                    <a:lnTo>
                      <a:pt x="50" y="185"/>
                    </a:lnTo>
                    <a:lnTo>
                      <a:pt x="46" y="178"/>
                    </a:lnTo>
                    <a:lnTo>
                      <a:pt x="43" y="170"/>
                    </a:lnTo>
                    <a:lnTo>
                      <a:pt x="42" y="161"/>
                    </a:lnTo>
                    <a:lnTo>
                      <a:pt x="42" y="161"/>
                    </a:lnTo>
                    <a:lnTo>
                      <a:pt x="43" y="153"/>
                    </a:lnTo>
                    <a:lnTo>
                      <a:pt x="46" y="146"/>
                    </a:lnTo>
                    <a:lnTo>
                      <a:pt x="50" y="140"/>
                    </a:lnTo>
                    <a:lnTo>
                      <a:pt x="55" y="135"/>
                    </a:lnTo>
                    <a:lnTo>
                      <a:pt x="62" y="131"/>
                    </a:lnTo>
                    <a:lnTo>
                      <a:pt x="70" y="128"/>
                    </a:lnTo>
                    <a:lnTo>
                      <a:pt x="79" y="126"/>
                    </a:lnTo>
                    <a:lnTo>
                      <a:pt x="89" y="126"/>
                    </a:lnTo>
                    <a:lnTo>
                      <a:pt x="89" y="126"/>
                    </a:lnTo>
                    <a:lnTo>
                      <a:pt x="106" y="126"/>
                    </a:lnTo>
                    <a:lnTo>
                      <a:pt x="120" y="128"/>
                    </a:lnTo>
                    <a:lnTo>
                      <a:pt x="120" y="128"/>
                    </a:lnTo>
                    <a:lnTo>
                      <a:pt x="130" y="131"/>
                    </a:lnTo>
                    <a:lnTo>
                      <a:pt x="142" y="136"/>
                    </a:lnTo>
                    <a:lnTo>
                      <a:pt x="142" y="17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2" name="Freeform 71"/>
              <p:cNvSpPr>
                <a:spLocks/>
              </p:cNvSpPr>
              <p:nvPr userDrawn="1"/>
            </p:nvSpPr>
            <p:spPr bwMode="auto">
              <a:xfrm>
                <a:off x="3178175" y="6430182"/>
                <a:ext cx="25400" cy="44450"/>
              </a:xfrm>
              <a:custGeom>
                <a:avLst/>
                <a:gdLst>
                  <a:gd name="T0" fmla="*/ 64 w 64"/>
                  <a:gd name="T1" fmla="*/ 0 h 115"/>
                  <a:gd name="T2" fmla="*/ 6 w 64"/>
                  <a:gd name="T3" fmla="*/ 0 h 115"/>
                  <a:gd name="T4" fmla="*/ 0 w 64"/>
                  <a:gd name="T5" fmla="*/ 115 h 115"/>
                  <a:gd name="T6" fmla="*/ 31 w 64"/>
                  <a:gd name="T7" fmla="*/ 115 h 115"/>
                  <a:gd name="T8" fmla="*/ 64 w 64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15">
                    <a:moveTo>
                      <a:pt x="64" y="0"/>
                    </a:moveTo>
                    <a:lnTo>
                      <a:pt x="6" y="0"/>
                    </a:lnTo>
                    <a:lnTo>
                      <a:pt x="0" y="115"/>
                    </a:lnTo>
                    <a:lnTo>
                      <a:pt x="31" y="115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3" name="Freeform 72"/>
              <p:cNvSpPr>
                <a:spLocks/>
              </p:cNvSpPr>
              <p:nvPr userDrawn="1"/>
            </p:nvSpPr>
            <p:spPr bwMode="auto">
              <a:xfrm>
                <a:off x="3271837" y="6363507"/>
                <a:ext cx="90488" cy="92075"/>
              </a:xfrm>
              <a:custGeom>
                <a:avLst/>
                <a:gdLst>
                  <a:gd name="T0" fmla="*/ 226 w 226"/>
                  <a:gd name="T1" fmla="*/ 230 h 233"/>
                  <a:gd name="T2" fmla="*/ 226 w 226"/>
                  <a:gd name="T3" fmla="*/ 0 h 233"/>
                  <a:gd name="T4" fmla="*/ 177 w 226"/>
                  <a:gd name="T5" fmla="*/ 0 h 233"/>
                  <a:gd name="T6" fmla="*/ 128 w 226"/>
                  <a:gd name="T7" fmla="*/ 111 h 233"/>
                  <a:gd name="T8" fmla="*/ 128 w 226"/>
                  <a:gd name="T9" fmla="*/ 111 h 233"/>
                  <a:gd name="T10" fmla="*/ 113 w 226"/>
                  <a:gd name="T11" fmla="*/ 151 h 233"/>
                  <a:gd name="T12" fmla="*/ 113 w 226"/>
                  <a:gd name="T13" fmla="*/ 151 h 233"/>
                  <a:gd name="T14" fmla="*/ 106 w 226"/>
                  <a:gd name="T15" fmla="*/ 132 h 233"/>
                  <a:gd name="T16" fmla="*/ 98 w 226"/>
                  <a:gd name="T17" fmla="*/ 111 h 233"/>
                  <a:gd name="T18" fmla="*/ 49 w 226"/>
                  <a:gd name="T19" fmla="*/ 0 h 233"/>
                  <a:gd name="T20" fmla="*/ 0 w 226"/>
                  <a:gd name="T21" fmla="*/ 0 h 233"/>
                  <a:gd name="T22" fmla="*/ 0 w 226"/>
                  <a:gd name="T23" fmla="*/ 230 h 233"/>
                  <a:gd name="T24" fmla="*/ 43 w 226"/>
                  <a:gd name="T25" fmla="*/ 230 h 233"/>
                  <a:gd name="T26" fmla="*/ 43 w 226"/>
                  <a:gd name="T27" fmla="*/ 110 h 233"/>
                  <a:gd name="T28" fmla="*/ 43 w 226"/>
                  <a:gd name="T29" fmla="*/ 110 h 233"/>
                  <a:gd name="T30" fmla="*/ 42 w 226"/>
                  <a:gd name="T31" fmla="*/ 69 h 233"/>
                  <a:gd name="T32" fmla="*/ 42 w 226"/>
                  <a:gd name="T33" fmla="*/ 69 h 233"/>
                  <a:gd name="T34" fmla="*/ 48 w 226"/>
                  <a:gd name="T35" fmla="*/ 85 h 233"/>
                  <a:gd name="T36" fmla="*/ 57 w 226"/>
                  <a:gd name="T37" fmla="*/ 106 h 233"/>
                  <a:gd name="T38" fmla="*/ 112 w 226"/>
                  <a:gd name="T39" fmla="*/ 233 h 233"/>
                  <a:gd name="T40" fmla="*/ 166 w 226"/>
                  <a:gd name="T41" fmla="*/ 106 h 233"/>
                  <a:gd name="T42" fmla="*/ 166 w 226"/>
                  <a:gd name="T43" fmla="*/ 106 h 233"/>
                  <a:gd name="T44" fmla="*/ 176 w 226"/>
                  <a:gd name="T45" fmla="*/ 85 h 233"/>
                  <a:gd name="T46" fmla="*/ 182 w 226"/>
                  <a:gd name="T47" fmla="*/ 69 h 233"/>
                  <a:gd name="T48" fmla="*/ 182 w 226"/>
                  <a:gd name="T49" fmla="*/ 69 h 233"/>
                  <a:gd name="T50" fmla="*/ 181 w 226"/>
                  <a:gd name="T51" fmla="*/ 110 h 233"/>
                  <a:gd name="T52" fmla="*/ 181 w 226"/>
                  <a:gd name="T53" fmla="*/ 230 h 233"/>
                  <a:gd name="T54" fmla="*/ 226 w 226"/>
                  <a:gd name="T55" fmla="*/ 23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6" h="233">
                    <a:moveTo>
                      <a:pt x="226" y="230"/>
                    </a:moveTo>
                    <a:lnTo>
                      <a:pt x="226" y="0"/>
                    </a:lnTo>
                    <a:lnTo>
                      <a:pt x="177" y="0"/>
                    </a:lnTo>
                    <a:lnTo>
                      <a:pt x="128" y="111"/>
                    </a:lnTo>
                    <a:lnTo>
                      <a:pt x="128" y="111"/>
                    </a:lnTo>
                    <a:lnTo>
                      <a:pt x="113" y="151"/>
                    </a:lnTo>
                    <a:lnTo>
                      <a:pt x="113" y="151"/>
                    </a:lnTo>
                    <a:lnTo>
                      <a:pt x="106" y="132"/>
                    </a:lnTo>
                    <a:lnTo>
                      <a:pt x="98" y="111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230"/>
                    </a:lnTo>
                    <a:lnTo>
                      <a:pt x="43" y="230"/>
                    </a:lnTo>
                    <a:lnTo>
                      <a:pt x="43" y="110"/>
                    </a:lnTo>
                    <a:lnTo>
                      <a:pt x="43" y="110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8" y="85"/>
                    </a:lnTo>
                    <a:lnTo>
                      <a:pt x="57" y="106"/>
                    </a:lnTo>
                    <a:lnTo>
                      <a:pt x="112" y="233"/>
                    </a:lnTo>
                    <a:lnTo>
                      <a:pt x="166" y="106"/>
                    </a:lnTo>
                    <a:lnTo>
                      <a:pt x="166" y="106"/>
                    </a:lnTo>
                    <a:lnTo>
                      <a:pt x="176" y="85"/>
                    </a:lnTo>
                    <a:lnTo>
                      <a:pt x="182" y="69"/>
                    </a:lnTo>
                    <a:lnTo>
                      <a:pt x="182" y="69"/>
                    </a:lnTo>
                    <a:lnTo>
                      <a:pt x="181" y="110"/>
                    </a:lnTo>
                    <a:lnTo>
                      <a:pt x="181" y="230"/>
                    </a:lnTo>
                    <a:lnTo>
                      <a:pt x="226" y="23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4" name="Freeform 73"/>
              <p:cNvSpPr>
                <a:spLocks noEditPoints="1"/>
              </p:cNvSpPr>
              <p:nvPr userDrawn="1"/>
            </p:nvSpPr>
            <p:spPr bwMode="auto">
              <a:xfrm>
                <a:off x="3384550" y="6363507"/>
                <a:ext cx="98425" cy="90488"/>
              </a:xfrm>
              <a:custGeom>
                <a:avLst/>
                <a:gdLst>
                  <a:gd name="T0" fmla="*/ 0 w 248"/>
                  <a:gd name="T1" fmla="*/ 0 h 230"/>
                  <a:gd name="T2" fmla="*/ 90 w 248"/>
                  <a:gd name="T3" fmla="*/ 230 h 230"/>
                  <a:gd name="T4" fmla="*/ 99 w 248"/>
                  <a:gd name="T5" fmla="*/ 229 h 230"/>
                  <a:gd name="T6" fmla="*/ 115 w 248"/>
                  <a:gd name="T7" fmla="*/ 227 h 230"/>
                  <a:gd name="T8" fmla="*/ 129 w 248"/>
                  <a:gd name="T9" fmla="*/ 222 h 230"/>
                  <a:gd name="T10" fmla="*/ 142 w 248"/>
                  <a:gd name="T11" fmla="*/ 215 h 230"/>
                  <a:gd name="T12" fmla="*/ 152 w 248"/>
                  <a:gd name="T13" fmla="*/ 206 h 230"/>
                  <a:gd name="T14" fmla="*/ 160 w 248"/>
                  <a:gd name="T15" fmla="*/ 194 h 230"/>
                  <a:gd name="T16" fmla="*/ 166 w 248"/>
                  <a:gd name="T17" fmla="*/ 180 h 230"/>
                  <a:gd name="T18" fmla="*/ 169 w 248"/>
                  <a:gd name="T19" fmla="*/ 164 h 230"/>
                  <a:gd name="T20" fmla="*/ 169 w 248"/>
                  <a:gd name="T21" fmla="*/ 155 h 230"/>
                  <a:gd name="T22" fmla="*/ 167 w 248"/>
                  <a:gd name="T23" fmla="*/ 137 h 230"/>
                  <a:gd name="T24" fmla="*/ 163 w 248"/>
                  <a:gd name="T25" fmla="*/ 122 h 230"/>
                  <a:gd name="T26" fmla="*/ 156 w 248"/>
                  <a:gd name="T27" fmla="*/ 109 h 230"/>
                  <a:gd name="T28" fmla="*/ 147 w 248"/>
                  <a:gd name="T29" fmla="*/ 99 h 230"/>
                  <a:gd name="T30" fmla="*/ 136 w 248"/>
                  <a:gd name="T31" fmla="*/ 91 h 230"/>
                  <a:gd name="T32" fmla="*/ 123 w 248"/>
                  <a:gd name="T33" fmla="*/ 85 h 230"/>
                  <a:gd name="T34" fmla="*/ 109 w 248"/>
                  <a:gd name="T35" fmla="*/ 81 h 230"/>
                  <a:gd name="T36" fmla="*/ 93 w 248"/>
                  <a:gd name="T37" fmla="*/ 80 h 230"/>
                  <a:gd name="T38" fmla="*/ 45 w 248"/>
                  <a:gd name="T39" fmla="*/ 0 h 230"/>
                  <a:gd name="T40" fmla="*/ 45 w 248"/>
                  <a:gd name="T41" fmla="*/ 117 h 230"/>
                  <a:gd name="T42" fmla="*/ 89 w 248"/>
                  <a:gd name="T43" fmla="*/ 117 h 230"/>
                  <a:gd name="T44" fmla="*/ 104 w 248"/>
                  <a:gd name="T45" fmla="*/ 120 h 230"/>
                  <a:gd name="T46" fmla="*/ 116 w 248"/>
                  <a:gd name="T47" fmla="*/ 127 h 230"/>
                  <a:gd name="T48" fmla="*/ 124 w 248"/>
                  <a:gd name="T49" fmla="*/ 138 h 230"/>
                  <a:gd name="T50" fmla="*/ 126 w 248"/>
                  <a:gd name="T51" fmla="*/ 155 h 230"/>
                  <a:gd name="T52" fmla="*/ 126 w 248"/>
                  <a:gd name="T53" fmla="*/ 163 h 230"/>
                  <a:gd name="T54" fmla="*/ 121 w 248"/>
                  <a:gd name="T55" fmla="*/ 177 h 230"/>
                  <a:gd name="T56" fmla="*/ 112 w 248"/>
                  <a:gd name="T57" fmla="*/ 187 h 230"/>
                  <a:gd name="T58" fmla="*/ 98 w 248"/>
                  <a:gd name="T59" fmla="*/ 192 h 230"/>
                  <a:gd name="T60" fmla="*/ 45 w 248"/>
                  <a:gd name="T61" fmla="*/ 192 h 230"/>
                  <a:gd name="T62" fmla="*/ 248 w 248"/>
                  <a:gd name="T63" fmla="*/ 0 h 230"/>
                  <a:gd name="T64" fmla="*/ 202 w 248"/>
                  <a:gd name="T65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8" h="230">
                    <a:moveTo>
                      <a:pt x="45" y="0"/>
                    </a:moveTo>
                    <a:lnTo>
                      <a:pt x="0" y="0"/>
                    </a:lnTo>
                    <a:lnTo>
                      <a:pt x="0" y="230"/>
                    </a:lnTo>
                    <a:lnTo>
                      <a:pt x="90" y="230"/>
                    </a:lnTo>
                    <a:lnTo>
                      <a:pt x="90" y="230"/>
                    </a:lnTo>
                    <a:lnTo>
                      <a:pt x="99" y="229"/>
                    </a:lnTo>
                    <a:lnTo>
                      <a:pt x="107" y="228"/>
                    </a:lnTo>
                    <a:lnTo>
                      <a:pt x="115" y="227"/>
                    </a:lnTo>
                    <a:lnTo>
                      <a:pt x="122" y="225"/>
                    </a:lnTo>
                    <a:lnTo>
                      <a:pt x="129" y="222"/>
                    </a:lnTo>
                    <a:lnTo>
                      <a:pt x="136" y="219"/>
                    </a:lnTo>
                    <a:lnTo>
                      <a:pt x="142" y="215"/>
                    </a:lnTo>
                    <a:lnTo>
                      <a:pt x="147" y="211"/>
                    </a:lnTo>
                    <a:lnTo>
                      <a:pt x="152" y="206"/>
                    </a:lnTo>
                    <a:lnTo>
                      <a:pt x="156" y="200"/>
                    </a:lnTo>
                    <a:lnTo>
                      <a:pt x="160" y="194"/>
                    </a:lnTo>
                    <a:lnTo>
                      <a:pt x="163" y="187"/>
                    </a:lnTo>
                    <a:lnTo>
                      <a:pt x="166" y="180"/>
                    </a:lnTo>
                    <a:lnTo>
                      <a:pt x="167" y="172"/>
                    </a:lnTo>
                    <a:lnTo>
                      <a:pt x="169" y="164"/>
                    </a:lnTo>
                    <a:lnTo>
                      <a:pt x="169" y="155"/>
                    </a:lnTo>
                    <a:lnTo>
                      <a:pt x="169" y="155"/>
                    </a:lnTo>
                    <a:lnTo>
                      <a:pt x="169" y="146"/>
                    </a:lnTo>
                    <a:lnTo>
                      <a:pt x="167" y="137"/>
                    </a:lnTo>
                    <a:lnTo>
                      <a:pt x="166" y="129"/>
                    </a:lnTo>
                    <a:lnTo>
                      <a:pt x="163" y="122"/>
                    </a:lnTo>
                    <a:lnTo>
                      <a:pt x="160" y="115"/>
                    </a:lnTo>
                    <a:lnTo>
                      <a:pt x="156" y="109"/>
                    </a:lnTo>
                    <a:lnTo>
                      <a:pt x="152" y="104"/>
                    </a:lnTo>
                    <a:lnTo>
                      <a:pt x="147" y="99"/>
                    </a:lnTo>
                    <a:lnTo>
                      <a:pt x="142" y="94"/>
                    </a:lnTo>
                    <a:lnTo>
                      <a:pt x="136" y="91"/>
                    </a:lnTo>
                    <a:lnTo>
                      <a:pt x="130" y="88"/>
                    </a:lnTo>
                    <a:lnTo>
                      <a:pt x="123" y="85"/>
                    </a:lnTo>
                    <a:lnTo>
                      <a:pt x="116" y="83"/>
                    </a:lnTo>
                    <a:lnTo>
                      <a:pt x="109" y="81"/>
                    </a:lnTo>
                    <a:lnTo>
                      <a:pt x="101" y="81"/>
                    </a:lnTo>
                    <a:lnTo>
                      <a:pt x="93" y="80"/>
                    </a:lnTo>
                    <a:lnTo>
                      <a:pt x="45" y="80"/>
                    </a:lnTo>
                    <a:lnTo>
                      <a:pt x="45" y="0"/>
                    </a:lnTo>
                    <a:close/>
                    <a:moveTo>
                      <a:pt x="45" y="192"/>
                    </a:moveTo>
                    <a:lnTo>
                      <a:pt x="45" y="117"/>
                    </a:lnTo>
                    <a:lnTo>
                      <a:pt x="89" y="117"/>
                    </a:lnTo>
                    <a:lnTo>
                      <a:pt x="89" y="117"/>
                    </a:lnTo>
                    <a:lnTo>
                      <a:pt x="97" y="118"/>
                    </a:lnTo>
                    <a:lnTo>
                      <a:pt x="104" y="120"/>
                    </a:lnTo>
                    <a:lnTo>
                      <a:pt x="111" y="123"/>
                    </a:lnTo>
                    <a:lnTo>
                      <a:pt x="116" y="127"/>
                    </a:lnTo>
                    <a:lnTo>
                      <a:pt x="120" y="132"/>
                    </a:lnTo>
                    <a:lnTo>
                      <a:pt x="124" y="138"/>
                    </a:lnTo>
                    <a:lnTo>
                      <a:pt x="125" y="147"/>
                    </a:lnTo>
                    <a:lnTo>
                      <a:pt x="126" y="155"/>
                    </a:lnTo>
                    <a:lnTo>
                      <a:pt x="126" y="155"/>
                    </a:lnTo>
                    <a:lnTo>
                      <a:pt x="126" y="163"/>
                    </a:lnTo>
                    <a:lnTo>
                      <a:pt x="124" y="171"/>
                    </a:lnTo>
                    <a:lnTo>
                      <a:pt x="121" y="177"/>
                    </a:lnTo>
                    <a:lnTo>
                      <a:pt x="117" y="182"/>
                    </a:lnTo>
                    <a:lnTo>
                      <a:pt x="112" y="187"/>
                    </a:lnTo>
                    <a:lnTo>
                      <a:pt x="105" y="190"/>
                    </a:lnTo>
                    <a:lnTo>
                      <a:pt x="98" y="192"/>
                    </a:lnTo>
                    <a:lnTo>
                      <a:pt x="89" y="192"/>
                    </a:lnTo>
                    <a:lnTo>
                      <a:pt x="45" y="192"/>
                    </a:lnTo>
                    <a:close/>
                    <a:moveTo>
                      <a:pt x="248" y="230"/>
                    </a:moveTo>
                    <a:lnTo>
                      <a:pt x="248" y="0"/>
                    </a:lnTo>
                    <a:lnTo>
                      <a:pt x="202" y="0"/>
                    </a:lnTo>
                    <a:lnTo>
                      <a:pt x="202" y="230"/>
                    </a:lnTo>
                    <a:lnTo>
                      <a:pt x="248" y="23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5" name="Freeform 74"/>
              <p:cNvSpPr>
                <a:spLocks/>
              </p:cNvSpPr>
              <p:nvPr userDrawn="1"/>
            </p:nvSpPr>
            <p:spPr bwMode="auto">
              <a:xfrm>
                <a:off x="3541712" y="6363507"/>
                <a:ext cx="85725" cy="122238"/>
              </a:xfrm>
              <a:custGeom>
                <a:avLst/>
                <a:gdLst>
                  <a:gd name="T0" fmla="*/ 214 w 214"/>
                  <a:gd name="T1" fmla="*/ 0 h 310"/>
                  <a:gd name="T2" fmla="*/ 166 w 214"/>
                  <a:gd name="T3" fmla="*/ 0 h 310"/>
                  <a:gd name="T4" fmla="*/ 107 w 214"/>
                  <a:gd name="T5" fmla="*/ 173 h 310"/>
                  <a:gd name="T6" fmla="*/ 49 w 214"/>
                  <a:gd name="T7" fmla="*/ 0 h 310"/>
                  <a:gd name="T8" fmla="*/ 0 w 214"/>
                  <a:gd name="T9" fmla="*/ 0 h 310"/>
                  <a:gd name="T10" fmla="*/ 84 w 214"/>
                  <a:gd name="T11" fmla="*/ 225 h 310"/>
                  <a:gd name="T12" fmla="*/ 51 w 214"/>
                  <a:gd name="T13" fmla="*/ 310 h 310"/>
                  <a:gd name="T14" fmla="*/ 99 w 214"/>
                  <a:gd name="T15" fmla="*/ 310 h 310"/>
                  <a:gd name="T16" fmla="*/ 214 w 214"/>
                  <a:gd name="T17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4" h="310">
                    <a:moveTo>
                      <a:pt x="214" y="0"/>
                    </a:moveTo>
                    <a:lnTo>
                      <a:pt x="166" y="0"/>
                    </a:lnTo>
                    <a:lnTo>
                      <a:pt x="107" y="173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84" y="225"/>
                    </a:lnTo>
                    <a:lnTo>
                      <a:pt x="51" y="310"/>
                    </a:lnTo>
                    <a:lnTo>
                      <a:pt x="99" y="310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6" name="Freeform 75"/>
              <p:cNvSpPr>
                <a:spLocks/>
              </p:cNvSpPr>
              <p:nvPr userDrawn="1"/>
            </p:nvSpPr>
            <p:spPr bwMode="auto">
              <a:xfrm>
                <a:off x="3630612" y="6363507"/>
                <a:ext cx="82550" cy="92075"/>
              </a:xfrm>
              <a:custGeom>
                <a:avLst/>
                <a:gdLst>
                  <a:gd name="T0" fmla="*/ 94 w 209"/>
                  <a:gd name="T1" fmla="*/ 39 h 234"/>
                  <a:gd name="T2" fmla="*/ 164 w 209"/>
                  <a:gd name="T3" fmla="*/ 39 h 234"/>
                  <a:gd name="T4" fmla="*/ 164 w 209"/>
                  <a:gd name="T5" fmla="*/ 230 h 234"/>
                  <a:gd name="T6" fmla="*/ 209 w 209"/>
                  <a:gd name="T7" fmla="*/ 230 h 234"/>
                  <a:gd name="T8" fmla="*/ 209 w 209"/>
                  <a:gd name="T9" fmla="*/ 0 h 234"/>
                  <a:gd name="T10" fmla="*/ 52 w 209"/>
                  <a:gd name="T11" fmla="*/ 0 h 234"/>
                  <a:gd name="T12" fmla="*/ 47 w 209"/>
                  <a:gd name="T13" fmla="*/ 116 h 234"/>
                  <a:gd name="T14" fmla="*/ 47 w 209"/>
                  <a:gd name="T15" fmla="*/ 116 h 234"/>
                  <a:gd name="T16" fmla="*/ 45 w 209"/>
                  <a:gd name="T17" fmla="*/ 135 h 234"/>
                  <a:gd name="T18" fmla="*/ 42 w 209"/>
                  <a:gd name="T19" fmla="*/ 152 h 234"/>
                  <a:gd name="T20" fmla="*/ 38 w 209"/>
                  <a:gd name="T21" fmla="*/ 165 h 234"/>
                  <a:gd name="T22" fmla="*/ 32 w 209"/>
                  <a:gd name="T23" fmla="*/ 175 h 234"/>
                  <a:gd name="T24" fmla="*/ 26 w 209"/>
                  <a:gd name="T25" fmla="*/ 183 h 234"/>
                  <a:gd name="T26" fmla="*/ 18 w 209"/>
                  <a:gd name="T27" fmla="*/ 189 h 234"/>
                  <a:gd name="T28" fmla="*/ 9 w 209"/>
                  <a:gd name="T29" fmla="*/ 193 h 234"/>
                  <a:gd name="T30" fmla="*/ 0 w 209"/>
                  <a:gd name="T31" fmla="*/ 195 h 234"/>
                  <a:gd name="T32" fmla="*/ 12 w 209"/>
                  <a:gd name="T33" fmla="*/ 234 h 234"/>
                  <a:gd name="T34" fmla="*/ 12 w 209"/>
                  <a:gd name="T35" fmla="*/ 234 h 234"/>
                  <a:gd name="T36" fmla="*/ 19 w 209"/>
                  <a:gd name="T37" fmla="*/ 233 h 234"/>
                  <a:gd name="T38" fmla="*/ 27 w 209"/>
                  <a:gd name="T39" fmla="*/ 230 h 234"/>
                  <a:gd name="T40" fmla="*/ 34 w 209"/>
                  <a:gd name="T41" fmla="*/ 228 h 234"/>
                  <a:gd name="T42" fmla="*/ 41 w 209"/>
                  <a:gd name="T43" fmla="*/ 224 h 234"/>
                  <a:gd name="T44" fmla="*/ 48 w 209"/>
                  <a:gd name="T45" fmla="*/ 220 h 234"/>
                  <a:gd name="T46" fmla="*/ 54 w 209"/>
                  <a:gd name="T47" fmla="*/ 215 h 234"/>
                  <a:gd name="T48" fmla="*/ 60 w 209"/>
                  <a:gd name="T49" fmla="*/ 209 h 234"/>
                  <a:gd name="T50" fmla="*/ 66 w 209"/>
                  <a:gd name="T51" fmla="*/ 203 h 234"/>
                  <a:gd name="T52" fmla="*/ 71 w 209"/>
                  <a:gd name="T53" fmla="*/ 195 h 234"/>
                  <a:gd name="T54" fmla="*/ 75 w 209"/>
                  <a:gd name="T55" fmla="*/ 187 h 234"/>
                  <a:gd name="T56" fmla="*/ 79 w 209"/>
                  <a:gd name="T57" fmla="*/ 178 h 234"/>
                  <a:gd name="T58" fmla="*/ 83 w 209"/>
                  <a:gd name="T59" fmla="*/ 168 h 234"/>
                  <a:gd name="T60" fmla="*/ 86 w 209"/>
                  <a:gd name="T61" fmla="*/ 156 h 234"/>
                  <a:gd name="T62" fmla="*/ 88 w 209"/>
                  <a:gd name="T63" fmla="*/ 143 h 234"/>
                  <a:gd name="T64" fmla="*/ 89 w 209"/>
                  <a:gd name="T65" fmla="*/ 130 h 234"/>
                  <a:gd name="T66" fmla="*/ 91 w 209"/>
                  <a:gd name="T67" fmla="*/ 116 h 234"/>
                  <a:gd name="T68" fmla="*/ 94 w 209"/>
                  <a:gd name="T69" fmla="*/ 3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9" h="234">
                    <a:moveTo>
                      <a:pt x="94" y="39"/>
                    </a:moveTo>
                    <a:lnTo>
                      <a:pt x="164" y="39"/>
                    </a:lnTo>
                    <a:lnTo>
                      <a:pt x="164" y="230"/>
                    </a:lnTo>
                    <a:lnTo>
                      <a:pt x="209" y="230"/>
                    </a:lnTo>
                    <a:lnTo>
                      <a:pt x="209" y="0"/>
                    </a:lnTo>
                    <a:lnTo>
                      <a:pt x="52" y="0"/>
                    </a:lnTo>
                    <a:lnTo>
                      <a:pt x="47" y="116"/>
                    </a:lnTo>
                    <a:lnTo>
                      <a:pt x="47" y="116"/>
                    </a:lnTo>
                    <a:lnTo>
                      <a:pt x="45" y="135"/>
                    </a:lnTo>
                    <a:lnTo>
                      <a:pt x="42" y="152"/>
                    </a:lnTo>
                    <a:lnTo>
                      <a:pt x="38" y="165"/>
                    </a:lnTo>
                    <a:lnTo>
                      <a:pt x="32" y="175"/>
                    </a:lnTo>
                    <a:lnTo>
                      <a:pt x="26" y="183"/>
                    </a:lnTo>
                    <a:lnTo>
                      <a:pt x="18" y="189"/>
                    </a:lnTo>
                    <a:lnTo>
                      <a:pt x="9" y="193"/>
                    </a:lnTo>
                    <a:lnTo>
                      <a:pt x="0" y="195"/>
                    </a:lnTo>
                    <a:lnTo>
                      <a:pt x="12" y="234"/>
                    </a:lnTo>
                    <a:lnTo>
                      <a:pt x="12" y="234"/>
                    </a:lnTo>
                    <a:lnTo>
                      <a:pt x="19" y="233"/>
                    </a:lnTo>
                    <a:lnTo>
                      <a:pt x="27" y="230"/>
                    </a:lnTo>
                    <a:lnTo>
                      <a:pt x="34" y="228"/>
                    </a:lnTo>
                    <a:lnTo>
                      <a:pt x="41" y="224"/>
                    </a:lnTo>
                    <a:lnTo>
                      <a:pt x="48" y="220"/>
                    </a:lnTo>
                    <a:lnTo>
                      <a:pt x="54" y="215"/>
                    </a:lnTo>
                    <a:lnTo>
                      <a:pt x="60" y="209"/>
                    </a:lnTo>
                    <a:lnTo>
                      <a:pt x="66" y="203"/>
                    </a:lnTo>
                    <a:lnTo>
                      <a:pt x="71" y="195"/>
                    </a:lnTo>
                    <a:lnTo>
                      <a:pt x="75" y="187"/>
                    </a:lnTo>
                    <a:lnTo>
                      <a:pt x="79" y="178"/>
                    </a:lnTo>
                    <a:lnTo>
                      <a:pt x="83" y="168"/>
                    </a:lnTo>
                    <a:lnTo>
                      <a:pt x="86" y="156"/>
                    </a:lnTo>
                    <a:lnTo>
                      <a:pt x="88" y="143"/>
                    </a:lnTo>
                    <a:lnTo>
                      <a:pt x="89" y="130"/>
                    </a:lnTo>
                    <a:lnTo>
                      <a:pt x="91" y="116"/>
                    </a:lnTo>
                    <a:lnTo>
                      <a:pt x="94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7" name="Freeform 76"/>
              <p:cNvSpPr>
                <a:spLocks/>
              </p:cNvSpPr>
              <p:nvPr userDrawn="1"/>
            </p:nvSpPr>
            <p:spPr bwMode="auto">
              <a:xfrm>
                <a:off x="3729037" y="6363507"/>
                <a:ext cx="85725" cy="122238"/>
              </a:xfrm>
              <a:custGeom>
                <a:avLst/>
                <a:gdLst>
                  <a:gd name="T0" fmla="*/ 214 w 214"/>
                  <a:gd name="T1" fmla="*/ 0 h 310"/>
                  <a:gd name="T2" fmla="*/ 166 w 214"/>
                  <a:gd name="T3" fmla="*/ 0 h 310"/>
                  <a:gd name="T4" fmla="*/ 107 w 214"/>
                  <a:gd name="T5" fmla="*/ 173 h 310"/>
                  <a:gd name="T6" fmla="*/ 49 w 214"/>
                  <a:gd name="T7" fmla="*/ 0 h 310"/>
                  <a:gd name="T8" fmla="*/ 0 w 214"/>
                  <a:gd name="T9" fmla="*/ 0 h 310"/>
                  <a:gd name="T10" fmla="*/ 84 w 214"/>
                  <a:gd name="T11" fmla="*/ 225 h 310"/>
                  <a:gd name="T12" fmla="*/ 51 w 214"/>
                  <a:gd name="T13" fmla="*/ 310 h 310"/>
                  <a:gd name="T14" fmla="*/ 99 w 214"/>
                  <a:gd name="T15" fmla="*/ 310 h 310"/>
                  <a:gd name="T16" fmla="*/ 214 w 214"/>
                  <a:gd name="T17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4" h="310">
                    <a:moveTo>
                      <a:pt x="214" y="0"/>
                    </a:moveTo>
                    <a:lnTo>
                      <a:pt x="166" y="0"/>
                    </a:lnTo>
                    <a:lnTo>
                      <a:pt x="107" y="173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84" y="225"/>
                    </a:lnTo>
                    <a:lnTo>
                      <a:pt x="51" y="310"/>
                    </a:lnTo>
                    <a:lnTo>
                      <a:pt x="99" y="310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8" name="Freeform 77"/>
              <p:cNvSpPr>
                <a:spLocks/>
              </p:cNvSpPr>
              <p:nvPr userDrawn="1"/>
            </p:nvSpPr>
            <p:spPr bwMode="auto">
              <a:xfrm>
                <a:off x="3825875" y="6363507"/>
                <a:ext cx="69850" cy="90488"/>
              </a:xfrm>
              <a:custGeom>
                <a:avLst/>
                <a:gdLst>
                  <a:gd name="T0" fmla="*/ 179 w 179"/>
                  <a:gd name="T1" fmla="*/ 0 h 230"/>
                  <a:gd name="T2" fmla="*/ 134 w 179"/>
                  <a:gd name="T3" fmla="*/ 0 h 230"/>
                  <a:gd name="T4" fmla="*/ 134 w 179"/>
                  <a:gd name="T5" fmla="*/ 92 h 230"/>
                  <a:gd name="T6" fmla="*/ 134 w 179"/>
                  <a:gd name="T7" fmla="*/ 92 h 230"/>
                  <a:gd name="T8" fmla="*/ 125 w 179"/>
                  <a:gd name="T9" fmla="*/ 98 h 230"/>
                  <a:gd name="T10" fmla="*/ 113 w 179"/>
                  <a:gd name="T11" fmla="*/ 102 h 230"/>
                  <a:gd name="T12" fmla="*/ 100 w 179"/>
                  <a:gd name="T13" fmla="*/ 105 h 230"/>
                  <a:gd name="T14" fmla="*/ 85 w 179"/>
                  <a:gd name="T15" fmla="*/ 106 h 230"/>
                  <a:gd name="T16" fmla="*/ 85 w 179"/>
                  <a:gd name="T17" fmla="*/ 106 h 230"/>
                  <a:gd name="T18" fmla="*/ 76 w 179"/>
                  <a:gd name="T19" fmla="*/ 105 h 230"/>
                  <a:gd name="T20" fmla="*/ 68 w 179"/>
                  <a:gd name="T21" fmla="*/ 103 h 230"/>
                  <a:gd name="T22" fmla="*/ 61 w 179"/>
                  <a:gd name="T23" fmla="*/ 101 h 230"/>
                  <a:gd name="T24" fmla="*/ 56 w 179"/>
                  <a:gd name="T25" fmla="*/ 97 h 230"/>
                  <a:gd name="T26" fmla="*/ 51 w 179"/>
                  <a:gd name="T27" fmla="*/ 91 h 230"/>
                  <a:gd name="T28" fmla="*/ 48 w 179"/>
                  <a:gd name="T29" fmla="*/ 85 h 230"/>
                  <a:gd name="T30" fmla="*/ 46 w 179"/>
                  <a:gd name="T31" fmla="*/ 76 h 230"/>
                  <a:gd name="T32" fmla="*/ 45 w 179"/>
                  <a:gd name="T33" fmla="*/ 66 h 230"/>
                  <a:gd name="T34" fmla="*/ 45 w 179"/>
                  <a:gd name="T35" fmla="*/ 0 h 230"/>
                  <a:gd name="T36" fmla="*/ 0 w 179"/>
                  <a:gd name="T37" fmla="*/ 0 h 230"/>
                  <a:gd name="T38" fmla="*/ 0 w 179"/>
                  <a:gd name="T39" fmla="*/ 64 h 230"/>
                  <a:gd name="T40" fmla="*/ 0 w 179"/>
                  <a:gd name="T41" fmla="*/ 64 h 230"/>
                  <a:gd name="T42" fmla="*/ 1 w 179"/>
                  <a:gd name="T43" fmla="*/ 74 h 230"/>
                  <a:gd name="T44" fmla="*/ 2 w 179"/>
                  <a:gd name="T45" fmla="*/ 83 h 230"/>
                  <a:gd name="T46" fmla="*/ 3 w 179"/>
                  <a:gd name="T47" fmla="*/ 91 h 230"/>
                  <a:gd name="T48" fmla="*/ 5 w 179"/>
                  <a:gd name="T49" fmla="*/ 99 h 230"/>
                  <a:gd name="T50" fmla="*/ 8 w 179"/>
                  <a:gd name="T51" fmla="*/ 106 h 230"/>
                  <a:gd name="T52" fmla="*/ 11 w 179"/>
                  <a:gd name="T53" fmla="*/ 113 h 230"/>
                  <a:gd name="T54" fmla="*/ 15 w 179"/>
                  <a:gd name="T55" fmla="*/ 119 h 230"/>
                  <a:gd name="T56" fmla="*/ 19 w 179"/>
                  <a:gd name="T57" fmla="*/ 124 h 230"/>
                  <a:gd name="T58" fmla="*/ 24 w 179"/>
                  <a:gd name="T59" fmla="*/ 129 h 230"/>
                  <a:gd name="T60" fmla="*/ 30 w 179"/>
                  <a:gd name="T61" fmla="*/ 133 h 230"/>
                  <a:gd name="T62" fmla="*/ 36 w 179"/>
                  <a:gd name="T63" fmla="*/ 137 h 230"/>
                  <a:gd name="T64" fmla="*/ 42 w 179"/>
                  <a:gd name="T65" fmla="*/ 140 h 230"/>
                  <a:gd name="T66" fmla="*/ 50 w 179"/>
                  <a:gd name="T67" fmla="*/ 142 h 230"/>
                  <a:gd name="T68" fmla="*/ 57 w 179"/>
                  <a:gd name="T69" fmla="*/ 145 h 230"/>
                  <a:gd name="T70" fmla="*/ 65 w 179"/>
                  <a:gd name="T71" fmla="*/ 145 h 230"/>
                  <a:gd name="T72" fmla="*/ 74 w 179"/>
                  <a:gd name="T73" fmla="*/ 146 h 230"/>
                  <a:gd name="T74" fmla="*/ 74 w 179"/>
                  <a:gd name="T75" fmla="*/ 146 h 230"/>
                  <a:gd name="T76" fmla="*/ 91 w 179"/>
                  <a:gd name="T77" fmla="*/ 145 h 230"/>
                  <a:gd name="T78" fmla="*/ 108 w 179"/>
                  <a:gd name="T79" fmla="*/ 141 h 230"/>
                  <a:gd name="T80" fmla="*/ 122 w 179"/>
                  <a:gd name="T81" fmla="*/ 137 h 230"/>
                  <a:gd name="T82" fmla="*/ 134 w 179"/>
                  <a:gd name="T83" fmla="*/ 131 h 230"/>
                  <a:gd name="T84" fmla="*/ 134 w 179"/>
                  <a:gd name="T85" fmla="*/ 230 h 230"/>
                  <a:gd name="T86" fmla="*/ 179 w 179"/>
                  <a:gd name="T87" fmla="*/ 230 h 230"/>
                  <a:gd name="T88" fmla="*/ 179 w 179"/>
                  <a:gd name="T8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9" h="230">
                    <a:moveTo>
                      <a:pt x="179" y="0"/>
                    </a:moveTo>
                    <a:lnTo>
                      <a:pt x="134" y="0"/>
                    </a:lnTo>
                    <a:lnTo>
                      <a:pt x="134" y="92"/>
                    </a:lnTo>
                    <a:lnTo>
                      <a:pt x="134" y="92"/>
                    </a:lnTo>
                    <a:lnTo>
                      <a:pt x="125" y="98"/>
                    </a:lnTo>
                    <a:lnTo>
                      <a:pt x="113" y="102"/>
                    </a:lnTo>
                    <a:lnTo>
                      <a:pt x="100" y="105"/>
                    </a:lnTo>
                    <a:lnTo>
                      <a:pt x="85" y="106"/>
                    </a:lnTo>
                    <a:lnTo>
                      <a:pt x="85" y="106"/>
                    </a:lnTo>
                    <a:lnTo>
                      <a:pt x="76" y="105"/>
                    </a:lnTo>
                    <a:lnTo>
                      <a:pt x="68" y="103"/>
                    </a:lnTo>
                    <a:lnTo>
                      <a:pt x="61" y="101"/>
                    </a:lnTo>
                    <a:lnTo>
                      <a:pt x="56" y="97"/>
                    </a:lnTo>
                    <a:lnTo>
                      <a:pt x="51" y="91"/>
                    </a:lnTo>
                    <a:lnTo>
                      <a:pt x="48" y="85"/>
                    </a:lnTo>
                    <a:lnTo>
                      <a:pt x="46" y="76"/>
                    </a:lnTo>
                    <a:lnTo>
                      <a:pt x="45" y="66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1" y="74"/>
                    </a:lnTo>
                    <a:lnTo>
                      <a:pt x="2" y="83"/>
                    </a:lnTo>
                    <a:lnTo>
                      <a:pt x="3" y="91"/>
                    </a:lnTo>
                    <a:lnTo>
                      <a:pt x="5" y="99"/>
                    </a:lnTo>
                    <a:lnTo>
                      <a:pt x="8" y="106"/>
                    </a:lnTo>
                    <a:lnTo>
                      <a:pt x="11" y="113"/>
                    </a:lnTo>
                    <a:lnTo>
                      <a:pt x="15" y="119"/>
                    </a:lnTo>
                    <a:lnTo>
                      <a:pt x="19" y="124"/>
                    </a:lnTo>
                    <a:lnTo>
                      <a:pt x="24" y="129"/>
                    </a:lnTo>
                    <a:lnTo>
                      <a:pt x="30" y="133"/>
                    </a:lnTo>
                    <a:lnTo>
                      <a:pt x="36" y="137"/>
                    </a:lnTo>
                    <a:lnTo>
                      <a:pt x="42" y="140"/>
                    </a:lnTo>
                    <a:lnTo>
                      <a:pt x="50" y="142"/>
                    </a:lnTo>
                    <a:lnTo>
                      <a:pt x="57" y="145"/>
                    </a:lnTo>
                    <a:lnTo>
                      <a:pt x="65" y="145"/>
                    </a:lnTo>
                    <a:lnTo>
                      <a:pt x="74" y="146"/>
                    </a:lnTo>
                    <a:lnTo>
                      <a:pt x="74" y="146"/>
                    </a:lnTo>
                    <a:lnTo>
                      <a:pt x="91" y="145"/>
                    </a:lnTo>
                    <a:lnTo>
                      <a:pt x="108" y="141"/>
                    </a:lnTo>
                    <a:lnTo>
                      <a:pt x="122" y="137"/>
                    </a:lnTo>
                    <a:lnTo>
                      <a:pt x="134" y="131"/>
                    </a:lnTo>
                    <a:lnTo>
                      <a:pt x="134" y="230"/>
                    </a:lnTo>
                    <a:lnTo>
                      <a:pt x="179" y="230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9" name="Freeform 78"/>
              <p:cNvSpPr>
                <a:spLocks/>
              </p:cNvSpPr>
              <p:nvPr userDrawn="1"/>
            </p:nvSpPr>
            <p:spPr bwMode="auto">
              <a:xfrm>
                <a:off x="3919537" y="6363507"/>
                <a:ext cx="117475" cy="90488"/>
              </a:xfrm>
              <a:custGeom>
                <a:avLst/>
                <a:gdLst>
                  <a:gd name="T0" fmla="*/ 294 w 294"/>
                  <a:gd name="T1" fmla="*/ 0 h 230"/>
                  <a:gd name="T2" fmla="*/ 249 w 294"/>
                  <a:gd name="T3" fmla="*/ 0 h 230"/>
                  <a:gd name="T4" fmla="*/ 249 w 294"/>
                  <a:gd name="T5" fmla="*/ 190 h 230"/>
                  <a:gd name="T6" fmla="*/ 169 w 294"/>
                  <a:gd name="T7" fmla="*/ 190 h 230"/>
                  <a:gd name="T8" fmla="*/ 169 w 294"/>
                  <a:gd name="T9" fmla="*/ 0 h 230"/>
                  <a:gd name="T10" fmla="*/ 125 w 294"/>
                  <a:gd name="T11" fmla="*/ 0 h 230"/>
                  <a:gd name="T12" fmla="*/ 125 w 294"/>
                  <a:gd name="T13" fmla="*/ 190 h 230"/>
                  <a:gd name="T14" fmla="*/ 45 w 294"/>
                  <a:gd name="T15" fmla="*/ 190 h 230"/>
                  <a:gd name="T16" fmla="*/ 45 w 294"/>
                  <a:gd name="T17" fmla="*/ 0 h 230"/>
                  <a:gd name="T18" fmla="*/ 0 w 294"/>
                  <a:gd name="T19" fmla="*/ 0 h 230"/>
                  <a:gd name="T20" fmla="*/ 0 w 294"/>
                  <a:gd name="T21" fmla="*/ 230 h 230"/>
                  <a:gd name="T22" fmla="*/ 294 w 294"/>
                  <a:gd name="T23" fmla="*/ 230 h 230"/>
                  <a:gd name="T24" fmla="*/ 294 w 294"/>
                  <a:gd name="T25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4" h="230">
                    <a:moveTo>
                      <a:pt x="294" y="0"/>
                    </a:moveTo>
                    <a:lnTo>
                      <a:pt x="249" y="0"/>
                    </a:lnTo>
                    <a:lnTo>
                      <a:pt x="249" y="190"/>
                    </a:lnTo>
                    <a:lnTo>
                      <a:pt x="169" y="190"/>
                    </a:lnTo>
                    <a:lnTo>
                      <a:pt x="169" y="0"/>
                    </a:lnTo>
                    <a:lnTo>
                      <a:pt x="125" y="0"/>
                    </a:lnTo>
                    <a:lnTo>
                      <a:pt x="125" y="190"/>
                    </a:lnTo>
                    <a:lnTo>
                      <a:pt x="45" y="190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230"/>
                    </a:lnTo>
                    <a:lnTo>
                      <a:pt x="294" y="230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0" name="Freeform 79"/>
              <p:cNvSpPr>
                <a:spLocks noEditPoints="1"/>
              </p:cNvSpPr>
              <p:nvPr userDrawn="1"/>
            </p:nvSpPr>
            <p:spPr bwMode="auto">
              <a:xfrm>
                <a:off x="4054475" y="6360332"/>
                <a:ext cx="74613" cy="95250"/>
              </a:xfrm>
              <a:custGeom>
                <a:avLst/>
                <a:gdLst>
                  <a:gd name="T0" fmla="*/ 187 w 187"/>
                  <a:gd name="T1" fmla="*/ 77 h 239"/>
                  <a:gd name="T2" fmla="*/ 187 w 187"/>
                  <a:gd name="T3" fmla="*/ 67 h 239"/>
                  <a:gd name="T4" fmla="*/ 183 w 187"/>
                  <a:gd name="T5" fmla="*/ 50 h 239"/>
                  <a:gd name="T6" fmla="*/ 177 w 187"/>
                  <a:gd name="T7" fmla="*/ 36 h 239"/>
                  <a:gd name="T8" fmla="*/ 169 w 187"/>
                  <a:gd name="T9" fmla="*/ 24 h 239"/>
                  <a:gd name="T10" fmla="*/ 157 w 187"/>
                  <a:gd name="T11" fmla="*/ 14 h 239"/>
                  <a:gd name="T12" fmla="*/ 144 w 187"/>
                  <a:gd name="T13" fmla="*/ 7 h 239"/>
                  <a:gd name="T14" fmla="*/ 128 w 187"/>
                  <a:gd name="T15" fmla="*/ 2 h 239"/>
                  <a:gd name="T16" fmla="*/ 110 w 187"/>
                  <a:gd name="T17" fmla="*/ 0 h 239"/>
                  <a:gd name="T18" fmla="*/ 101 w 187"/>
                  <a:gd name="T19" fmla="*/ 0 h 239"/>
                  <a:gd name="T20" fmla="*/ 78 w 187"/>
                  <a:gd name="T21" fmla="*/ 1 h 239"/>
                  <a:gd name="T22" fmla="*/ 58 w 187"/>
                  <a:gd name="T23" fmla="*/ 5 h 239"/>
                  <a:gd name="T24" fmla="*/ 40 w 187"/>
                  <a:gd name="T25" fmla="*/ 11 h 239"/>
                  <a:gd name="T26" fmla="*/ 23 w 187"/>
                  <a:gd name="T27" fmla="*/ 20 h 239"/>
                  <a:gd name="T28" fmla="*/ 40 w 187"/>
                  <a:gd name="T29" fmla="*/ 54 h 239"/>
                  <a:gd name="T30" fmla="*/ 68 w 187"/>
                  <a:gd name="T31" fmla="*/ 43 h 239"/>
                  <a:gd name="T32" fmla="*/ 100 w 187"/>
                  <a:gd name="T33" fmla="*/ 40 h 239"/>
                  <a:gd name="T34" fmla="*/ 110 w 187"/>
                  <a:gd name="T35" fmla="*/ 41 h 239"/>
                  <a:gd name="T36" fmla="*/ 126 w 187"/>
                  <a:gd name="T37" fmla="*/ 46 h 239"/>
                  <a:gd name="T38" fmla="*/ 137 w 187"/>
                  <a:gd name="T39" fmla="*/ 56 h 239"/>
                  <a:gd name="T40" fmla="*/ 142 w 187"/>
                  <a:gd name="T41" fmla="*/ 70 h 239"/>
                  <a:gd name="T42" fmla="*/ 143 w 187"/>
                  <a:gd name="T43" fmla="*/ 96 h 239"/>
                  <a:gd name="T44" fmla="*/ 134 w 187"/>
                  <a:gd name="T45" fmla="*/ 92 h 239"/>
                  <a:gd name="T46" fmla="*/ 109 w 187"/>
                  <a:gd name="T47" fmla="*/ 88 h 239"/>
                  <a:gd name="T48" fmla="*/ 92 w 187"/>
                  <a:gd name="T49" fmla="*/ 87 h 239"/>
                  <a:gd name="T50" fmla="*/ 64 w 187"/>
                  <a:gd name="T51" fmla="*/ 89 h 239"/>
                  <a:gd name="T52" fmla="*/ 48 w 187"/>
                  <a:gd name="T53" fmla="*/ 94 h 239"/>
                  <a:gd name="T54" fmla="*/ 33 w 187"/>
                  <a:gd name="T55" fmla="*/ 101 h 239"/>
                  <a:gd name="T56" fmla="*/ 21 w 187"/>
                  <a:gd name="T57" fmla="*/ 110 h 239"/>
                  <a:gd name="T58" fmla="*/ 11 w 187"/>
                  <a:gd name="T59" fmla="*/ 121 h 239"/>
                  <a:gd name="T60" fmla="*/ 4 w 187"/>
                  <a:gd name="T61" fmla="*/ 135 h 239"/>
                  <a:gd name="T62" fmla="*/ 0 w 187"/>
                  <a:gd name="T63" fmla="*/ 153 h 239"/>
                  <a:gd name="T64" fmla="*/ 0 w 187"/>
                  <a:gd name="T65" fmla="*/ 162 h 239"/>
                  <a:gd name="T66" fmla="*/ 2 w 187"/>
                  <a:gd name="T67" fmla="*/ 182 h 239"/>
                  <a:gd name="T68" fmla="*/ 7 w 187"/>
                  <a:gd name="T69" fmla="*/ 198 h 239"/>
                  <a:gd name="T70" fmla="*/ 15 w 187"/>
                  <a:gd name="T71" fmla="*/ 211 h 239"/>
                  <a:gd name="T72" fmla="*/ 27 w 187"/>
                  <a:gd name="T73" fmla="*/ 222 h 239"/>
                  <a:gd name="T74" fmla="*/ 39 w 187"/>
                  <a:gd name="T75" fmla="*/ 230 h 239"/>
                  <a:gd name="T76" fmla="*/ 52 w 187"/>
                  <a:gd name="T77" fmla="*/ 235 h 239"/>
                  <a:gd name="T78" fmla="*/ 80 w 187"/>
                  <a:gd name="T79" fmla="*/ 239 h 239"/>
                  <a:gd name="T80" fmla="*/ 91 w 187"/>
                  <a:gd name="T81" fmla="*/ 239 h 239"/>
                  <a:gd name="T82" fmla="*/ 109 w 187"/>
                  <a:gd name="T83" fmla="*/ 234 h 239"/>
                  <a:gd name="T84" fmla="*/ 116 w 187"/>
                  <a:gd name="T85" fmla="*/ 231 h 239"/>
                  <a:gd name="T86" fmla="*/ 135 w 187"/>
                  <a:gd name="T87" fmla="*/ 219 h 239"/>
                  <a:gd name="T88" fmla="*/ 143 w 187"/>
                  <a:gd name="T89" fmla="*/ 235 h 239"/>
                  <a:gd name="T90" fmla="*/ 143 w 187"/>
                  <a:gd name="T91" fmla="*/ 170 h 239"/>
                  <a:gd name="T92" fmla="*/ 139 w 187"/>
                  <a:gd name="T93" fmla="*/ 175 h 239"/>
                  <a:gd name="T94" fmla="*/ 127 w 187"/>
                  <a:gd name="T95" fmla="*/ 185 h 239"/>
                  <a:gd name="T96" fmla="*/ 113 w 187"/>
                  <a:gd name="T97" fmla="*/ 193 h 239"/>
                  <a:gd name="T98" fmla="*/ 96 w 187"/>
                  <a:gd name="T99" fmla="*/ 198 h 239"/>
                  <a:gd name="T100" fmla="*/ 88 w 187"/>
                  <a:gd name="T101" fmla="*/ 199 h 239"/>
                  <a:gd name="T102" fmla="*/ 69 w 187"/>
                  <a:gd name="T103" fmla="*/ 196 h 239"/>
                  <a:gd name="T104" fmla="*/ 56 w 187"/>
                  <a:gd name="T105" fmla="*/ 190 h 239"/>
                  <a:gd name="T106" fmla="*/ 51 w 187"/>
                  <a:gd name="T107" fmla="*/ 185 h 239"/>
                  <a:gd name="T108" fmla="*/ 45 w 187"/>
                  <a:gd name="T109" fmla="*/ 170 h 239"/>
                  <a:gd name="T110" fmla="*/ 44 w 187"/>
                  <a:gd name="T111" fmla="*/ 161 h 239"/>
                  <a:gd name="T112" fmla="*/ 47 w 187"/>
                  <a:gd name="T113" fmla="*/ 146 h 239"/>
                  <a:gd name="T114" fmla="*/ 56 w 187"/>
                  <a:gd name="T115" fmla="*/ 135 h 239"/>
                  <a:gd name="T116" fmla="*/ 71 w 187"/>
                  <a:gd name="T117" fmla="*/ 128 h 239"/>
                  <a:gd name="T118" fmla="*/ 91 w 187"/>
                  <a:gd name="T119" fmla="*/ 126 h 239"/>
                  <a:gd name="T120" fmla="*/ 108 w 187"/>
                  <a:gd name="T121" fmla="*/ 126 h 239"/>
                  <a:gd name="T122" fmla="*/ 121 w 187"/>
                  <a:gd name="T123" fmla="*/ 128 h 239"/>
                  <a:gd name="T124" fmla="*/ 143 w 187"/>
                  <a:gd name="T125" fmla="*/ 13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239">
                    <a:moveTo>
                      <a:pt x="187" y="235"/>
                    </a:moveTo>
                    <a:lnTo>
                      <a:pt x="187" y="77"/>
                    </a:lnTo>
                    <a:lnTo>
                      <a:pt x="187" y="77"/>
                    </a:lnTo>
                    <a:lnTo>
                      <a:pt x="187" y="67"/>
                    </a:lnTo>
                    <a:lnTo>
                      <a:pt x="185" y="58"/>
                    </a:lnTo>
                    <a:lnTo>
                      <a:pt x="183" y="50"/>
                    </a:lnTo>
                    <a:lnTo>
                      <a:pt x="181" y="43"/>
                    </a:lnTo>
                    <a:lnTo>
                      <a:pt x="177" y="36"/>
                    </a:lnTo>
                    <a:lnTo>
                      <a:pt x="173" y="29"/>
                    </a:lnTo>
                    <a:lnTo>
                      <a:pt x="169" y="24"/>
                    </a:lnTo>
                    <a:lnTo>
                      <a:pt x="163" y="19"/>
                    </a:lnTo>
                    <a:lnTo>
                      <a:pt x="157" y="14"/>
                    </a:lnTo>
                    <a:lnTo>
                      <a:pt x="151" y="10"/>
                    </a:lnTo>
                    <a:lnTo>
                      <a:pt x="144" y="7"/>
                    </a:lnTo>
                    <a:lnTo>
                      <a:pt x="136" y="5"/>
                    </a:lnTo>
                    <a:lnTo>
                      <a:pt x="128" y="2"/>
                    </a:lnTo>
                    <a:lnTo>
                      <a:pt x="119" y="1"/>
                    </a:lnTo>
                    <a:lnTo>
                      <a:pt x="110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89" y="0"/>
                    </a:lnTo>
                    <a:lnTo>
                      <a:pt x="78" y="1"/>
                    </a:lnTo>
                    <a:lnTo>
                      <a:pt x="68" y="3"/>
                    </a:lnTo>
                    <a:lnTo>
                      <a:pt x="58" y="5"/>
                    </a:lnTo>
                    <a:lnTo>
                      <a:pt x="49" y="8"/>
                    </a:lnTo>
                    <a:lnTo>
                      <a:pt x="40" y="11"/>
                    </a:lnTo>
                    <a:lnTo>
                      <a:pt x="31" y="16"/>
                    </a:lnTo>
                    <a:lnTo>
                      <a:pt x="23" y="20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54" y="48"/>
                    </a:lnTo>
                    <a:lnTo>
                      <a:pt x="68" y="43"/>
                    </a:lnTo>
                    <a:lnTo>
                      <a:pt x="83" y="41"/>
                    </a:lnTo>
                    <a:lnTo>
                      <a:pt x="100" y="40"/>
                    </a:lnTo>
                    <a:lnTo>
                      <a:pt x="100" y="40"/>
                    </a:lnTo>
                    <a:lnTo>
                      <a:pt x="110" y="41"/>
                    </a:lnTo>
                    <a:lnTo>
                      <a:pt x="118" y="43"/>
                    </a:lnTo>
                    <a:lnTo>
                      <a:pt x="126" y="46"/>
                    </a:lnTo>
                    <a:lnTo>
                      <a:pt x="132" y="50"/>
                    </a:lnTo>
                    <a:lnTo>
                      <a:pt x="137" y="56"/>
                    </a:lnTo>
                    <a:lnTo>
                      <a:pt x="140" y="62"/>
                    </a:lnTo>
                    <a:lnTo>
                      <a:pt x="142" y="70"/>
                    </a:lnTo>
                    <a:lnTo>
                      <a:pt x="143" y="79"/>
                    </a:lnTo>
                    <a:lnTo>
                      <a:pt x="143" y="96"/>
                    </a:lnTo>
                    <a:lnTo>
                      <a:pt x="143" y="96"/>
                    </a:lnTo>
                    <a:lnTo>
                      <a:pt x="134" y="92"/>
                    </a:lnTo>
                    <a:lnTo>
                      <a:pt x="122" y="89"/>
                    </a:lnTo>
                    <a:lnTo>
                      <a:pt x="109" y="88"/>
                    </a:lnTo>
                    <a:lnTo>
                      <a:pt x="92" y="87"/>
                    </a:lnTo>
                    <a:lnTo>
                      <a:pt x="92" y="87"/>
                    </a:lnTo>
                    <a:lnTo>
                      <a:pt x="73" y="88"/>
                    </a:lnTo>
                    <a:lnTo>
                      <a:pt x="64" y="89"/>
                    </a:lnTo>
                    <a:lnTo>
                      <a:pt x="56" y="91"/>
                    </a:lnTo>
                    <a:lnTo>
                      <a:pt x="48" y="94"/>
                    </a:lnTo>
                    <a:lnTo>
                      <a:pt x="40" y="97"/>
                    </a:lnTo>
                    <a:lnTo>
                      <a:pt x="33" y="101"/>
                    </a:lnTo>
                    <a:lnTo>
                      <a:pt x="27" y="105"/>
                    </a:lnTo>
                    <a:lnTo>
                      <a:pt x="21" y="110"/>
                    </a:lnTo>
                    <a:lnTo>
                      <a:pt x="15" y="115"/>
                    </a:lnTo>
                    <a:lnTo>
                      <a:pt x="11" y="121"/>
                    </a:lnTo>
                    <a:lnTo>
                      <a:pt x="7" y="128"/>
                    </a:lnTo>
                    <a:lnTo>
                      <a:pt x="4" y="135"/>
                    </a:lnTo>
                    <a:lnTo>
                      <a:pt x="2" y="143"/>
                    </a:lnTo>
                    <a:lnTo>
                      <a:pt x="0" y="15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72"/>
                    </a:lnTo>
                    <a:lnTo>
                      <a:pt x="2" y="182"/>
                    </a:lnTo>
                    <a:lnTo>
                      <a:pt x="4" y="190"/>
                    </a:lnTo>
                    <a:lnTo>
                      <a:pt x="7" y="198"/>
                    </a:lnTo>
                    <a:lnTo>
                      <a:pt x="11" y="205"/>
                    </a:lnTo>
                    <a:lnTo>
                      <a:pt x="15" y="211"/>
                    </a:lnTo>
                    <a:lnTo>
                      <a:pt x="21" y="217"/>
                    </a:lnTo>
                    <a:lnTo>
                      <a:pt x="27" y="222"/>
                    </a:lnTo>
                    <a:lnTo>
                      <a:pt x="33" y="226"/>
                    </a:lnTo>
                    <a:lnTo>
                      <a:pt x="39" y="230"/>
                    </a:lnTo>
                    <a:lnTo>
                      <a:pt x="45" y="233"/>
                    </a:lnTo>
                    <a:lnTo>
                      <a:pt x="52" y="235"/>
                    </a:lnTo>
                    <a:lnTo>
                      <a:pt x="66" y="238"/>
                    </a:lnTo>
                    <a:lnTo>
                      <a:pt x="80" y="239"/>
                    </a:lnTo>
                    <a:lnTo>
                      <a:pt x="80" y="239"/>
                    </a:lnTo>
                    <a:lnTo>
                      <a:pt x="91" y="239"/>
                    </a:lnTo>
                    <a:lnTo>
                      <a:pt x="101" y="237"/>
                    </a:lnTo>
                    <a:lnTo>
                      <a:pt x="109" y="234"/>
                    </a:lnTo>
                    <a:lnTo>
                      <a:pt x="116" y="231"/>
                    </a:lnTo>
                    <a:lnTo>
                      <a:pt x="116" y="231"/>
                    </a:lnTo>
                    <a:lnTo>
                      <a:pt x="128" y="224"/>
                    </a:lnTo>
                    <a:lnTo>
                      <a:pt x="135" y="219"/>
                    </a:lnTo>
                    <a:lnTo>
                      <a:pt x="143" y="212"/>
                    </a:lnTo>
                    <a:lnTo>
                      <a:pt x="143" y="235"/>
                    </a:lnTo>
                    <a:lnTo>
                      <a:pt x="187" y="235"/>
                    </a:lnTo>
                    <a:close/>
                    <a:moveTo>
                      <a:pt x="143" y="170"/>
                    </a:moveTo>
                    <a:lnTo>
                      <a:pt x="143" y="170"/>
                    </a:lnTo>
                    <a:lnTo>
                      <a:pt x="139" y="175"/>
                    </a:lnTo>
                    <a:lnTo>
                      <a:pt x="133" y="180"/>
                    </a:lnTo>
                    <a:lnTo>
                      <a:pt x="127" y="185"/>
                    </a:lnTo>
                    <a:lnTo>
                      <a:pt x="121" y="190"/>
                    </a:lnTo>
                    <a:lnTo>
                      <a:pt x="113" y="193"/>
                    </a:lnTo>
                    <a:lnTo>
                      <a:pt x="105" y="196"/>
                    </a:lnTo>
                    <a:lnTo>
                      <a:pt x="96" y="198"/>
                    </a:lnTo>
                    <a:lnTo>
                      <a:pt x="88" y="199"/>
                    </a:lnTo>
                    <a:lnTo>
                      <a:pt x="88" y="199"/>
                    </a:lnTo>
                    <a:lnTo>
                      <a:pt x="78" y="198"/>
                    </a:lnTo>
                    <a:lnTo>
                      <a:pt x="69" y="196"/>
                    </a:lnTo>
                    <a:lnTo>
                      <a:pt x="62" y="194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51" y="185"/>
                    </a:lnTo>
                    <a:lnTo>
                      <a:pt x="47" y="178"/>
                    </a:lnTo>
                    <a:lnTo>
                      <a:pt x="45" y="170"/>
                    </a:lnTo>
                    <a:lnTo>
                      <a:pt x="44" y="161"/>
                    </a:lnTo>
                    <a:lnTo>
                      <a:pt x="44" y="161"/>
                    </a:lnTo>
                    <a:lnTo>
                      <a:pt x="44" y="153"/>
                    </a:lnTo>
                    <a:lnTo>
                      <a:pt x="47" y="146"/>
                    </a:lnTo>
                    <a:lnTo>
                      <a:pt x="51" y="140"/>
                    </a:lnTo>
                    <a:lnTo>
                      <a:pt x="56" y="135"/>
                    </a:lnTo>
                    <a:lnTo>
                      <a:pt x="63" y="131"/>
                    </a:lnTo>
                    <a:lnTo>
                      <a:pt x="71" y="128"/>
                    </a:lnTo>
                    <a:lnTo>
                      <a:pt x="80" y="126"/>
                    </a:lnTo>
                    <a:lnTo>
                      <a:pt x="91" y="126"/>
                    </a:lnTo>
                    <a:lnTo>
                      <a:pt x="91" y="126"/>
                    </a:lnTo>
                    <a:lnTo>
                      <a:pt x="108" y="126"/>
                    </a:lnTo>
                    <a:lnTo>
                      <a:pt x="121" y="128"/>
                    </a:lnTo>
                    <a:lnTo>
                      <a:pt x="121" y="128"/>
                    </a:lnTo>
                    <a:lnTo>
                      <a:pt x="131" y="131"/>
                    </a:lnTo>
                    <a:lnTo>
                      <a:pt x="143" y="136"/>
                    </a:lnTo>
                    <a:lnTo>
                      <a:pt x="143" y="17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1" name="Freeform 80"/>
              <p:cNvSpPr>
                <a:spLocks noEditPoints="1"/>
              </p:cNvSpPr>
              <p:nvPr userDrawn="1"/>
            </p:nvSpPr>
            <p:spPr bwMode="auto">
              <a:xfrm>
                <a:off x="4146550" y="6360332"/>
                <a:ext cx="79375" cy="95250"/>
              </a:xfrm>
              <a:custGeom>
                <a:avLst/>
                <a:gdLst>
                  <a:gd name="T0" fmla="*/ 197 w 197"/>
                  <a:gd name="T1" fmla="*/ 114 h 239"/>
                  <a:gd name="T2" fmla="*/ 196 w 197"/>
                  <a:gd name="T3" fmla="*/ 92 h 239"/>
                  <a:gd name="T4" fmla="*/ 191 w 197"/>
                  <a:gd name="T5" fmla="*/ 70 h 239"/>
                  <a:gd name="T6" fmla="*/ 184 w 197"/>
                  <a:gd name="T7" fmla="*/ 51 h 239"/>
                  <a:gd name="T8" fmla="*/ 173 w 197"/>
                  <a:gd name="T9" fmla="*/ 34 h 239"/>
                  <a:gd name="T10" fmla="*/ 160 w 197"/>
                  <a:gd name="T11" fmla="*/ 20 h 239"/>
                  <a:gd name="T12" fmla="*/ 143 w 197"/>
                  <a:gd name="T13" fmla="*/ 9 h 239"/>
                  <a:gd name="T14" fmla="*/ 123 w 197"/>
                  <a:gd name="T15" fmla="*/ 2 h 239"/>
                  <a:gd name="T16" fmla="*/ 101 w 197"/>
                  <a:gd name="T17" fmla="*/ 0 h 239"/>
                  <a:gd name="T18" fmla="*/ 90 w 197"/>
                  <a:gd name="T19" fmla="*/ 0 h 239"/>
                  <a:gd name="T20" fmla="*/ 69 w 197"/>
                  <a:gd name="T21" fmla="*/ 4 h 239"/>
                  <a:gd name="T22" fmla="*/ 51 w 197"/>
                  <a:gd name="T23" fmla="*/ 12 h 239"/>
                  <a:gd name="T24" fmla="*/ 35 w 197"/>
                  <a:gd name="T25" fmla="*/ 23 h 239"/>
                  <a:gd name="T26" fmla="*/ 22 w 197"/>
                  <a:gd name="T27" fmla="*/ 38 h 239"/>
                  <a:gd name="T28" fmla="*/ 12 w 197"/>
                  <a:gd name="T29" fmla="*/ 57 h 239"/>
                  <a:gd name="T30" fmla="*/ 5 w 197"/>
                  <a:gd name="T31" fmla="*/ 79 h 239"/>
                  <a:gd name="T32" fmla="*/ 1 w 197"/>
                  <a:gd name="T33" fmla="*/ 105 h 239"/>
                  <a:gd name="T34" fmla="*/ 0 w 197"/>
                  <a:gd name="T35" fmla="*/ 119 h 239"/>
                  <a:gd name="T36" fmla="*/ 2 w 197"/>
                  <a:gd name="T37" fmla="*/ 147 h 239"/>
                  <a:gd name="T38" fmla="*/ 9 w 197"/>
                  <a:gd name="T39" fmla="*/ 173 h 239"/>
                  <a:gd name="T40" fmla="*/ 19 w 197"/>
                  <a:gd name="T41" fmla="*/ 193 h 239"/>
                  <a:gd name="T42" fmla="*/ 30 w 197"/>
                  <a:gd name="T43" fmla="*/ 209 h 239"/>
                  <a:gd name="T44" fmla="*/ 37 w 197"/>
                  <a:gd name="T45" fmla="*/ 215 h 239"/>
                  <a:gd name="T46" fmla="*/ 51 w 197"/>
                  <a:gd name="T47" fmla="*/ 226 h 239"/>
                  <a:gd name="T48" fmla="*/ 68 w 197"/>
                  <a:gd name="T49" fmla="*/ 234 h 239"/>
                  <a:gd name="T50" fmla="*/ 88 w 197"/>
                  <a:gd name="T51" fmla="*/ 239 h 239"/>
                  <a:gd name="T52" fmla="*/ 99 w 197"/>
                  <a:gd name="T53" fmla="*/ 239 h 239"/>
                  <a:gd name="T54" fmla="*/ 125 w 197"/>
                  <a:gd name="T55" fmla="*/ 237 h 239"/>
                  <a:gd name="T56" fmla="*/ 145 w 197"/>
                  <a:gd name="T57" fmla="*/ 231 h 239"/>
                  <a:gd name="T58" fmla="*/ 154 w 197"/>
                  <a:gd name="T59" fmla="*/ 227 h 239"/>
                  <a:gd name="T60" fmla="*/ 170 w 197"/>
                  <a:gd name="T61" fmla="*/ 217 h 239"/>
                  <a:gd name="T62" fmla="*/ 152 w 197"/>
                  <a:gd name="T63" fmla="*/ 180 h 239"/>
                  <a:gd name="T64" fmla="*/ 139 w 197"/>
                  <a:gd name="T65" fmla="*/ 188 h 239"/>
                  <a:gd name="T66" fmla="*/ 129 w 197"/>
                  <a:gd name="T67" fmla="*/ 194 h 239"/>
                  <a:gd name="T68" fmla="*/ 116 w 197"/>
                  <a:gd name="T69" fmla="*/ 197 h 239"/>
                  <a:gd name="T70" fmla="*/ 102 w 197"/>
                  <a:gd name="T71" fmla="*/ 199 h 239"/>
                  <a:gd name="T72" fmla="*/ 92 w 197"/>
                  <a:gd name="T73" fmla="*/ 198 h 239"/>
                  <a:gd name="T74" fmla="*/ 73 w 197"/>
                  <a:gd name="T75" fmla="*/ 191 h 239"/>
                  <a:gd name="T76" fmla="*/ 58 w 197"/>
                  <a:gd name="T77" fmla="*/ 175 h 239"/>
                  <a:gd name="T78" fmla="*/ 47 w 197"/>
                  <a:gd name="T79" fmla="*/ 151 h 239"/>
                  <a:gd name="T80" fmla="*/ 196 w 197"/>
                  <a:gd name="T81" fmla="*/ 135 h 239"/>
                  <a:gd name="T82" fmla="*/ 196 w 197"/>
                  <a:gd name="T83" fmla="*/ 126 h 239"/>
                  <a:gd name="T84" fmla="*/ 197 w 197"/>
                  <a:gd name="T85" fmla="*/ 114 h 239"/>
                  <a:gd name="T86" fmla="*/ 45 w 197"/>
                  <a:gd name="T87" fmla="*/ 98 h 239"/>
                  <a:gd name="T88" fmla="*/ 51 w 197"/>
                  <a:gd name="T89" fmla="*/ 73 h 239"/>
                  <a:gd name="T90" fmla="*/ 61 w 197"/>
                  <a:gd name="T91" fmla="*/ 55 h 239"/>
                  <a:gd name="T92" fmla="*/ 77 w 197"/>
                  <a:gd name="T93" fmla="*/ 44 h 239"/>
                  <a:gd name="T94" fmla="*/ 98 w 197"/>
                  <a:gd name="T95" fmla="*/ 40 h 239"/>
                  <a:gd name="T96" fmla="*/ 104 w 197"/>
                  <a:gd name="T97" fmla="*/ 41 h 239"/>
                  <a:gd name="T98" fmla="*/ 116 w 197"/>
                  <a:gd name="T99" fmla="*/ 43 h 239"/>
                  <a:gd name="T100" fmla="*/ 126 w 197"/>
                  <a:gd name="T101" fmla="*/ 47 h 239"/>
                  <a:gd name="T102" fmla="*/ 138 w 197"/>
                  <a:gd name="T103" fmla="*/ 57 h 239"/>
                  <a:gd name="T104" fmla="*/ 147 w 197"/>
                  <a:gd name="T105" fmla="*/ 76 h 239"/>
                  <a:gd name="T106" fmla="*/ 152 w 197"/>
                  <a:gd name="T107" fmla="*/ 9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7" h="239">
                    <a:moveTo>
                      <a:pt x="197" y="114"/>
                    </a:moveTo>
                    <a:lnTo>
                      <a:pt x="197" y="114"/>
                    </a:lnTo>
                    <a:lnTo>
                      <a:pt x="197" y="103"/>
                    </a:lnTo>
                    <a:lnTo>
                      <a:pt x="196" y="92"/>
                    </a:lnTo>
                    <a:lnTo>
                      <a:pt x="194" y="81"/>
                    </a:lnTo>
                    <a:lnTo>
                      <a:pt x="191" y="70"/>
                    </a:lnTo>
                    <a:lnTo>
                      <a:pt x="188" y="60"/>
                    </a:lnTo>
                    <a:lnTo>
                      <a:pt x="184" y="51"/>
                    </a:lnTo>
                    <a:lnTo>
                      <a:pt x="179" y="42"/>
                    </a:lnTo>
                    <a:lnTo>
                      <a:pt x="173" y="34"/>
                    </a:lnTo>
                    <a:lnTo>
                      <a:pt x="167" y="26"/>
                    </a:lnTo>
                    <a:lnTo>
                      <a:pt x="160" y="20"/>
                    </a:lnTo>
                    <a:lnTo>
                      <a:pt x="152" y="14"/>
                    </a:lnTo>
                    <a:lnTo>
                      <a:pt x="143" y="9"/>
                    </a:lnTo>
                    <a:lnTo>
                      <a:pt x="134" y="5"/>
                    </a:lnTo>
                    <a:lnTo>
                      <a:pt x="123" y="2"/>
                    </a:lnTo>
                    <a:lnTo>
                      <a:pt x="11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0" y="0"/>
                    </a:lnTo>
                    <a:lnTo>
                      <a:pt x="79" y="2"/>
                    </a:lnTo>
                    <a:lnTo>
                      <a:pt x="69" y="4"/>
                    </a:lnTo>
                    <a:lnTo>
                      <a:pt x="60" y="8"/>
                    </a:lnTo>
                    <a:lnTo>
                      <a:pt x="51" y="12"/>
                    </a:lnTo>
                    <a:lnTo>
                      <a:pt x="43" y="17"/>
                    </a:lnTo>
                    <a:lnTo>
                      <a:pt x="35" y="23"/>
                    </a:lnTo>
                    <a:lnTo>
                      <a:pt x="28" y="30"/>
                    </a:lnTo>
                    <a:lnTo>
                      <a:pt x="22" y="38"/>
                    </a:lnTo>
                    <a:lnTo>
                      <a:pt x="16" y="47"/>
                    </a:lnTo>
                    <a:lnTo>
                      <a:pt x="12" y="57"/>
                    </a:lnTo>
                    <a:lnTo>
                      <a:pt x="8" y="68"/>
                    </a:lnTo>
                    <a:lnTo>
                      <a:pt x="5" y="79"/>
                    </a:lnTo>
                    <a:lnTo>
                      <a:pt x="2" y="92"/>
                    </a:lnTo>
                    <a:lnTo>
                      <a:pt x="1" y="105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1" y="134"/>
                    </a:lnTo>
                    <a:lnTo>
                      <a:pt x="2" y="147"/>
                    </a:lnTo>
                    <a:lnTo>
                      <a:pt x="5" y="161"/>
                    </a:lnTo>
                    <a:lnTo>
                      <a:pt x="9" y="173"/>
                    </a:lnTo>
                    <a:lnTo>
                      <a:pt x="14" y="184"/>
                    </a:lnTo>
                    <a:lnTo>
                      <a:pt x="19" y="193"/>
                    </a:lnTo>
                    <a:lnTo>
                      <a:pt x="24" y="202"/>
                    </a:lnTo>
                    <a:lnTo>
                      <a:pt x="30" y="209"/>
                    </a:lnTo>
                    <a:lnTo>
                      <a:pt x="30" y="209"/>
                    </a:lnTo>
                    <a:lnTo>
                      <a:pt x="37" y="215"/>
                    </a:lnTo>
                    <a:lnTo>
                      <a:pt x="44" y="221"/>
                    </a:lnTo>
                    <a:lnTo>
                      <a:pt x="51" y="226"/>
                    </a:lnTo>
                    <a:lnTo>
                      <a:pt x="59" y="230"/>
                    </a:lnTo>
                    <a:lnTo>
                      <a:pt x="68" y="234"/>
                    </a:lnTo>
                    <a:lnTo>
                      <a:pt x="78" y="237"/>
                    </a:lnTo>
                    <a:lnTo>
                      <a:pt x="88" y="239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2" y="239"/>
                    </a:lnTo>
                    <a:lnTo>
                      <a:pt x="125" y="237"/>
                    </a:lnTo>
                    <a:lnTo>
                      <a:pt x="135" y="235"/>
                    </a:lnTo>
                    <a:lnTo>
                      <a:pt x="145" y="231"/>
                    </a:lnTo>
                    <a:lnTo>
                      <a:pt x="145" y="231"/>
                    </a:lnTo>
                    <a:lnTo>
                      <a:pt x="154" y="227"/>
                    </a:lnTo>
                    <a:lnTo>
                      <a:pt x="162" y="222"/>
                    </a:lnTo>
                    <a:lnTo>
                      <a:pt x="170" y="217"/>
                    </a:lnTo>
                    <a:lnTo>
                      <a:pt x="178" y="209"/>
                    </a:lnTo>
                    <a:lnTo>
                      <a:pt x="152" y="180"/>
                    </a:lnTo>
                    <a:lnTo>
                      <a:pt x="152" y="180"/>
                    </a:lnTo>
                    <a:lnTo>
                      <a:pt x="139" y="188"/>
                    </a:lnTo>
                    <a:lnTo>
                      <a:pt x="129" y="194"/>
                    </a:lnTo>
                    <a:lnTo>
                      <a:pt x="129" y="194"/>
                    </a:lnTo>
                    <a:lnTo>
                      <a:pt x="122" y="196"/>
                    </a:lnTo>
                    <a:lnTo>
                      <a:pt x="116" y="197"/>
                    </a:lnTo>
                    <a:lnTo>
                      <a:pt x="109" y="198"/>
                    </a:lnTo>
                    <a:lnTo>
                      <a:pt x="102" y="199"/>
                    </a:lnTo>
                    <a:lnTo>
                      <a:pt x="102" y="199"/>
                    </a:lnTo>
                    <a:lnTo>
                      <a:pt x="92" y="198"/>
                    </a:lnTo>
                    <a:lnTo>
                      <a:pt x="82" y="195"/>
                    </a:lnTo>
                    <a:lnTo>
                      <a:pt x="73" y="191"/>
                    </a:lnTo>
                    <a:lnTo>
                      <a:pt x="65" y="184"/>
                    </a:lnTo>
                    <a:lnTo>
                      <a:pt x="58" y="175"/>
                    </a:lnTo>
                    <a:lnTo>
                      <a:pt x="52" y="164"/>
                    </a:lnTo>
                    <a:lnTo>
                      <a:pt x="47" y="151"/>
                    </a:lnTo>
                    <a:lnTo>
                      <a:pt x="44" y="135"/>
                    </a:lnTo>
                    <a:lnTo>
                      <a:pt x="196" y="135"/>
                    </a:lnTo>
                    <a:lnTo>
                      <a:pt x="196" y="135"/>
                    </a:lnTo>
                    <a:lnTo>
                      <a:pt x="196" y="126"/>
                    </a:lnTo>
                    <a:lnTo>
                      <a:pt x="197" y="114"/>
                    </a:lnTo>
                    <a:lnTo>
                      <a:pt x="197" y="114"/>
                    </a:lnTo>
                    <a:close/>
                    <a:moveTo>
                      <a:pt x="45" y="98"/>
                    </a:moveTo>
                    <a:lnTo>
                      <a:pt x="45" y="98"/>
                    </a:lnTo>
                    <a:lnTo>
                      <a:pt x="47" y="85"/>
                    </a:lnTo>
                    <a:lnTo>
                      <a:pt x="51" y="73"/>
                    </a:lnTo>
                    <a:lnTo>
                      <a:pt x="55" y="64"/>
                    </a:lnTo>
                    <a:lnTo>
                      <a:pt x="61" y="55"/>
                    </a:lnTo>
                    <a:lnTo>
                      <a:pt x="68" y="49"/>
                    </a:lnTo>
                    <a:lnTo>
                      <a:pt x="77" y="44"/>
                    </a:lnTo>
                    <a:lnTo>
                      <a:pt x="87" y="41"/>
                    </a:lnTo>
                    <a:lnTo>
                      <a:pt x="98" y="40"/>
                    </a:lnTo>
                    <a:lnTo>
                      <a:pt x="98" y="40"/>
                    </a:lnTo>
                    <a:lnTo>
                      <a:pt x="104" y="41"/>
                    </a:lnTo>
                    <a:lnTo>
                      <a:pt x="110" y="42"/>
                    </a:lnTo>
                    <a:lnTo>
                      <a:pt x="116" y="43"/>
                    </a:lnTo>
                    <a:lnTo>
                      <a:pt x="121" y="45"/>
                    </a:lnTo>
                    <a:lnTo>
                      <a:pt x="126" y="47"/>
                    </a:lnTo>
                    <a:lnTo>
                      <a:pt x="130" y="50"/>
                    </a:lnTo>
                    <a:lnTo>
                      <a:pt x="138" y="57"/>
                    </a:lnTo>
                    <a:lnTo>
                      <a:pt x="143" y="66"/>
                    </a:lnTo>
                    <a:lnTo>
                      <a:pt x="147" y="76"/>
                    </a:lnTo>
                    <a:lnTo>
                      <a:pt x="150" y="86"/>
                    </a:lnTo>
                    <a:lnTo>
                      <a:pt x="152" y="98"/>
                    </a:lnTo>
                    <a:lnTo>
                      <a:pt x="45" y="98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2" name="Freeform 81"/>
              <p:cNvSpPr>
                <a:spLocks/>
              </p:cNvSpPr>
              <p:nvPr userDrawn="1"/>
            </p:nvSpPr>
            <p:spPr bwMode="auto">
              <a:xfrm>
                <a:off x="4244975" y="6363507"/>
                <a:ext cx="88900" cy="92075"/>
              </a:xfrm>
              <a:custGeom>
                <a:avLst/>
                <a:gdLst>
                  <a:gd name="T0" fmla="*/ 226 w 226"/>
                  <a:gd name="T1" fmla="*/ 230 h 233"/>
                  <a:gd name="T2" fmla="*/ 226 w 226"/>
                  <a:gd name="T3" fmla="*/ 0 h 233"/>
                  <a:gd name="T4" fmla="*/ 177 w 226"/>
                  <a:gd name="T5" fmla="*/ 0 h 233"/>
                  <a:gd name="T6" fmla="*/ 128 w 226"/>
                  <a:gd name="T7" fmla="*/ 111 h 233"/>
                  <a:gd name="T8" fmla="*/ 128 w 226"/>
                  <a:gd name="T9" fmla="*/ 111 h 233"/>
                  <a:gd name="T10" fmla="*/ 113 w 226"/>
                  <a:gd name="T11" fmla="*/ 151 h 233"/>
                  <a:gd name="T12" fmla="*/ 113 w 226"/>
                  <a:gd name="T13" fmla="*/ 151 h 233"/>
                  <a:gd name="T14" fmla="*/ 107 w 226"/>
                  <a:gd name="T15" fmla="*/ 132 h 233"/>
                  <a:gd name="T16" fmla="*/ 98 w 226"/>
                  <a:gd name="T17" fmla="*/ 111 h 233"/>
                  <a:gd name="T18" fmla="*/ 49 w 226"/>
                  <a:gd name="T19" fmla="*/ 0 h 233"/>
                  <a:gd name="T20" fmla="*/ 0 w 226"/>
                  <a:gd name="T21" fmla="*/ 0 h 233"/>
                  <a:gd name="T22" fmla="*/ 0 w 226"/>
                  <a:gd name="T23" fmla="*/ 230 h 233"/>
                  <a:gd name="T24" fmla="*/ 43 w 226"/>
                  <a:gd name="T25" fmla="*/ 230 h 233"/>
                  <a:gd name="T26" fmla="*/ 43 w 226"/>
                  <a:gd name="T27" fmla="*/ 110 h 233"/>
                  <a:gd name="T28" fmla="*/ 43 w 226"/>
                  <a:gd name="T29" fmla="*/ 110 h 233"/>
                  <a:gd name="T30" fmla="*/ 42 w 226"/>
                  <a:gd name="T31" fmla="*/ 69 h 233"/>
                  <a:gd name="T32" fmla="*/ 42 w 226"/>
                  <a:gd name="T33" fmla="*/ 69 h 233"/>
                  <a:gd name="T34" fmla="*/ 48 w 226"/>
                  <a:gd name="T35" fmla="*/ 85 h 233"/>
                  <a:gd name="T36" fmla="*/ 57 w 226"/>
                  <a:gd name="T37" fmla="*/ 106 h 233"/>
                  <a:gd name="T38" fmla="*/ 112 w 226"/>
                  <a:gd name="T39" fmla="*/ 233 h 233"/>
                  <a:gd name="T40" fmla="*/ 167 w 226"/>
                  <a:gd name="T41" fmla="*/ 106 h 233"/>
                  <a:gd name="T42" fmla="*/ 167 w 226"/>
                  <a:gd name="T43" fmla="*/ 106 h 233"/>
                  <a:gd name="T44" fmla="*/ 176 w 226"/>
                  <a:gd name="T45" fmla="*/ 85 h 233"/>
                  <a:gd name="T46" fmla="*/ 182 w 226"/>
                  <a:gd name="T47" fmla="*/ 69 h 233"/>
                  <a:gd name="T48" fmla="*/ 182 w 226"/>
                  <a:gd name="T49" fmla="*/ 69 h 233"/>
                  <a:gd name="T50" fmla="*/ 181 w 226"/>
                  <a:gd name="T51" fmla="*/ 110 h 233"/>
                  <a:gd name="T52" fmla="*/ 181 w 226"/>
                  <a:gd name="T53" fmla="*/ 230 h 233"/>
                  <a:gd name="T54" fmla="*/ 226 w 226"/>
                  <a:gd name="T55" fmla="*/ 23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6" h="233">
                    <a:moveTo>
                      <a:pt x="226" y="230"/>
                    </a:moveTo>
                    <a:lnTo>
                      <a:pt x="226" y="0"/>
                    </a:lnTo>
                    <a:lnTo>
                      <a:pt x="177" y="0"/>
                    </a:lnTo>
                    <a:lnTo>
                      <a:pt x="128" y="111"/>
                    </a:lnTo>
                    <a:lnTo>
                      <a:pt x="128" y="111"/>
                    </a:lnTo>
                    <a:lnTo>
                      <a:pt x="113" y="151"/>
                    </a:lnTo>
                    <a:lnTo>
                      <a:pt x="113" y="151"/>
                    </a:lnTo>
                    <a:lnTo>
                      <a:pt x="107" y="132"/>
                    </a:lnTo>
                    <a:lnTo>
                      <a:pt x="98" y="111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230"/>
                    </a:lnTo>
                    <a:lnTo>
                      <a:pt x="43" y="230"/>
                    </a:lnTo>
                    <a:lnTo>
                      <a:pt x="43" y="110"/>
                    </a:lnTo>
                    <a:lnTo>
                      <a:pt x="43" y="110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8" y="85"/>
                    </a:lnTo>
                    <a:lnTo>
                      <a:pt x="57" y="106"/>
                    </a:lnTo>
                    <a:lnTo>
                      <a:pt x="112" y="233"/>
                    </a:lnTo>
                    <a:lnTo>
                      <a:pt x="167" y="106"/>
                    </a:lnTo>
                    <a:lnTo>
                      <a:pt x="167" y="106"/>
                    </a:lnTo>
                    <a:lnTo>
                      <a:pt x="176" y="85"/>
                    </a:lnTo>
                    <a:lnTo>
                      <a:pt x="182" y="69"/>
                    </a:lnTo>
                    <a:lnTo>
                      <a:pt x="182" y="69"/>
                    </a:lnTo>
                    <a:lnTo>
                      <a:pt x="181" y="110"/>
                    </a:lnTo>
                    <a:lnTo>
                      <a:pt x="181" y="230"/>
                    </a:lnTo>
                    <a:lnTo>
                      <a:pt x="226" y="23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3" name="Freeform 82"/>
              <p:cNvSpPr>
                <a:spLocks/>
              </p:cNvSpPr>
              <p:nvPr userDrawn="1"/>
            </p:nvSpPr>
            <p:spPr bwMode="auto">
              <a:xfrm>
                <a:off x="4400550" y="6363507"/>
                <a:ext cx="88900" cy="92075"/>
              </a:xfrm>
              <a:custGeom>
                <a:avLst/>
                <a:gdLst>
                  <a:gd name="T0" fmla="*/ 227 w 227"/>
                  <a:gd name="T1" fmla="*/ 230 h 233"/>
                  <a:gd name="T2" fmla="*/ 227 w 227"/>
                  <a:gd name="T3" fmla="*/ 0 h 233"/>
                  <a:gd name="T4" fmla="*/ 178 w 227"/>
                  <a:gd name="T5" fmla="*/ 0 h 233"/>
                  <a:gd name="T6" fmla="*/ 128 w 227"/>
                  <a:gd name="T7" fmla="*/ 111 h 233"/>
                  <a:gd name="T8" fmla="*/ 128 w 227"/>
                  <a:gd name="T9" fmla="*/ 111 h 233"/>
                  <a:gd name="T10" fmla="*/ 113 w 227"/>
                  <a:gd name="T11" fmla="*/ 151 h 233"/>
                  <a:gd name="T12" fmla="*/ 113 w 227"/>
                  <a:gd name="T13" fmla="*/ 151 h 233"/>
                  <a:gd name="T14" fmla="*/ 106 w 227"/>
                  <a:gd name="T15" fmla="*/ 132 h 233"/>
                  <a:gd name="T16" fmla="*/ 98 w 227"/>
                  <a:gd name="T17" fmla="*/ 111 h 233"/>
                  <a:gd name="T18" fmla="*/ 49 w 227"/>
                  <a:gd name="T19" fmla="*/ 0 h 233"/>
                  <a:gd name="T20" fmla="*/ 0 w 227"/>
                  <a:gd name="T21" fmla="*/ 0 h 233"/>
                  <a:gd name="T22" fmla="*/ 0 w 227"/>
                  <a:gd name="T23" fmla="*/ 230 h 233"/>
                  <a:gd name="T24" fmla="*/ 43 w 227"/>
                  <a:gd name="T25" fmla="*/ 230 h 233"/>
                  <a:gd name="T26" fmla="*/ 43 w 227"/>
                  <a:gd name="T27" fmla="*/ 110 h 233"/>
                  <a:gd name="T28" fmla="*/ 43 w 227"/>
                  <a:gd name="T29" fmla="*/ 110 h 233"/>
                  <a:gd name="T30" fmla="*/ 42 w 227"/>
                  <a:gd name="T31" fmla="*/ 69 h 233"/>
                  <a:gd name="T32" fmla="*/ 42 w 227"/>
                  <a:gd name="T33" fmla="*/ 69 h 233"/>
                  <a:gd name="T34" fmla="*/ 48 w 227"/>
                  <a:gd name="T35" fmla="*/ 85 h 233"/>
                  <a:gd name="T36" fmla="*/ 57 w 227"/>
                  <a:gd name="T37" fmla="*/ 106 h 233"/>
                  <a:gd name="T38" fmla="*/ 112 w 227"/>
                  <a:gd name="T39" fmla="*/ 233 h 233"/>
                  <a:gd name="T40" fmla="*/ 167 w 227"/>
                  <a:gd name="T41" fmla="*/ 106 h 233"/>
                  <a:gd name="T42" fmla="*/ 167 w 227"/>
                  <a:gd name="T43" fmla="*/ 106 h 233"/>
                  <a:gd name="T44" fmla="*/ 177 w 227"/>
                  <a:gd name="T45" fmla="*/ 85 h 233"/>
                  <a:gd name="T46" fmla="*/ 183 w 227"/>
                  <a:gd name="T47" fmla="*/ 69 h 233"/>
                  <a:gd name="T48" fmla="*/ 183 w 227"/>
                  <a:gd name="T49" fmla="*/ 69 h 233"/>
                  <a:gd name="T50" fmla="*/ 182 w 227"/>
                  <a:gd name="T51" fmla="*/ 110 h 233"/>
                  <a:gd name="T52" fmla="*/ 182 w 227"/>
                  <a:gd name="T53" fmla="*/ 230 h 233"/>
                  <a:gd name="T54" fmla="*/ 227 w 227"/>
                  <a:gd name="T55" fmla="*/ 23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7" h="233">
                    <a:moveTo>
                      <a:pt x="227" y="230"/>
                    </a:moveTo>
                    <a:lnTo>
                      <a:pt x="227" y="0"/>
                    </a:lnTo>
                    <a:lnTo>
                      <a:pt x="178" y="0"/>
                    </a:lnTo>
                    <a:lnTo>
                      <a:pt x="128" y="111"/>
                    </a:lnTo>
                    <a:lnTo>
                      <a:pt x="128" y="111"/>
                    </a:lnTo>
                    <a:lnTo>
                      <a:pt x="113" y="151"/>
                    </a:lnTo>
                    <a:lnTo>
                      <a:pt x="113" y="151"/>
                    </a:lnTo>
                    <a:lnTo>
                      <a:pt x="106" y="132"/>
                    </a:lnTo>
                    <a:lnTo>
                      <a:pt x="98" y="111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230"/>
                    </a:lnTo>
                    <a:lnTo>
                      <a:pt x="43" y="230"/>
                    </a:lnTo>
                    <a:lnTo>
                      <a:pt x="43" y="110"/>
                    </a:lnTo>
                    <a:lnTo>
                      <a:pt x="43" y="110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8" y="85"/>
                    </a:lnTo>
                    <a:lnTo>
                      <a:pt x="57" y="106"/>
                    </a:lnTo>
                    <a:lnTo>
                      <a:pt x="112" y="233"/>
                    </a:lnTo>
                    <a:lnTo>
                      <a:pt x="167" y="106"/>
                    </a:lnTo>
                    <a:lnTo>
                      <a:pt x="167" y="106"/>
                    </a:lnTo>
                    <a:lnTo>
                      <a:pt x="177" y="85"/>
                    </a:lnTo>
                    <a:lnTo>
                      <a:pt x="183" y="69"/>
                    </a:lnTo>
                    <a:lnTo>
                      <a:pt x="183" y="69"/>
                    </a:lnTo>
                    <a:lnTo>
                      <a:pt x="182" y="110"/>
                    </a:lnTo>
                    <a:lnTo>
                      <a:pt x="182" y="230"/>
                    </a:lnTo>
                    <a:lnTo>
                      <a:pt x="227" y="23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4" name="Freeform 83"/>
              <p:cNvSpPr>
                <a:spLocks/>
              </p:cNvSpPr>
              <p:nvPr userDrawn="1"/>
            </p:nvSpPr>
            <p:spPr bwMode="auto">
              <a:xfrm>
                <a:off x="4513262" y="6363507"/>
                <a:ext cx="74613" cy="90488"/>
              </a:xfrm>
              <a:custGeom>
                <a:avLst/>
                <a:gdLst>
                  <a:gd name="T0" fmla="*/ 0 w 186"/>
                  <a:gd name="T1" fmla="*/ 0 h 230"/>
                  <a:gd name="T2" fmla="*/ 0 w 186"/>
                  <a:gd name="T3" fmla="*/ 230 h 230"/>
                  <a:gd name="T4" fmla="*/ 45 w 186"/>
                  <a:gd name="T5" fmla="*/ 230 h 230"/>
                  <a:gd name="T6" fmla="*/ 124 w 186"/>
                  <a:gd name="T7" fmla="*/ 101 h 230"/>
                  <a:gd name="T8" fmla="*/ 124 w 186"/>
                  <a:gd name="T9" fmla="*/ 101 h 230"/>
                  <a:gd name="T10" fmla="*/ 142 w 186"/>
                  <a:gd name="T11" fmla="*/ 72 h 230"/>
                  <a:gd name="T12" fmla="*/ 142 w 186"/>
                  <a:gd name="T13" fmla="*/ 72 h 230"/>
                  <a:gd name="T14" fmla="*/ 141 w 186"/>
                  <a:gd name="T15" fmla="*/ 120 h 230"/>
                  <a:gd name="T16" fmla="*/ 141 w 186"/>
                  <a:gd name="T17" fmla="*/ 230 h 230"/>
                  <a:gd name="T18" fmla="*/ 186 w 186"/>
                  <a:gd name="T19" fmla="*/ 230 h 230"/>
                  <a:gd name="T20" fmla="*/ 186 w 186"/>
                  <a:gd name="T21" fmla="*/ 0 h 230"/>
                  <a:gd name="T22" fmla="*/ 141 w 186"/>
                  <a:gd name="T23" fmla="*/ 0 h 230"/>
                  <a:gd name="T24" fmla="*/ 62 w 186"/>
                  <a:gd name="T25" fmla="*/ 127 h 230"/>
                  <a:gd name="T26" fmla="*/ 62 w 186"/>
                  <a:gd name="T27" fmla="*/ 127 h 230"/>
                  <a:gd name="T28" fmla="*/ 52 w 186"/>
                  <a:gd name="T29" fmla="*/ 143 h 230"/>
                  <a:gd name="T30" fmla="*/ 44 w 186"/>
                  <a:gd name="T31" fmla="*/ 158 h 230"/>
                  <a:gd name="T32" fmla="*/ 44 w 186"/>
                  <a:gd name="T33" fmla="*/ 158 h 230"/>
                  <a:gd name="T34" fmla="*/ 45 w 186"/>
                  <a:gd name="T35" fmla="*/ 108 h 230"/>
                  <a:gd name="T36" fmla="*/ 45 w 186"/>
                  <a:gd name="T37" fmla="*/ 0 h 230"/>
                  <a:gd name="T38" fmla="*/ 0 w 186"/>
                  <a:gd name="T3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6" h="230">
                    <a:moveTo>
                      <a:pt x="0" y="0"/>
                    </a:moveTo>
                    <a:lnTo>
                      <a:pt x="0" y="230"/>
                    </a:lnTo>
                    <a:lnTo>
                      <a:pt x="45" y="230"/>
                    </a:lnTo>
                    <a:lnTo>
                      <a:pt x="124" y="101"/>
                    </a:lnTo>
                    <a:lnTo>
                      <a:pt x="124" y="101"/>
                    </a:lnTo>
                    <a:lnTo>
                      <a:pt x="142" y="72"/>
                    </a:lnTo>
                    <a:lnTo>
                      <a:pt x="142" y="72"/>
                    </a:lnTo>
                    <a:lnTo>
                      <a:pt x="141" y="120"/>
                    </a:lnTo>
                    <a:lnTo>
                      <a:pt x="141" y="230"/>
                    </a:lnTo>
                    <a:lnTo>
                      <a:pt x="186" y="230"/>
                    </a:lnTo>
                    <a:lnTo>
                      <a:pt x="186" y="0"/>
                    </a:lnTo>
                    <a:lnTo>
                      <a:pt x="141" y="0"/>
                    </a:lnTo>
                    <a:lnTo>
                      <a:pt x="62" y="127"/>
                    </a:lnTo>
                    <a:lnTo>
                      <a:pt x="62" y="127"/>
                    </a:lnTo>
                    <a:lnTo>
                      <a:pt x="52" y="143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45" y="108"/>
                    </a:ln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5" name="Freeform 84"/>
              <p:cNvSpPr>
                <a:spLocks noEditPoints="1"/>
              </p:cNvSpPr>
              <p:nvPr userDrawn="1"/>
            </p:nvSpPr>
            <p:spPr bwMode="auto">
              <a:xfrm>
                <a:off x="4610100" y="6360332"/>
                <a:ext cx="76200" cy="127000"/>
              </a:xfrm>
              <a:custGeom>
                <a:avLst/>
                <a:gdLst>
                  <a:gd name="T0" fmla="*/ 194 w 194"/>
                  <a:gd name="T1" fmla="*/ 123 h 319"/>
                  <a:gd name="T2" fmla="*/ 192 w 194"/>
                  <a:gd name="T3" fmla="*/ 92 h 319"/>
                  <a:gd name="T4" fmla="*/ 187 w 194"/>
                  <a:gd name="T5" fmla="*/ 67 h 319"/>
                  <a:gd name="T6" fmla="*/ 179 w 194"/>
                  <a:gd name="T7" fmla="*/ 45 h 319"/>
                  <a:gd name="T8" fmla="*/ 168 w 194"/>
                  <a:gd name="T9" fmla="*/ 28 h 319"/>
                  <a:gd name="T10" fmla="*/ 155 w 194"/>
                  <a:gd name="T11" fmla="*/ 16 h 319"/>
                  <a:gd name="T12" fmla="*/ 140 w 194"/>
                  <a:gd name="T13" fmla="*/ 7 h 319"/>
                  <a:gd name="T14" fmla="*/ 123 w 194"/>
                  <a:gd name="T15" fmla="*/ 2 h 319"/>
                  <a:gd name="T16" fmla="*/ 105 w 194"/>
                  <a:gd name="T17" fmla="*/ 0 h 319"/>
                  <a:gd name="T18" fmla="*/ 96 w 194"/>
                  <a:gd name="T19" fmla="*/ 0 h 319"/>
                  <a:gd name="T20" fmla="*/ 79 w 194"/>
                  <a:gd name="T21" fmla="*/ 4 h 319"/>
                  <a:gd name="T22" fmla="*/ 65 w 194"/>
                  <a:gd name="T23" fmla="*/ 11 h 319"/>
                  <a:gd name="T24" fmla="*/ 45 w 194"/>
                  <a:gd name="T25" fmla="*/ 26 h 319"/>
                  <a:gd name="T26" fmla="*/ 0 w 194"/>
                  <a:gd name="T27" fmla="*/ 5 h 319"/>
                  <a:gd name="T28" fmla="*/ 45 w 194"/>
                  <a:gd name="T29" fmla="*/ 296 h 319"/>
                  <a:gd name="T30" fmla="*/ 45 w 194"/>
                  <a:gd name="T31" fmla="*/ 213 h 319"/>
                  <a:gd name="T32" fmla="*/ 58 w 194"/>
                  <a:gd name="T33" fmla="*/ 225 h 319"/>
                  <a:gd name="T34" fmla="*/ 72 w 194"/>
                  <a:gd name="T35" fmla="*/ 233 h 319"/>
                  <a:gd name="T36" fmla="*/ 87 w 194"/>
                  <a:gd name="T37" fmla="*/ 238 h 319"/>
                  <a:gd name="T38" fmla="*/ 102 w 194"/>
                  <a:gd name="T39" fmla="*/ 239 h 319"/>
                  <a:gd name="T40" fmla="*/ 111 w 194"/>
                  <a:gd name="T41" fmla="*/ 239 h 319"/>
                  <a:gd name="T42" fmla="*/ 129 w 194"/>
                  <a:gd name="T43" fmla="*/ 235 h 319"/>
                  <a:gd name="T44" fmla="*/ 145 w 194"/>
                  <a:gd name="T45" fmla="*/ 228 h 319"/>
                  <a:gd name="T46" fmla="*/ 160 w 194"/>
                  <a:gd name="T47" fmla="*/ 218 h 319"/>
                  <a:gd name="T48" fmla="*/ 172 w 194"/>
                  <a:gd name="T49" fmla="*/ 203 h 319"/>
                  <a:gd name="T50" fmla="*/ 182 w 194"/>
                  <a:gd name="T51" fmla="*/ 185 h 319"/>
                  <a:gd name="T52" fmla="*/ 189 w 194"/>
                  <a:gd name="T53" fmla="*/ 164 h 319"/>
                  <a:gd name="T54" fmla="*/ 193 w 194"/>
                  <a:gd name="T55" fmla="*/ 137 h 319"/>
                  <a:gd name="T56" fmla="*/ 194 w 194"/>
                  <a:gd name="T57" fmla="*/ 123 h 319"/>
                  <a:gd name="T58" fmla="*/ 149 w 194"/>
                  <a:gd name="T59" fmla="*/ 124 h 319"/>
                  <a:gd name="T60" fmla="*/ 146 w 194"/>
                  <a:gd name="T61" fmla="*/ 157 h 319"/>
                  <a:gd name="T62" fmla="*/ 139 w 194"/>
                  <a:gd name="T63" fmla="*/ 175 h 319"/>
                  <a:gd name="T64" fmla="*/ 133 w 194"/>
                  <a:gd name="T65" fmla="*/ 184 h 319"/>
                  <a:gd name="T66" fmla="*/ 125 w 194"/>
                  <a:gd name="T67" fmla="*/ 191 h 319"/>
                  <a:gd name="T68" fmla="*/ 116 w 194"/>
                  <a:gd name="T69" fmla="*/ 195 h 319"/>
                  <a:gd name="T70" fmla="*/ 104 w 194"/>
                  <a:gd name="T71" fmla="*/ 198 h 319"/>
                  <a:gd name="T72" fmla="*/ 98 w 194"/>
                  <a:gd name="T73" fmla="*/ 198 h 319"/>
                  <a:gd name="T74" fmla="*/ 81 w 194"/>
                  <a:gd name="T75" fmla="*/ 195 h 319"/>
                  <a:gd name="T76" fmla="*/ 66 w 194"/>
                  <a:gd name="T77" fmla="*/ 188 h 319"/>
                  <a:gd name="T78" fmla="*/ 54 w 194"/>
                  <a:gd name="T79" fmla="*/ 178 h 319"/>
                  <a:gd name="T80" fmla="*/ 44 w 194"/>
                  <a:gd name="T81" fmla="*/ 168 h 319"/>
                  <a:gd name="T82" fmla="*/ 44 w 194"/>
                  <a:gd name="T83" fmla="*/ 70 h 319"/>
                  <a:gd name="T84" fmla="*/ 56 w 194"/>
                  <a:gd name="T85" fmla="*/ 58 h 319"/>
                  <a:gd name="T86" fmla="*/ 69 w 194"/>
                  <a:gd name="T87" fmla="*/ 49 h 319"/>
                  <a:gd name="T88" fmla="*/ 82 w 194"/>
                  <a:gd name="T89" fmla="*/ 43 h 319"/>
                  <a:gd name="T90" fmla="*/ 96 w 194"/>
                  <a:gd name="T91" fmla="*/ 41 h 319"/>
                  <a:gd name="T92" fmla="*/ 102 w 194"/>
                  <a:gd name="T93" fmla="*/ 42 h 319"/>
                  <a:gd name="T94" fmla="*/ 113 w 194"/>
                  <a:gd name="T95" fmla="*/ 44 h 319"/>
                  <a:gd name="T96" fmla="*/ 124 w 194"/>
                  <a:gd name="T97" fmla="*/ 49 h 319"/>
                  <a:gd name="T98" fmla="*/ 132 w 194"/>
                  <a:gd name="T99" fmla="*/ 56 h 319"/>
                  <a:gd name="T100" fmla="*/ 138 w 194"/>
                  <a:gd name="T101" fmla="*/ 67 h 319"/>
                  <a:gd name="T102" fmla="*/ 145 w 194"/>
                  <a:gd name="T103" fmla="*/ 87 h 319"/>
                  <a:gd name="T104" fmla="*/ 149 w 194"/>
                  <a:gd name="T105" fmla="*/ 124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4" h="319">
                    <a:moveTo>
                      <a:pt x="194" y="123"/>
                    </a:moveTo>
                    <a:lnTo>
                      <a:pt x="194" y="123"/>
                    </a:lnTo>
                    <a:lnTo>
                      <a:pt x="193" y="107"/>
                    </a:lnTo>
                    <a:lnTo>
                      <a:pt x="192" y="92"/>
                    </a:lnTo>
                    <a:lnTo>
                      <a:pt x="190" y="79"/>
                    </a:lnTo>
                    <a:lnTo>
                      <a:pt x="187" y="67"/>
                    </a:lnTo>
                    <a:lnTo>
                      <a:pt x="183" y="55"/>
                    </a:lnTo>
                    <a:lnTo>
                      <a:pt x="179" y="45"/>
                    </a:lnTo>
                    <a:lnTo>
                      <a:pt x="174" y="36"/>
                    </a:lnTo>
                    <a:lnTo>
                      <a:pt x="168" y="28"/>
                    </a:lnTo>
                    <a:lnTo>
                      <a:pt x="162" y="22"/>
                    </a:lnTo>
                    <a:lnTo>
                      <a:pt x="155" y="16"/>
                    </a:lnTo>
                    <a:lnTo>
                      <a:pt x="148" y="11"/>
                    </a:lnTo>
                    <a:lnTo>
                      <a:pt x="140" y="7"/>
                    </a:lnTo>
                    <a:lnTo>
                      <a:pt x="132" y="4"/>
                    </a:lnTo>
                    <a:lnTo>
                      <a:pt x="123" y="2"/>
                    </a:lnTo>
                    <a:lnTo>
                      <a:pt x="114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96" y="0"/>
                    </a:lnTo>
                    <a:lnTo>
                      <a:pt x="87" y="2"/>
                    </a:lnTo>
                    <a:lnTo>
                      <a:pt x="79" y="4"/>
                    </a:lnTo>
                    <a:lnTo>
                      <a:pt x="72" y="7"/>
                    </a:lnTo>
                    <a:lnTo>
                      <a:pt x="65" y="11"/>
                    </a:lnTo>
                    <a:lnTo>
                      <a:pt x="58" y="16"/>
                    </a:lnTo>
                    <a:lnTo>
                      <a:pt x="45" y="26"/>
                    </a:lnTo>
                    <a:lnTo>
                      <a:pt x="45" y="5"/>
                    </a:lnTo>
                    <a:lnTo>
                      <a:pt x="0" y="5"/>
                    </a:lnTo>
                    <a:lnTo>
                      <a:pt x="0" y="319"/>
                    </a:lnTo>
                    <a:lnTo>
                      <a:pt x="45" y="296"/>
                    </a:lnTo>
                    <a:lnTo>
                      <a:pt x="45" y="213"/>
                    </a:lnTo>
                    <a:lnTo>
                      <a:pt x="45" y="213"/>
                    </a:lnTo>
                    <a:lnTo>
                      <a:pt x="51" y="219"/>
                    </a:lnTo>
                    <a:lnTo>
                      <a:pt x="58" y="225"/>
                    </a:lnTo>
                    <a:lnTo>
                      <a:pt x="65" y="229"/>
                    </a:lnTo>
                    <a:lnTo>
                      <a:pt x="72" y="233"/>
                    </a:lnTo>
                    <a:lnTo>
                      <a:pt x="80" y="236"/>
                    </a:lnTo>
                    <a:lnTo>
                      <a:pt x="87" y="238"/>
                    </a:lnTo>
                    <a:lnTo>
                      <a:pt x="95" y="239"/>
                    </a:lnTo>
                    <a:lnTo>
                      <a:pt x="102" y="239"/>
                    </a:lnTo>
                    <a:lnTo>
                      <a:pt x="102" y="239"/>
                    </a:lnTo>
                    <a:lnTo>
                      <a:pt x="111" y="239"/>
                    </a:lnTo>
                    <a:lnTo>
                      <a:pt x="121" y="238"/>
                    </a:lnTo>
                    <a:lnTo>
                      <a:pt x="129" y="235"/>
                    </a:lnTo>
                    <a:lnTo>
                      <a:pt x="138" y="232"/>
                    </a:lnTo>
                    <a:lnTo>
                      <a:pt x="145" y="228"/>
                    </a:lnTo>
                    <a:lnTo>
                      <a:pt x="153" y="223"/>
                    </a:lnTo>
                    <a:lnTo>
                      <a:pt x="160" y="218"/>
                    </a:lnTo>
                    <a:lnTo>
                      <a:pt x="166" y="211"/>
                    </a:lnTo>
                    <a:lnTo>
                      <a:pt x="172" y="203"/>
                    </a:lnTo>
                    <a:lnTo>
                      <a:pt x="178" y="195"/>
                    </a:lnTo>
                    <a:lnTo>
                      <a:pt x="182" y="185"/>
                    </a:lnTo>
                    <a:lnTo>
                      <a:pt x="186" y="175"/>
                    </a:lnTo>
                    <a:lnTo>
                      <a:pt x="189" y="164"/>
                    </a:lnTo>
                    <a:lnTo>
                      <a:pt x="192" y="151"/>
                    </a:lnTo>
                    <a:lnTo>
                      <a:pt x="193" y="137"/>
                    </a:lnTo>
                    <a:lnTo>
                      <a:pt x="194" y="123"/>
                    </a:lnTo>
                    <a:lnTo>
                      <a:pt x="194" y="123"/>
                    </a:lnTo>
                    <a:close/>
                    <a:moveTo>
                      <a:pt x="149" y="124"/>
                    </a:moveTo>
                    <a:lnTo>
                      <a:pt x="149" y="124"/>
                    </a:lnTo>
                    <a:lnTo>
                      <a:pt x="148" y="141"/>
                    </a:lnTo>
                    <a:lnTo>
                      <a:pt x="146" y="157"/>
                    </a:lnTo>
                    <a:lnTo>
                      <a:pt x="142" y="169"/>
                    </a:lnTo>
                    <a:lnTo>
                      <a:pt x="139" y="175"/>
                    </a:lnTo>
                    <a:lnTo>
                      <a:pt x="136" y="180"/>
                    </a:lnTo>
                    <a:lnTo>
                      <a:pt x="133" y="184"/>
                    </a:lnTo>
                    <a:lnTo>
                      <a:pt x="129" y="188"/>
                    </a:lnTo>
                    <a:lnTo>
                      <a:pt x="125" y="191"/>
                    </a:lnTo>
                    <a:lnTo>
                      <a:pt x="121" y="193"/>
                    </a:lnTo>
                    <a:lnTo>
                      <a:pt x="116" y="195"/>
                    </a:lnTo>
                    <a:lnTo>
                      <a:pt x="110" y="197"/>
                    </a:lnTo>
                    <a:lnTo>
                      <a:pt x="104" y="198"/>
                    </a:lnTo>
                    <a:lnTo>
                      <a:pt x="98" y="198"/>
                    </a:lnTo>
                    <a:lnTo>
                      <a:pt x="98" y="198"/>
                    </a:lnTo>
                    <a:lnTo>
                      <a:pt x="90" y="197"/>
                    </a:lnTo>
                    <a:lnTo>
                      <a:pt x="81" y="195"/>
                    </a:lnTo>
                    <a:lnTo>
                      <a:pt x="74" y="192"/>
                    </a:lnTo>
                    <a:lnTo>
                      <a:pt x="66" y="188"/>
                    </a:lnTo>
                    <a:lnTo>
                      <a:pt x="60" y="183"/>
                    </a:lnTo>
                    <a:lnTo>
                      <a:pt x="54" y="178"/>
                    </a:lnTo>
                    <a:lnTo>
                      <a:pt x="49" y="173"/>
                    </a:lnTo>
                    <a:lnTo>
                      <a:pt x="44" y="168"/>
                    </a:lnTo>
                    <a:lnTo>
                      <a:pt x="44" y="70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56" y="58"/>
                    </a:lnTo>
                    <a:lnTo>
                      <a:pt x="62" y="53"/>
                    </a:lnTo>
                    <a:lnTo>
                      <a:pt x="69" y="49"/>
                    </a:lnTo>
                    <a:lnTo>
                      <a:pt x="75" y="46"/>
                    </a:lnTo>
                    <a:lnTo>
                      <a:pt x="82" y="43"/>
                    </a:lnTo>
                    <a:lnTo>
                      <a:pt x="89" y="42"/>
                    </a:lnTo>
                    <a:lnTo>
                      <a:pt x="96" y="41"/>
                    </a:lnTo>
                    <a:lnTo>
                      <a:pt x="96" y="41"/>
                    </a:lnTo>
                    <a:lnTo>
                      <a:pt x="102" y="42"/>
                    </a:lnTo>
                    <a:lnTo>
                      <a:pt x="108" y="42"/>
                    </a:lnTo>
                    <a:lnTo>
                      <a:pt x="113" y="44"/>
                    </a:lnTo>
                    <a:lnTo>
                      <a:pt x="119" y="46"/>
                    </a:lnTo>
                    <a:lnTo>
                      <a:pt x="124" y="49"/>
                    </a:lnTo>
                    <a:lnTo>
                      <a:pt x="128" y="52"/>
                    </a:lnTo>
                    <a:lnTo>
                      <a:pt x="132" y="56"/>
                    </a:lnTo>
                    <a:lnTo>
                      <a:pt x="135" y="61"/>
                    </a:lnTo>
                    <a:lnTo>
                      <a:pt x="138" y="67"/>
                    </a:lnTo>
                    <a:lnTo>
                      <a:pt x="141" y="73"/>
                    </a:lnTo>
                    <a:lnTo>
                      <a:pt x="145" y="87"/>
                    </a:lnTo>
                    <a:lnTo>
                      <a:pt x="148" y="104"/>
                    </a:lnTo>
                    <a:lnTo>
                      <a:pt x="149" y="124"/>
                    </a:lnTo>
                    <a:lnTo>
                      <a:pt x="149" y="124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6" name="Freeform 85"/>
              <p:cNvSpPr>
                <a:spLocks/>
              </p:cNvSpPr>
              <p:nvPr userDrawn="1"/>
            </p:nvSpPr>
            <p:spPr bwMode="auto">
              <a:xfrm>
                <a:off x="4705350" y="6428594"/>
                <a:ext cx="26988" cy="26988"/>
              </a:xfrm>
              <a:custGeom>
                <a:avLst/>
                <a:gdLst>
                  <a:gd name="T0" fmla="*/ 68 w 68"/>
                  <a:gd name="T1" fmla="*/ 35 h 69"/>
                  <a:gd name="T2" fmla="*/ 68 w 68"/>
                  <a:gd name="T3" fmla="*/ 35 h 69"/>
                  <a:gd name="T4" fmla="*/ 68 w 68"/>
                  <a:gd name="T5" fmla="*/ 28 h 69"/>
                  <a:gd name="T6" fmla="*/ 66 w 68"/>
                  <a:gd name="T7" fmla="*/ 21 h 69"/>
                  <a:gd name="T8" fmla="*/ 63 w 68"/>
                  <a:gd name="T9" fmla="*/ 15 h 69"/>
                  <a:gd name="T10" fmla="*/ 58 w 68"/>
                  <a:gd name="T11" fmla="*/ 10 h 69"/>
                  <a:gd name="T12" fmla="*/ 53 w 68"/>
                  <a:gd name="T13" fmla="*/ 6 h 69"/>
                  <a:gd name="T14" fmla="*/ 47 w 68"/>
                  <a:gd name="T15" fmla="*/ 3 h 69"/>
                  <a:gd name="T16" fmla="*/ 41 w 68"/>
                  <a:gd name="T17" fmla="*/ 1 h 69"/>
                  <a:gd name="T18" fmla="*/ 34 w 68"/>
                  <a:gd name="T19" fmla="*/ 0 h 69"/>
                  <a:gd name="T20" fmla="*/ 34 w 68"/>
                  <a:gd name="T21" fmla="*/ 0 h 69"/>
                  <a:gd name="T22" fmla="*/ 27 w 68"/>
                  <a:gd name="T23" fmla="*/ 1 h 69"/>
                  <a:gd name="T24" fmla="*/ 20 w 68"/>
                  <a:gd name="T25" fmla="*/ 3 h 69"/>
                  <a:gd name="T26" fmla="*/ 14 w 68"/>
                  <a:gd name="T27" fmla="*/ 6 h 69"/>
                  <a:gd name="T28" fmla="*/ 9 w 68"/>
                  <a:gd name="T29" fmla="*/ 10 h 69"/>
                  <a:gd name="T30" fmla="*/ 5 w 68"/>
                  <a:gd name="T31" fmla="*/ 15 h 69"/>
                  <a:gd name="T32" fmla="*/ 2 w 68"/>
                  <a:gd name="T33" fmla="*/ 21 h 69"/>
                  <a:gd name="T34" fmla="*/ 0 w 68"/>
                  <a:gd name="T35" fmla="*/ 28 h 69"/>
                  <a:gd name="T36" fmla="*/ 0 w 68"/>
                  <a:gd name="T37" fmla="*/ 35 h 69"/>
                  <a:gd name="T38" fmla="*/ 0 w 68"/>
                  <a:gd name="T39" fmla="*/ 35 h 69"/>
                  <a:gd name="T40" fmla="*/ 0 w 68"/>
                  <a:gd name="T41" fmla="*/ 42 h 69"/>
                  <a:gd name="T42" fmla="*/ 2 w 68"/>
                  <a:gd name="T43" fmla="*/ 49 h 69"/>
                  <a:gd name="T44" fmla="*/ 5 w 68"/>
                  <a:gd name="T45" fmla="*/ 54 h 69"/>
                  <a:gd name="T46" fmla="*/ 9 w 68"/>
                  <a:gd name="T47" fmla="*/ 59 h 69"/>
                  <a:gd name="T48" fmla="*/ 14 w 68"/>
                  <a:gd name="T49" fmla="*/ 64 h 69"/>
                  <a:gd name="T50" fmla="*/ 20 w 68"/>
                  <a:gd name="T51" fmla="*/ 67 h 69"/>
                  <a:gd name="T52" fmla="*/ 27 w 68"/>
                  <a:gd name="T53" fmla="*/ 69 h 69"/>
                  <a:gd name="T54" fmla="*/ 34 w 68"/>
                  <a:gd name="T55" fmla="*/ 69 h 69"/>
                  <a:gd name="T56" fmla="*/ 34 w 68"/>
                  <a:gd name="T57" fmla="*/ 69 h 69"/>
                  <a:gd name="T58" fmla="*/ 41 w 68"/>
                  <a:gd name="T59" fmla="*/ 69 h 69"/>
                  <a:gd name="T60" fmla="*/ 47 w 68"/>
                  <a:gd name="T61" fmla="*/ 67 h 69"/>
                  <a:gd name="T62" fmla="*/ 53 w 68"/>
                  <a:gd name="T63" fmla="*/ 64 h 69"/>
                  <a:gd name="T64" fmla="*/ 58 w 68"/>
                  <a:gd name="T65" fmla="*/ 59 h 69"/>
                  <a:gd name="T66" fmla="*/ 63 w 68"/>
                  <a:gd name="T67" fmla="*/ 54 h 69"/>
                  <a:gd name="T68" fmla="*/ 66 w 68"/>
                  <a:gd name="T69" fmla="*/ 49 h 69"/>
                  <a:gd name="T70" fmla="*/ 68 w 68"/>
                  <a:gd name="T71" fmla="*/ 42 h 69"/>
                  <a:gd name="T72" fmla="*/ 68 w 68"/>
                  <a:gd name="T73" fmla="*/ 35 h 69"/>
                  <a:gd name="T74" fmla="*/ 68 w 68"/>
                  <a:gd name="T75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35"/>
                    </a:lnTo>
                    <a:lnTo>
                      <a:pt x="68" y="28"/>
                    </a:lnTo>
                    <a:lnTo>
                      <a:pt x="66" y="21"/>
                    </a:lnTo>
                    <a:lnTo>
                      <a:pt x="63" y="15"/>
                    </a:lnTo>
                    <a:lnTo>
                      <a:pt x="58" y="10"/>
                    </a:lnTo>
                    <a:lnTo>
                      <a:pt x="53" y="6"/>
                    </a:lnTo>
                    <a:lnTo>
                      <a:pt x="47" y="3"/>
                    </a:lnTo>
                    <a:lnTo>
                      <a:pt x="41" y="1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7" y="1"/>
                    </a:lnTo>
                    <a:lnTo>
                      <a:pt x="20" y="3"/>
                    </a:lnTo>
                    <a:lnTo>
                      <a:pt x="14" y="6"/>
                    </a:lnTo>
                    <a:lnTo>
                      <a:pt x="9" y="10"/>
                    </a:lnTo>
                    <a:lnTo>
                      <a:pt x="5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5" y="54"/>
                    </a:lnTo>
                    <a:lnTo>
                      <a:pt x="9" y="59"/>
                    </a:lnTo>
                    <a:lnTo>
                      <a:pt x="14" y="64"/>
                    </a:lnTo>
                    <a:lnTo>
                      <a:pt x="20" y="67"/>
                    </a:lnTo>
                    <a:lnTo>
                      <a:pt x="27" y="69"/>
                    </a:lnTo>
                    <a:lnTo>
                      <a:pt x="34" y="69"/>
                    </a:lnTo>
                    <a:lnTo>
                      <a:pt x="34" y="69"/>
                    </a:lnTo>
                    <a:lnTo>
                      <a:pt x="41" y="69"/>
                    </a:lnTo>
                    <a:lnTo>
                      <a:pt x="47" y="67"/>
                    </a:lnTo>
                    <a:lnTo>
                      <a:pt x="53" y="64"/>
                    </a:lnTo>
                    <a:lnTo>
                      <a:pt x="58" y="59"/>
                    </a:lnTo>
                    <a:lnTo>
                      <a:pt x="63" y="54"/>
                    </a:lnTo>
                    <a:lnTo>
                      <a:pt x="66" y="49"/>
                    </a:lnTo>
                    <a:lnTo>
                      <a:pt x="68" y="42"/>
                    </a:lnTo>
                    <a:lnTo>
                      <a:pt x="68" y="35"/>
                    </a:lnTo>
                    <a:lnTo>
                      <a:pt x="68" y="35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2123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1628775"/>
            <a:ext cx="12198350" cy="4469625"/>
            <a:chOff x="0" y="1628775"/>
            <a:chExt cx="12198350" cy="4469625"/>
          </a:xfrm>
        </p:grpSpPr>
        <p:sp>
          <p:nvSpPr>
            <p:cNvPr id="12" name="Freeform 8"/>
            <p:cNvSpPr>
              <a:spLocks/>
            </p:cNvSpPr>
            <p:nvPr userDrawn="1"/>
          </p:nvSpPr>
          <p:spPr bwMode="gray">
            <a:xfrm>
              <a:off x="3072661" y="1628775"/>
              <a:ext cx="9125689" cy="3318440"/>
            </a:xfrm>
            <a:custGeom>
              <a:avLst/>
              <a:gdLst/>
              <a:ahLst/>
              <a:cxnLst>
                <a:cxn ang="0">
                  <a:pos x="0" y="2464"/>
                </a:cxn>
                <a:cxn ang="0">
                  <a:pos x="6761" y="0"/>
                </a:cxn>
                <a:cxn ang="0">
                  <a:pos x="6761" y="1290"/>
                </a:cxn>
                <a:cxn ang="0">
                  <a:pos x="0" y="2464"/>
                </a:cxn>
              </a:cxnLst>
              <a:rect l="0" t="0" r="r" b="b"/>
              <a:pathLst>
                <a:path w="6761" h="2464">
                  <a:moveTo>
                    <a:pt x="0" y="2464"/>
                  </a:moveTo>
                  <a:lnTo>
                    <a:pt x="6761" y="0"/>
                  </a:lnTo>
                  <a:lnTo>
                    <a:pt x="6761" y="1290"/>
                  </a:lnTo>
                  <a:lnTo>
                    <a:pt x="0" y="246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291200"/>
              <a:ext cx="3078523" cy="180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81528" y="777600"/>
            <a:ext cx="8509385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081528" y="1731938"/>
            <a:ext cx="6222953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61" y="5751576"/>
            <a:ext cx="1517184" cy="74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45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748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551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56616">
              <a:defRPr/>
            </a:lvl2pPr>
            <a:lvl3pPr marL="713232">
              <a:defRPr/>
            </a:lvl3pPr>
            <a:lvl4pPr marL="1069848">
              <a:defRPr/>
            </a:lvl4pPr>
            <a:lvl5pPr marL="1426464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315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33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40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612648"/>
            <a:ext cx="7731674" cy="357530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005840" y="2240280"/>
            <a:ext cx="6879463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05840" y="3218688"/>
            <a:ext cx="6879463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764" y="5335782"/>
            <a:ext cx="1520023" cy="1160223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601662" y="5892019"/>
            <a:ext cx="4152900" cy="603250"/>
            <a:chOff x="601662" y="5892019"/>
            <a:chExt cx="4152900" cy="603250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601662" y="5892019"/>
              <a:ext cx="4152900" cy="6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 userDrawn="1"/>
          </p:nvSpPr>
          <p:spPr bwMode="auto">
            <a:xfrm>
              <a:off x="609600" y="5892019"/>
              <a:ext cx="100013" cy="984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776287" y="5892019"/>
              <a:ext cx="101600" cy="984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946150" y="5892019"/>
              <a:ext cx="100013" cy="984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2" name="Group 1"/>
            <p:cNvGrpSpPr/>
            <p:nvPr userDrawn="1"/>
          </p:nvGrpSpPr>
          <p:grpSpPr>
            <a:xfrm>
              <a:off x="606425" y="6119032"/>
              <a:ext cx="4125913" cy="368300"/>
              <a:chOff x="606425" y="6119032"/>
              <a:chExt cx="4125913" cy="368300"/>
            </a:xfrm>
          </p:grpSpPr>
          <p:sp>
            <p:nvSpPr>
              <p:cNvPr id="17" name="Freeform 16"/>
              <p:cNvSpPr>
                <a:spLocks/>
              </p:cNvSpPr>
              <p:nvPr userDrawn="1"/>
            </p:nvSpPr>
            <p:spPr bwMode="auto">
              <a:xfrm>
                <a:off x="606425" y="6120619"/>
                <a:ext cx="104775" cy="122238"/>
              </a:xfrm>
              <a:custGeom>
                <a:avLst/>
                <a:gdLst>
                  <a:gd name="T0" fmla="*/ 120 w 264"/>
                  <a:gd name="T1" fmla="*/ 305 h 305"/>
                  <a:gd name="T2" fmla="*/ 264 w 264"/>
                  <a:gd name="T3" fmla="*/ 0 h 305"/>
                  <a:gd name="T4" fmla="*/ 212 w 264"/>
                  <a:gd name="T5" fmla="*/ 0 h 305"/>
                  <a:gd name="T6" fmla="*/ 170 w 264"/>
                  <a:gd name="T7" fmla="*/ 98 h 305"/>
                  <a:gd name="T8" fmla="*/ 170 w 264"/>
                  <a:gd name="T9" fmla="*/ 98 h 305"/>
                  <a:gd name="T10" fmla="*/ 153 w 264"/>
                  <a:gd name="T11" fmla="*/ 136 h 305"/>
                  <a:gd name="T12" fmla="*/ 140 w 264"/>
                  <a:gd name="T13" fmla="*/ 167 h 305"/>
                  <a:gd name="T14" fmla="*/ 140 w 264"/>
                  <a:gd name="T15" fmla="*/ 167 h 305"/>
                  <a:gd name="T16" fmla="*/ 126 w 264"/>
                  <a:gd name="T17" fmla="*/ 135 h 305"/>
                  <a:gd name="T18" fmla="*/ 106 w 264"/>
                  <a:gd name="T19" fmla="*/ 97 h 305"/>
                  <a:gd name="T20" fmla="*/ 56 w 264"/>
                  <a:gd name="T21" fmla="*/ 0 h 305"/>
                  <a:gd name="T22" fmla="*/ 0 w 264"/>
                  <a:gd name="T23" fmla="*/ 0 h 305"/>
                  <a:gd name="T24" fmla="*/ 114 w 264"/>
                  <a:gd name="T25" fmla="*/ 213 h 305"/>
                  <a:gd name="T26" fmla="*/ 68 w 264"/>
                  <a:gd name="T27" fmla="*/ 305 h 305"/>
                  <a:gd name="T28" fmla="*/ 120 w 264"/>
                  <a:gd name="T2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4" h="305">
                    <a:moveTo>
                      <a:pt x="120" y="305"/>
                    </a:moveTo>
                    <a:lnTo>
                      <a:pt x="264" y="0"/>
                    </a:lnTo>
                    <a:lnTo>
                      <a:pt x="212" y="0"/>
                    </a:lnTo>
                    <a:lnTo>
                      <a:pt x="170" y="98"/>
                    </a:lnTo>
                    <a:lnTo>
                      <a:pt x="170" y="98"/>
                    </a:lnTo>
                    <a:lnTo>
                      <a:pt x="153" y="136"/>
                    </a:lnTo>
                    <a:lnTo>
                      <a:pt x="140" y="167"/>
                    </a:lnTo>
                    <a:lnTo>
                      <a:pt x="140" y="167"/>
                    </a:lnTo>
                    <a:lnTo>
                      <a:pt x="126" y="135"/>
                    </a:lnTo>
                    <a:lnTo>
                      <a:pt x="106" y="97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114" y="213"/>
                    </a:lnTo>
                    <a:lnTo>
                      <a:pt x="68" y="305"/>
                    </a:lnTo>
                    <a:lnTo>
                      <a:pt x="120" y="305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 17"/>
              <p:cNvSpPr>
                <a:spLocks noEditPoints="1"/>
              </p:cNvSpPr>
              <p:nvPr userDrawn="1"/>
            </p:nvSpPr>
            <p:spPr bwMode="auto">
              <a:xfrm>
                <a:off x="768350" y="6150782"/>
                <a:ext cx="73025" cy="92075"/>
              </a:xfrm>
              <a:custGeom>
                <a:avLst/>
                <a:gdLst>
                  <a:gd name="T0" fmla="*/ 0 w 184"/>
                  <a:gd name="T1" fmla="*/ 229 h 229"/>
                  <a:gd name="T2" fmla="*/ 106 w 184"/>
                  <a:gd name="T3" fmla="*/ 229 h 229"/>
                  <a:gd name="T4" fmla="*/ 132 w 184"/>
                  <a:gd name="T5" fmla="*/ 227 h 229"/>
                  <a:gd name="T6" fmla="*/ 146 w 184"/>
                  <a:gd name="T7" fmla="*/ 222 h 229"/>
                  <a:gd name="T8" fmla="*/ 159 w 184"/>
                  <a:gd name="T9" fmla="*/ 215 h 229"/>
                  <a:gd name="T10" fmla="*/ 169 w 184"/>
                  <a:gd name="T11" fmla="*/ 207 h 229"/>
                  <a:gd name="T12" fmla="*/ 176 w 184"/>
                  <a:gd name="T13" fmla="*/ 196 h 229"/>
                  <a:gd name="T14" fmla="*/ 182 w 184"/>
                  <a:gd name="T15" fmla="*/ 182 h 229"/>
                  <a:gd name="T16" fmla="*/ 184 w 184"/>
                  <a:gd name="T17" fmla="*/ 167 h 229"/>
                  <a:gd name="T18" fmla="*/ 184 w 184"/>
                  <a:gd name="T19" fmla="*/ 159 h 229"/>
                  <a:gd name="T20" fmla="*/ 181 w 184"/>
                  <a:gd name="T21" fmla="*/ 138 h 229"/>
                  <a:gd name="T22" fmla="*/ 172 w 184"/>
                  <a:gd name="T23" fmla="*/ 122 h 229"/>
                  <a:gd name="T24" fmla="*/ 161 w 184"/>
                  <a:gd name="T25" fmla="*/ 112 h 229"/>
                  <a:gd name="T26" fmla="*/ 147 w 184"/>
                  <a:gd name="T27" fmla="*/ 106 h 229"/>
                  <a:gd name="T28" fmla="*/ 154 w 184"/>
                  <a:gd name="T29" fmla="*/ 102 h 229"/>
                  <a:gd name="T30" fmla="*/ 164 w 184"/>
                  <a:gd name="T31" fmla="*/ 94 h 229"/>
                  <a:gd name="T32" fmla="*/ 172 w 184"/>
                  <a:gd name="T33" fmla="*/ 82 h 229"/>
                  <a:gd name="T34" fmla="*/ 177 w 184"/>
                  <a:gd name="T35" fmla="*/ 68 h 229"/>
                  <a:gd name="T36" fmla="*/ 177 w 184"/>
                  <a:gd name="T37" fmla="*/ 60 h 229"/>
                  <a:gd name="T38" fmla="*/ 176 w 184"/>
                  <a:gd name="T39" fmla="*/ 46 h 229"/>
                  <a:gd name="T40" fmla="*/ 173 w 184"/>
                  <a:gd name="T41" fmla="*/ 34 h 229"/>
                  <a:gd name="T42" fmla="*/ 167 w 184"/>
                  <a:gd name="T43" fmla="*/ 24 h 229"/>
                  <a:gd name="T44" fmla="*/ 159 w 184"/>
                  <a:gd name="T45" fmla="*/ 15 h 229"/>
                  <a:gd name="T46" fmla="*/ 150 w 184"/>
                  <a:gd name="T47" fmla="*/ 9 h 229"/>
                  <a:gd name="T48" fmla="*/ 126 w 184"/>
                  <a:gd name="T49" fmla="*/ 1 h 229"/>
                  <a:gd name="T50" fmla="*/ 0 w 184"/>
                  <a:gd name="T51" fmla="*/ 0 h 229"/>
                  <a:gd name="T52" fmla="*/ 45 w 184"/>
                  <a:gd name="T53" fmla="*/ 37 h 229"/>
                  <a:gd name="T54" fmla="*/ 104 w 184"/>
                  <a:gd name="T55" fmla="*/ 37 h 229"/>
                  <a:gd name="T56" fmla="*/ 117 w 184"/>
                  <a:gd name="T57" fmla="*/ 39 h 229"/>
                  <a:gd name="T58" fmla="*/ 126 w 184"/>
                  <a:gd name="T59" fmla="*/ 45 h 229"/>
                  <a:gd name="T60" fmla="*/ 131 w 184"/>
                  <a:gd name="T61" fmla="*/ 53 h 229"/>
                  <a:gd name="T62" fmla="*/ 133 w 184"/>
                  <a:gd name="T63" fmla="*/ 64 h 229"/>
                  <a:gd name="T64" fmla="*/ 132 w 184"/>
                  <a:gd name="T65" fmla="*/ 69 h 229"/>
                  <a:gd name="T66" fmla="*/ 129 w 184"/>
                  <a:gd name="T67" fmla="*/ 78 h 229"/>
                  <a:gd name="T68" fmla="*/ 122 w 184"/>
                  <a:gd name="T69" fmla="*/ 85 h 229"/>
                  <a:gd name="T70" fmla="*/ 111 w 184"/>
                  <a:gd name="T71" fmla="*/ 89 h 229"/>
                  <a:gd name="T72" fmla="*/ 45 w 184"/>
                  <a:gd name="T73" fmla="*/ 90 h 229"/>
                  <a:gd name="T74" fmla="*/ 45 w 184"/>
                  <a:gd name="T75" fmla="*/ 127 h 229"/>
                  <a:gd name="T76" fmla="*/ 105 w 184"/>
                  <a:gd name="T77" fmla="*/ 127 h 229"/>
                  <a:gd name="T78" fmla="*/ 120 w 184"/>
                  <a:gd name="T79" fmla="*/ 129 h 229"/>
                  <a:gd name="T80" fmla="*/ 130 w 184"/>
                  <a:gd name="T81" fmla="*/ 136 h 229"/>
                  <a:gd name="T82" fmla="*/ 137 w 184"/>
                  <a:gd name="T83" fmla="*/ 146 h 229"/>
                  <a:gd name="T84" fmla="*/ 140 w 184"/>
                  <a:gd name="T85" fmla="*/ 160 h 229"/>
                  <a:gd name="T86" fmla="*/ 139 w 184"/>
                  <a:gd name="T87" fmla="*/ 167 h 229"/>
                  <a:gd name="T88" fmla="*/ 135 w 184"/>
                  <a:gd name="T89" fmla="*/ 178 h 229"/>
                  <a:gd name="T90" fmla="*/ 127 w 184"/>
                  <a:gd name="T91" fmla="*/ 187 h 229"/>
                  <a:gd name="T92" fmla="*/ 113 w 184"/>
                  <a:gd name="T93" fmla="*/ 191 h 229"/>
                  <a:gd name="T94" fmla="*/ 45 w 184"/>
                  <a:gd name="T95" fmla="*/ 19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4" h="229">
                    <a:moveTo>
                      <a:pt x="0" y="0"/>
                    </a:moveTo>
                    <a:lnTo>
                      <a:pt x="0" y="229"/>
                    </a:lnTo>
                    <a:lnTo>
                      <a:pt x="106" y="229"/>
                    </a:lnTo>
                    <a:lnTo>
                      <a:pt x="106" y="229"/>
                    </a:lnTo>
                    <a:lnTo>
                      <a:pt x="124" y="228"/>
                    </a:lnTo>
                    <a:lnTo>
                      <a:pt x="132" y="227"/>
                    </a:lnTo>
                    <a:lnTo>
                      <a:pt x="139" y="225"/>
                    </a:lnTo>
                    <a:lnTo>
                      <a:pt x="146" y="222"/>
                    </a:lnTo>
                    <a:lnTo>
                      <a:pt x="153" y="219"/>
                    </a:lnTo>
                    <a:lnTo>
                      <a:pt x="159" y="215"/>
                    </a:lnTo>
                    <a:lnTo>
                      <a:pt x="164" y="211"/>
                    </a:lnTo>
                    <a:lnTo>
                      <a:pt x="169" y="207"/>
                    </a:lnTo>
                    <a:lnTo>
                      <a:pt x="173" y="201"/>
                    </a:lnTo>
                    <a:lnTo>
                      <a:pt x="176" y="196"/>
                    </a:lnTo>
                    <a:lnTo>
                      <a:pt x="179" y="189"/>
                    </a:lnTo>
                    <a:lnTo>
                      <a:pt x="182" y="182"/>
                    </a:lnTo>
                    <a:lnTo>
                      <a:pt x="183" y="175"/>
                    </a:lnTo>
                    <a:lnTo>
                      <a:pt x="184" y="167"/>
                    </a:lnTo>
                    <a:lnTo>
                      <a:pt x="184" y="159"/>
                    </a:lnTo>
                    <a:lnTo>
                      <a:pt x="184" y="159"/>
                    </a:lnTo>
                    <a:lnTo>
                      <a:pt x="184" y="148"/>
                    </a:lnTo>
                    <a:lnTo>
                      <a:pt x="181" y="138"/>
                    </a:lnTo>
                    <a:lnTo>
                      <a:pt x="177" y="129"/>
                    </a:lnTo>
                    <a:lnTo>
                      <a:pt x="172" y="122"/>
                    </a:lnTo>
                    <a:lnTo>
                      <a:pt x="167" y="116"/>
                    </a:lnTo>
                    <a:lnTo>
                      <a:pt x="161" y="112"/>
                    </a:lnTo>
                    <a:lnTo>
                      <a:pt x="154" y="108"/>
                    </a:lnTo>
                    <a:lnTo>
                      <a:pt x="147" y="106"/>
                    </a:lnTo>
                    <a:lnTo>
                      <a:pt x="147" y="106"/>
                    </a:lnTo>
                    <a:lnTo>
                      <a:pt x="154" y="102"/>
                    </a:lnTo>
                    <a:lnTo>
                      <a:pt x="159" y="98"/>
                    </a:lnTo>
                    <a:lnTo>
                      <a:pt x="164" y="94"/>
                    </a:lnTo>
                    <a:lnTo>
                      <a:pt x="169" y="88"/>
                    </a:lnTo>
                    <a:lnTo>
                      <a:pt x="172" y="82"/>
                    </a:lnTo>
                    <a:lnTo>
                      <a:pt x="175" y="76"/>
                    </a:lnTo>
                    <a:lnTo>
                      <a:pt x="177" y="68"/>
                    </a:lnTo>
                    <a:lnTo>
                      <a:pt x="177" y="60"/>
                    </a:lnTo>
                    <a:lnTo>
                      <a:pt x="177" y="60"/>
                    </a:lnTo>
                    <a:lnTo>
                      <a:pt x="177" y="53"/>
                    </a:lnTo>
                    <a:lnTo>
                      <a:pt x="176" y="46"/>
                    </a:lnTo>
                    <a:lnTo>
                      <a:pt x="175" y="40"/>
                    </a:lnTo>
                    <a:lnTo>
                      <a:pt x="173" y="34"/>
                    </a:lnTo>
                    <a:lnTo>
                      <a:pt x="170" y="29"/>
                    </a:lnTo>
                    <a:lnTo>
                      <a:pt x="167" y="24"/>
                    </a:lnTo>
                    <a:lnTo>
                      <a:pt x="164" y="19"/>
                    </a:lnTo>
                    <a:lnTo>
                      <a:pt x="159" y="15"/>
                    </a:lnTo>
                    <a:lnTo>
                      <a:pt x="155" y="12"/>
                    </a:lnTo>
                    <a:lnTo>
                      <a:pt x="150" y="9"/>
                    </a:lnTo>
                    <a:lnTo>
                      <a:pt x="139" y="4"/>
                    </a:lnTo>
                    <a:lnTo>
                      <a:pt x="126" y="1"/>
                    </a:lnTo>
                    <a:lnTo>
                      <a:pt x="112" y="0"/>
                    </a:lnTo>
                    <a:lnTo>
                      <a:pt x="0" y="0"/>
                    </a:lnTo>
                    <a:close/>
                    <a:moveTo>
                      <a:pt x="45" y="90"/>
                    </a:moveTo>
                    <a:lnTo>
                      <a:pt x="45" y="37"/>
                    </a:lnTo>
                    <a:lnTo>
                      <a:pt x="104" y="37"/>
                    </a:lnTo>
                    <a:lnTo>
                      <a:pt x="104" y="37"/>
                    </a:lnTo>
                    <a:lnTo>
                      <a:pt x="111" y="38"/>
                    </a:lnTo>
                    <a:lnTo>
                      <a:pt x="117" y="39"/>
                    </a:lnTo>
                    <a:lnTo>
                      <a:pt x="122" y="42"/>
                    </a:lnTo>
                    <a:lnTo>
                      <a:pt x="126" y="45"/>
                    </a:lnTo>
                    <a:lnTo>
                      <a:pt x="129" y="49"/>
                    </a:lnTo>
                    <a:lnTo>
                      <a:pt x="131" y="53"/>
                    </a:lnTo>
                    <a:lnTo>
                      <a:pt x="132" y="58"/>
                    </a:lnTo>
                    <a:lnTo>
                      <a:pt x="133" y="64"/>
                    </a:lnTo>
                    <a:lnTo>
                      <a:pt x="133" y="64"/>
                    </a:lnTo>
                    <a:lnTo>
                      <a:pt x="132" y="69"/>
                    </a:lnTo>
                    <a:lnTo>
                      <a:pt x="131" y="74"/>
                    </a:lnTo>
                    <a:lnTo>
                      <a:pt x="129" y="78"/>
                    </a:lnTo>
                    <a:lnTo>
                      <a:pt x="126" y="82"/>
                    </a:lnTo>
                    <a:lnTo>
                      <a:pt x="122" y="85"/>
                    </a:lnTo>
                    <a:lnTo>
                      <a:pt x="117" y="88"/>
                    </a:lnTo>
                    <a:lnTo>
                      <a:pt x="111" y="89"/>
                    </a:lnTo>
                    <a:lnTo>
                      <a:pt x="104" y="90"/>
                    </a:lnTo>
                    <a:lnTo>
                      <a:pt x="45" y="90"/>
                    </a:lnTo>
                    <a:close/>
                    <a:moveTo>
                      <a:pt x="45" y="192"/>
                    </a:moveTo>
                    <a:lnTo>
                      <a:pt x="45" y="127"/>
                    </a:lnTo>
                    <a:lnTo>
                      <a:pt x="105" y="127"/>
                    </a:lnTo>
                    <a:lnTo>
                      <a:pt x="105" y="127"/>
                    </a:lnTo>
                    <a:lnTo>
                      <a:pt x="113" y="128"/>
                    </a:lnTo>
                    <a:lnTo>
                      <a:pt x="120" y="129"/>
                    </a:lnTo>
                    <a:lnTo>
                      <a:pt x="125" y="132"/>
                    </a:lnTo>
                    <a:lnTo>
                      <a:pt x="130" y="136"/>
                    </a:lnTo>
                    <a:lnTo>
                      <a:pt x="134" y="141"/>
                    </a:lnTo>
                    <a:lnTo>
                      <a:pt x="137" y="146"/>
                    </a:lnTo>
                    <a:lnTo>
                      <a:pt x="139" y="153"/>
                    </a:lnTo>
                    <a:lnTo>
                      <a:pt x="140" y="160"/>
                    </a:lnTo>
                    <a:lnTo>
                      <a:pt x="140" y="160"/>
                    </a:lnTo>
                    <a:lnTo>
                      <a:pt x="139" y="167"/>
                    </a:lnTo>
                    <a:lnTo>
                      <a:pt x="138" y="173"/>
                    </a:lnTo>
                    <a:lnTo>
                      <a:pt x="135" y="178"/>
                    </a:lnTo>
                    <a:lnTo>
                      <a:pt x="131" y="183"/>
                    </a:lnTo>
                    <a:lnTo>
                      <a:pt x="127" y="187"/>
                    </a:lnTo>
                    <a:lnTo>
                      <a:pt x="120" y="190"/>
                    </a:lnTo>
                    <a:lnTo>
                      <a:pt x="113" y="191"/>
                    </a:lnTo>
                    <a:lnTo>
                      <a:pt x="104" y="192"/>
                    </a:lnTo>
                    <a:lnTo>
                      <a:pt x="45" y="192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 18"/>
              <p:cNvSpPr>
                <a:spLocks noEditPoints="1"/>
              </p:cNvSpPr>
              <p:nvPr userDrawn="1"/>
            </p:nvSpPr>
            <p:spPr bwMode="auto">
              <a:xfrm>
                <a:off x="855662" y="6149194"/>
                <a:ext cx="73025" cy="95250"/>
              </a:xfrm>
              <a:custGeom>
                <a:avLst/>
                <a:gdLst>
                  <a:gd name="T0" fmla="*/ 187 w 187"/>
                  <a:gd name="T1" fmla="*/ 77 h 239"/>
                  <a:gd name="T2" fmla="*/ 186 w 187"/>
                  <a:gd name="T3" fmla="*/ 68 h 239"/>
                  <a:gd name="T4" fmla="*/ 183 w 187"/>
                  <a:gd name="T5" fmla="*/ 51 h 239"/>
                  <a:gd name="T6" fmla="*/ 177 w 187"/>
                  <a:gd name="T7" fmla="*/ 36 h 239"/>
                  <a:gd name="T8" fmla="*/ 168 w 187"/>
                  <a:gd name="T9" fmla="*/ 24 h 239"/>
                  <a:gd name="T10" fmla="*/ 157 w 187"/>
                  <a:gd name="T11" fmla="*/ 15 h 239"/>
                  <a:gd name="T12" fmla="*/ 143 w 187"/>
                  <a:gd name="T13" fmla="*/ 8 h 239"/>
                  <a:gd name="T14" fmla="*/ 128 w 187"/>
                  <a:gd name="T15" fmla="*/ 3 h 239"/>
                  <a:gd name="T16" fmla="*/ 110 w 187"/>
                  <a:gd name="T17" fmla="*/ 1 h 239"/>
                  <a:gd name="T18" fmla="*/ 100 w 187"/>
                  <a:gd name="T19" fmla="*/ 0 h 239"/>
                  <a:gd name="T20" fmla="*/ 77 w 187"/>
                  <a:gd name="T21" fmla="*/ 2 h 239"/>
                  <a:gd name="T22" fmla="*/ 57 w 187"/>
                  <a:gd name="T23" fmla="*/ 6 h 239"/>
                  <a:gd name="T24" fmla="*/ 38 w 187"/>
                  <a:gd name="T25" fmla="*/ 12 h 239"/>
                  <a:gd name="T26" fmla="*/ 21 w 187"/>
                  <a:gd name="T27" fmla="*/ 21 h 239"/>
                  <a:gd name="T28" fmla="*/ 39 w 187"/>
                  <a:gd name="T29" fmla="*/ 55 h 239"/>
                  <a:gd name="T30" fmla="*/ 67 w 187"/>
                  <a:gd name="T31" fmla="*/ 44 h 239"/>
                  <a:gd name="T32" fmla="*/ 99 w 187"/>
                  <a:gd name="T33" fmla="*/ 40 h 239"/>
                  <a:gd name="T34" fmla="*/ 109 w 187"/>
                  <a:gd name="T35" fmla="*/ 41 h 239"/>
                  <a:gd name="T36" fmla="*/ 125 w 187"/>
                  <a:gd name="T37" fmla="*/ 46 h 239"/>
                  <a:gd name="T38" fmla="*/ 136 w 187"/>
                  <a:gd name="T39" fmla="*/ 56 h 239"/>
                  <a:gd name="T40" fmla="*/ 142 w 187"/>
                  <a:gd name="T41" fmla="*/ 70 h 239"/>
                  <a:gd name="T42" fmla="*/ 143 w 187"/>
                  <a:gd name="T43" fmla="*/ 96 h 239"/>
                  <a:gd name="T44" fmla="*/ 134 w 187"/>
                  <a:gd name="T45" fmla="*/ 93 h 239"/>
                  <a:gd name="T46" fmla="*/ 107 w 187"/>
                  <a:gd name="T47" fmla="*/ 88 h 239"/>
                  <a:gd name="T48" fmla="*/ 91 w 187"/>
                  <a:gd name="T49" fmla="*/ 88 h 239"/>
                  <a:gd name="T50" fmla="*/ 63 w 187"/>
                  <a:gd name="T51" fmla="*/ 90 h 239"/>
                  <a:gd name="T52" fmla="*/ 47 w 187"/>
                  <a:gd name="T53" fmla="*/ 94 h 239"/>
                  <a:gd name="T54" fmla="*/ 32 w 187"/>
                  <a:gd name="T55" fmla="*/ 101 h 239"/>
                  <a:gd name="T56" fmla="*/ 20 w 187"/>
                  <a:gd name="T57" fmla="*/ 110 h 239"/>
                  <a:gd name="T58" fmla="*/ 10 w 187"/>
                  <a:gd name="T59" fmla="*/ 122 h 239"/>
                  <a:gd name="T60" fmla="*/ 4 w 187"/>
                  <a:gd name="T61" fmla="*/ 136 h 239"/>
                  <a:gd name="T62" fmla="*/ 0 w 187"/>
                  <a:gd name="T63" fmla="*/ 152 h 239"/>
                  <a:gd name="T64" fmla="*/ 0 w 187"/>
                  <a:gd name="T65" fmla="*/ 162 h 239"/>
                  <a:gd name="T66" fmla="*/ 1 w 187"/>
                  <a:gd name="T67" fmla="*/ 181 h 239"/>
                  <a:gd name="T68" fmla="*/ 7 w 187"/>
                  <a:gd name="T69" fmla="*/ 197 h 239"/>
                  <a:gd name="T70" fmla="*/ 15 w 187"/>
                  <a:gd name="T71" fmla="*/ 211 h 239"/>
                  <a:gd name="T72" fmla="*/ 25 w 187"/>
                  <a:gd name="T73" fmla="*/ 221 h 239"/>
                  <a:gd name="T74" fmla="*/ 38 w 187"/>
                  <a:gd name="T75" fmla="*/ 229 h 239"/>
                  <a:gd name="T76" fmla="*/ 51 w 187"/>
                  <a:gd name="T77" fmla="*/ 235 h 239"/>
                  <a:gd name="T78" fmla="*/ 79 w 187"/>
                  <a:gd name="T79" fmla="*/ 239 h 239"/>
                  <a:gd name="T80" fmla="*/ 90 w 187"/>
                  <a:gd name="T81" fmla="*/ 238 h 239"/>
                  <a:gd name="T82" fmla="*/ 109 w 187"/>
                  <a:gd name="T83" fmla="*/ 234 h 239"/>
                  <a:gd name="T84" fmla="*/ 116 w 187"/>
                  <a:gd name="T85" fmla="*/ 231 h 239"/>
                  <a:gd name="T86" fmla="*/ 135 w 187"/>
                  <a:gd name="T87" fmla="*/ 218 h 239"/>
                  <a:gd name="T88" fmla="*/ 143 w 187"/>
                  <a:gd name="T89" fmla="*/ 234 h 239"/>
                  <a:gd name="T90" fmla="*/ 143 w 187"/>
                  <a:gd name="T91" fmla="*/ 169 h 239"/>
                  <a:gd name="T92" fmla="*/ 138 w 187"/>
                  <a:gd name="T93" fmla="*/ 174 h 239"/>
                  <a:gd name="T94" fmla="*/ 127 w 187"/>
                  <a:gd name="T95" fmla="*/ 185 h 239"/>
                  <a:gd name="T96" fmla="*/ 113 w 187"/>
                  <a:gd name="T97" fmla="*/ 193 h 239"/>
                  <a:gd name="T98" fmla="*/ 95 w 187"/>
                  <a:gd name="T99" fmla="*/ 198 h 239"/>
                  <a:gd name="T100" fmla="*/ 86 w 187"/>
                  <a:gd name="T101" fmla="*/ 198 h 239"/>
                  <a:gd name="T102" fmla="*/ 68 w 187"/>
                  <a:gd name="T103" fmla="*/ 196 h 239"/>
                  <a:gd name="T104" fmla="*/ 55 w 187"/>
                  <a:gd name="T105" fmla="*/ 189 h 239"/>
                  <a:gd name="T106" fmla="*/ 50 w 187"/>
                  <a:gd name="T107" fmla="*/ 184 h 239"/>
                  <a:gd name="T108" fmla="*/ 43 w 187"/>
                  <a:gd name="T109" fmla="*/ 170 h 239"/>
                  <a:gd name="T110" fmla="*/ 42 w 187"/>
                  <a:gd name="T111" fmla="*/ 160 h 239"/>
                  <a:gd name="T112" fmla="*/ 46 w 187"/>
                  <a:gd name="T113" fmla="*/ 146 h 239"/>
                  <a:gd name="T114" fmla="*/ 55 w 187"/>
                  <a:gd name="T115" fmla="*/ 136 h 239"/>
                  <a:gd name="T116" fmla="*/ 70 w 187"/>
                  <a:gd name="T117" fmla="*/ 129 h 239"/>
                  <a:gd name="T118" fmla="*/ 89 w 187"/>
                  <a:gd name="T119" fmla="*/ 126 h 239"/>
                  <a:gd name="T120" fmla="*/ 106 w 187"/>
                  <a:gd name="T121" fmla="*/ 127 h 239"/>
                  <a:gd name="T122" fmla="*/ 120 w 187"/>
                  <a:gd name="T123" fmla="*/ 129 h 239"/>
                  <a:gd name="T124" fmla="*/ 143 w 187"/>
                  <a:gd name="T125" fmla="*/ 13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239">
                    <a:moveTo>
                      <a:pt x="187" y="234"/>
                    </a:moveTo>
                    <a:lnTo>
                      <a:pt x="187" y="77"/>
                    </a:lnTo>
                    <a:lnTo>
                      <a:pt x="187" y="77"/>
                    </a:lnTo>
                    <a:lnTo>
                      <a:pt x="186" y="68"/>
                    </a:lnTo>
                    <a:lnTo>
                      <a:pt x="185" y="59"/>
                    </a:lnTo>
                    <a:lnTo>
                      <a:pt x="183" y="51"/>
                    </a:lnTo>
                    <a:lnTo>
                      <a:pt x="181" y="43"/>
                    </a:lnTo>
                    <a:lnTo>
                      <a:pt x="177" y="36"/>
                    </a:lnTo>
                    <a:lnTo>
                      <a:pt x="173" y="30"/>
                    </a:lnTo>
                    <a:lnTo>
                      <a:pt x="168" y="24"/>
                    </a:lnTo>
                    <a:lnTo>
                      <a:pt x="163" y="19"/>
                    </a:lnTo>
                    <a:lnTo>
                      <a:pt x="157" y="15"/>
                    </a:lnTo>
                    <a:lnTo>
                      <a:pt x="150" y="11"/>
                    </a:lnTo>
                    <a:lnTo>
                      <a:pt x="143" y="8"/>
                    </a:lnTo>
                    <a:lnTo>
                      <a:pt x="136" y="5"/>
                    </a:lnTo>
                    <a:lnTo>
                      <a:pt x="128" y="3"/>
                    </a:lnTo>
                    <a:lnTo>
                      <a:pt x="119" y="2"/>
                    </a:lnTo>
                    <a:lnTo>
                      <a:pt x="110" y="1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8" y="1"/>
                    </a:lnTo>
                    <a:lnTo>
                      <a:pt x="77" y="2"/>
                    </a:lnTo>
                    <a:lnTo>
                      <a:pt x="67" y="3"/>
                    </a:lnTo>
                    <a:lnTo>
                      <a:pt x="57" y="6"/>
                    </a:lnTo>
                    <a:lnTo>
                      <a:pt x="47" y="8"/>
                    </a:lnTo>
                    <a:lnTo>
                      <a:pt x="38" y="12"/>
                    </a:lnTo>
                    <a:lnTo>
                      <a:pt x="30" y="16"/>
                    </a:lnTo>
                    <a:lnTo>
                      <a:pt x="21" y="21"/>
                    </a:lnTo>
                    <a:lnTo>
                      <a:pt x="39" y="55"/>
                    </a:lnTo>
                    <a:lnTo>
                      <a:pt x="39" y="55"/>
                    </a:lnTo>
                    <a:lnTo>
                      <a:pt x="52" y="48"/>
                    </a:lnTo>
                    <a:lnTo>
                      <a:pt x="67" y="44"/>
                    </a:lnTo>
                    <a:lnTo>
                      <a:pt x="82" y="41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109" y="41"/>
                    </a:lnTo>
                    <a:lnTo>
                      <a:pt x="118" y="43"/>
                    </a:lnTo>
                    <a:lnTo>
                      <a:pt x="125" y="46"/>
                    </a:lnTo>
                    <a:lnTo>
                      <a:pt x="132" y="51"/>
                    </a:lnTo>
                    <a:lnTo>
                      <a:pt x="136" y="56"/>
                    </a:lnTo>
                    <a:lnTo>
                      <a:pt x="140" y="63"/>
                    </a:lnTo>
                    <a:lnTo>
                      <a:pt x="142" y="70"/>
                    </a:lnTo>
                    <a:lnTo>
                      <a:pt x="143" y="79"/>
                    </a:lnTo>
                    <a:lnTo>
                      <a:pt x="143" y="96"/>
                    </a:lnTo>
                    <a:lnTo>
                      <a:pt x="143" y="96"/>
                    </a:lnTo>
                    <a:lnTo>
                      <a:pt x="134" y="93"/>
                    </a:lnTo>
                    <a:lnTo>
                      <a:pt x="122" y="90"/>
                    </a:lnTo>
                    <a:lnTo>
                      <a:pt x="107" y="88"/>
                    </a:lnTo>
                    <a:lnTo>
                      <a:pt x="91" y="88"/>
                    </a:lnTo>
                    <a:lnTo>
                      <a:pt x="91" y="88"/>
                    </a:lnTo>
                    <a:lnTo>
                      <a:pt x="72" y="89"/>
                    </a:lnTo>
                    <a:lnTo>
                      <a:pt x="63" y="90"/>
                    </a:lnTo>
                    <a:lnTo>
                      <a:pt x="55" y="92"/>
                    </a:lnTo>
                    <a:lnTo>
                      <a:pt x="47" y="94"/>
                    </a:lnTo>
                    <a:lnTo>
                      <a:pt x="39" y="98"/>
                    </a:lnTo>
                    <a:lnTo>
                      <a:pt x="32" y="101"/>
                    </a:lnTo>
                    <a:lnTo>
                      <a:pt x="26" y="105"/>
                    </a:lnTo>
                    <a:lnTo>
                      <a:pt x="20" y="110"/>
                    </a:lnTo>
                    <a:lnTo>
                      <a:pt x="15" y="116"/>
                    </a:lnTo>
                    <a:lnTo>
                      <a:pt x="10" y="122"/>
                    </a:lnTo>
                    <a:lnTo>
                      <a:pt x="7" y="129"/>
                    </a:lnTo>
                    <a:lnTo>
                      <a:pt x="4" y="136"/>
                    </a:lnTo>
                    <a:lnTo>
                      <a:pt x="1" y="144"/>
                    </a:lnTo>
                    <a:lnTo>
                      <a:pt x="0" y="15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72"/>
                    </a:lnTo>
                    <a:lnTo>
                      <a:pt x="1" y="181"/>
                    </a:lnTo>
                    <a:lnTo>
                      <a:pt x="4" y="190"/>
                    </a:lnTo>
                    <a:lnTo>
                      <a:pt x="7" y="197"/>
                    </a:lnTo>
                    <a:lnTo>
                      <a:pt x="11" y="204"/>
                    </a:lnTo>
                    <a:lnTo>
                      <a:pt x="15" y="211"/>
                    </a:lnTo>
                    <a:lnTo>
                      <a:pt x="20" y="216"/>
                    </a:lnTo>
                    <a:lnTo>
                      <a:pt x="25" y="221"/>
                    </a:lnTo>
                    <a:lnTo>
                      <a:pt x="31" y="226"/>
                    </a:lnTo>
                    <a:lnTo>
                      <a:pt x="38" y="229"/>
                    </a:lnTo>
                    <a:lnTo>
                      <a:pt x="44" y="232"/>
                    </a:lnTo>
                    <a:lnTo>
                      <a:pt x="51" y="235"/>
                    </a:lnTo>
                    <a:lnTo>
                      <a:pt x="65" y="238"/>
                    </a:lnTo>
                    <a:lnTo>
                      <a:pt x="79" y="239"/>
                    </a:lnTo>
                    <a:lnTo>
                      <a:pt x="79" y="239"/>
                    </a:lnTo>
                    <a:lnTo>
                      <a:pt x="90" y="238"/>
                    </a:lnTo>
                    <a:lnTo>
                      <a:pt x="100" y="236"/>
                    </a:lnTo>
                    <a:lnTo>
                      <a:pt x="109" y="234"/>
                    </a:lnTo>
                    <a:lnTo>
                      <a:pt x="116" y="231"/>
                    </a:lnTo>
                    <a:lnTo>
                      <a:pt x="116" y="231"/>
                    </a:lnTo>
                    <a:lnTo>
                      <a:pt x="128" y="223"/>
                    </a:lnTo>
                    <a:lnTo>
                      <a:pt x="135" y="218"/>
                    </a:lnTo>
                    <a:lnTo>
                      <a:pt x="143" y="211"/>
                    </a:lnTo>
                    <a:lnTo>
                      <a:pt x="143" y="234"/>
                    </a:lnTo>
                    <a:lnTo>
                      <a:pt x="187" y="234"/>
                    </a:lnTo>
                    <a:close/>
                    <a:moveTo>
                      <a:pt x="143" y="169"/>
                    </a:moveTo>
                    <a:lnTo>
                      <a:pt x="143" y="169"/>
                    </a:lnTo>
                    <a:lnTo>
                      <a:pt x="138" y="174"/>
                    </a:lnTo>
                    <a:lnTo>
                      <a:pt x="133" y="180"/>
                    </a:lnTo>
                    <a:lnTo>
                      <a:pt x="127" y="185"/>
                    </a:lnTo>
                    <a:lnTo>
                      <a:pt x="120" y="189"/>
                    </a:lnTo>
                    <a:lnTo>
                      <a:pt x="113" y="193"/>
                    </a:lnTo>
                    <a:lnTo>
                      <a:pt x="104" y="196"/>
                    </a:lnTo>
                    <a:lnTo>
                      <a:pt x="95" y="198"/>
                    </a:lnTo>
                    <a:lnTo>
                      <a:pt x="86" y="198"/>
                    </a:lnTo>
                    <a:lnTo>
                      <a:pt x="86" y="198"/>
                    </a:lnTo>
                    <a:lnTo>
                      <a:pt x="76" y="198"/>
                    </a:lnTo>
                    <a:lnTo>
                      <a:pt x="68" y="196"/>
                    </a:lnTo>
                    <a:lnTo>
                      <a:pt x="61" y="193"/>
                    </a:lnTo>
                    <a:lnTo>
                      <a:pt x="55" y="189"/>
                    </a:lnTo>
                    <a:lnTo>
                      <a:pt x="55" y="189"/>
                    </a:lnTo>
                    <a:lnTo>
                      <a:pt x="50" y="184"/>
                    </a:lnTo>
                    <a:lnTo>
                      <a:pt x="46" y="178"/>
                    </a:lnTo>
                    <a:lnTo>
                      <a:pt x="43" y="170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3" y="153"/>
                    </a:lnTo>
                    <a:lnTo>
                      <a:pt x="46" y="146"/>
                    </a:lnTo>
                    <a:lnTo>
                      <a:pt x="50" y="140"/>
                    </a:lnTo>
                    <a:lnTo>
                      <a:pt x="55" y="136"/>
                    </a:lnTo>
                    <a:lnTo>
                      <a:pt x="62" y="132"/>
                    </a:lnTo>
                    <a:lnTo>
                      <a:pt x="70" y="129"/>
                    </a:lnTo>
                    <a:lnTo>
                      <a:pt x="79" y="127"/>
                    </a:lnTo>
                    <a:lnTo>
                      <a:pt x="89" y="126"/>
                    </a:lnTo>
                    <a:lnTo>
                      <a:pt x="89" y="126"/>
                    </a:lnTo>
                    <a:lnTo>
                      <a:pt x="106" y="127"/>
                    </a:lnTo>
                    <a:lnTo>
                      <a:pt x="120" y="129"/>
                    </a:lnTo>
                    <a:lnTo>
                      <a:pt x="120" y="129"/>
                    </a:lnTo>
                    <a:lnTo>
                      <a:pt x="131" y="132"/>
                    </a:lnTo>
                    <a:lnTo>
                      <a:pt x="143" y="136"/>
                    </a:lnTo>
                    <a:lnTo>
                      <a:pt x="143" y="16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 19"/>
              <p:cNvSpPr>
                <a:spLocks/>
              </p:cNvSpPr>
              <p:nvPr userDrawn="1"/>
            </p:nvSpPr>
            <p:spPr bwMode="auto">
              <a:xfrm>
                <a:off x="947737" y="6149194"/>
                <a:ext cx="71438" cy="95250"/>
              </a:xfrm>
              <a:custGeom>
                <a:avLst/>
                <a:gdLst>
                  <a:gd name="T0" fmla="*/ 181 w 181"/>
                  <a:gd name="T1" fmla="*/ 39 h 239"/>
                  <a:gd name="T2" fmla="*/ 165 w 181"/>
                  <a:gd name="T3" fmla="*/ 22 h 239"/>
                  <a:gd name="T4" fmla="*/ 146 w 181"/>
                  <a:gd name="T5" fmla="*/ 10 h 239"/>
                  <a:gd name="T6" fmla="*/ 124 w 181"/>
                  <a:gd name="T7" fmla="*/ 3 h 239"/>
                  <a:gd name="T8" fmla="*/ 100 w 181"/>
                  <a:gd name="T9" fmla="*/ 0 h 239"/>
                  <a:gd name="T10" fmla="*/ 90 w 181"/>
                  <a:gd name="T11" fmla="*/ 1 h 239"/>
                  <a:gd name="T12" fmla="*/ 70 w 181"/>
                  <a:gd name="T13" fmla="*/ 5 h 239"/>
                  <a:gd name="T14" fmla="*/ 52 w 181"/>
                  <a:gd name="T15" fmla="*/ 13 h 239"/>
                  <a:gd name="T16" fmla="*/ 36 w 181"/>
                  <a:gd name="T17" fmla="*/ 25 h 239"/>
                  <a:gd name="T18" fmla="*/ 23 w 181"/>
                  <a:gd name="T19" fmla="*/ 40 h 239"/>
                  <a:gd name="T20" fmla="*/ 12 w 181"/>
                  <a:gd name="T21" fmla="*/ 59 h 239"/>
                  <a:gd name="T22" fmla="*/ 5 w 181"/>
                  <a:gd name="T23" fmla="*/ 81 h 239"/>
                  <a:gd name="T24" fmla="*/ 1 w 181"/>
                  <a:gd name="T25" fmla="*/ 106 h 239"/>
                  <a:gd name="T26" fmla="*/ 0 w 181"/>
                  <a:gd name="T27" fmla="*/ 120 h 239"/>
                  <a:gd name="T28" fmla="*/ 2 w 181"/>
                  <a:gd name="T29" fmla="*/ 146 h 239"/>
                  <a:gd name="T30" fmla="*/ 8 w 181"/>
                  <a:gd name="T31" fmla="*/ 169 h 239"/>
                  <a:gd name="T32" fmla="*/ 17 w 181"/>
                  <a:gd name="T33" fmla="*/ 189 h 239"/>
                  <a:gd name="T34" fmla="*/ 29 w 181"/>
                  <a:gd name="T35" fmla="*/ 206 h 239"/>
                  <a:gd name="T36" fmla="*/ 43 w 181"/>
                  <a:gd name="T37" fmla="*/ 220 h 239"/>
                  <a:gd name="T38" fmla="*/ 60 w 181"/>
                  <a:gd name="T39" fmla="*/ 230 h 239"/>
                  <a:gd name="T40" fmla="*/ 79 w 181"/>
                  <a:gd name="T41" fmla="*/ 237 h 239"/>
                  <a:gd name="T42" fmla="*/ 99 w 181"/>
                  <a:gd name="T43" fmla="*/ 239 h 239"/>
                  <a:gd name="T44" fmla="*/ 114 w 181"/>
                  <a:gd name="T45" fmla="*/ 238 h 239"/>
                  <a:gd name="T46" fmla="*/ 139 w 181"/>
                  <a:gd name="T47" fmla="*/ 231 h 239"/>
                  <a:gd name="T48" fmla="*/ 158 w 181"/>
                  <a:gd name="T49" fmla="*/ 220 h 239"/>
                  <a:gd name="T50" fmla="*/ 174 w 181"/>
                  <a:gd name="T51" fmla="*/ 204 h 239"/>
                  <a:gd name="T52" fmla="*/ 152 w 181"/>
                  <a:gd name="T53" fmla="*/ 168 h 239"/>
                  <a:gd name="T54" fmla="*/ 140 w 181"/>
                  <a:gd name="T55" fmla="*/ 180 h 239"/>
                  <a:gd name="T56" fmla="*/ 128 w 181"/>
                  <a:gd name="T57" fmla="*/ 189 h 239"/>
                  <a:gd name="T58" fmla="*/ 115 w 181"/>
                  <a:gd name="T59" fmla="*/ 194 h 239"/>
                  <a:gd name="T60" fmla="*/ 100 w 181"/>
                  <a:gd name="T61" fmla="*/ 196 h 239"/>
                  <a:gd name="T62" fmla="*/ 94 w 181"/>
                  <a:gd name="T63" fmla="*/ 196 h 239"/>
                  <a:gd name="T64" fmla="*/ 82 w 181"/>
                  <a:gd name="T65" fmla="*/ 193 h 239"/>
                  <a:gd name="T66" fmla="*/ 72 w 181"/>
                  <a:gd name="T67" fmla="*/ 187 h 239"/>
                  <a:gd name="T68" fmla="*/ 63 w 181"/>
                  <a:gd name="T69" fmla="*/ 179 h 239"/>
                  <a:gd name="T70" fmla="*/ 56 w 181"/>
                  <a:gd name="T71" fmla="*/ 169 h 239"/>
                  <a:gd name="T72" fmla="*/ 49 w 181"/>
                  <a:gd name="T73" fmla="*/ 150 h 239"/>
                  <a:gd name="T74" fmla="*/ 45 w 181"/>
                  <a:gd name="T75" fmla="*/ 119 h 239"/>
                  <a:gd name="T76" fmla="*/ 46 w 181"/>
                  <a:gd name="T77" fmla="*/ 102 h 239"/>
                  <a:gd name="T78" fmla="*/ 54 w 181"/>
                  <a:gd name="T79" fmla="*/ 74 h 239"/>
                  <a:gd name="T80" fmla="*/ 60 w 181"/>
                  <a:gd name="T81" fmla="*/ 64 h 239"/>
                  <a:gd name="T82" fmla="*/ 68 w 181"/>
                  <a:gd name="T83" fmla="*/ 55 h 239"/>
                  <a:gd name="T84" fmla="*/ 77 w 181"/>
                  <a:gd name="T85" fmla="*/ 48 h 239"/>
                  <a:gd name="T86" fmla="*/ 87 w 181"/>
                  <a:gd name="T87" fmla="*/ 44 h 239"/>
                  <a:gd name="T88" fmla="*/ 99 w 181"/>
                  <a:gd name="T89" fmla="*/ 43 h 239"/>
                  <a:gd name="T90" fmla="*/ 107 w 181"/>
                  <a:gd name="T91" fmla="*/ 43 h 239"/>
                  <a:gd name="T92" fmla="*/ 121 w 181"/>
                  <a:gd name="T93" fmla="*/ 47 h 239"/>
                  <a:gd name="T94" fmla="*/ 134 w 181"/>
                  <a:gd name="T95" fmla="*/ 54 h 239"/>
                  <a:gd name="T96" fmla="*/ 148 w 181"/>
                  <a:gd name="T97" fmla="*/ 64 h 239"/>
                  <a:gd name="T98" fmla="*/ 181 w 181"/>
                  <a:gd name="T99" fmla="*/ 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1" h="239">
                    <a:moveTo>
                      <a:pt x="181" y="39"/>
                    </a:moveTo>
                    <a:lnTo>
                      <a:pt x="181" y="39"/>
                    </a:lnTo>
                    <a:lnTo>
                      <a:pt x="173" y="30"/>
                    </a:lnTo>
                    <a:lnTo>
                      <a:pt x="165" y="22"/>
                    </a:lnTo>
                    <a:lnTo>
                      <a:pt x="155" y="16"/>
                    </a:lnTo>
                    <a:lnTo>
                      <a:pt x="146" y="10"/>
                    </a:lnTo>
                    <a:lnTo>
                      <a:pt x="135" y="6"/>
                    </a:lnTo>
                    <a:lnTo>
                      <a:pt x="124" y="3"/>
                    </a:lnTo>
                    <a:lnTo>
                      <a:pt x="113" y="1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90" y="1"/>
                    </a:lnTo>
                    <a:lnTo>
                      <a:pt x="80" y="2"/>
                    </a:lnTo>
                    <a:lnTo>
                      <a:pt x="70" y="5"/>
                    </a:lnTo>
                    <a:lnTo>
                      <a:pt x="61" y="8"/>
                    </a:lnTo>
                    <a:lnTo>
                      <a:pt x="52" y="13"/>
                    </a:lnTo>
                    <a:lnTo>
                      <a:pt x="44" y="18"/>
                    </a:lnTo>
                    <a:lnTo>
                      <a:pt x="36" y="25"/>
                    </a:lnTo>
                    <a:lnTo>
                      <a:pt x="29" y="32"/>
                    </a:lnTo>
                    <a:lnTo>
                      <a:pt x="23" y="40"/>
                    </a:lnTo>
                    <a:lnTo>
                      <a:pt x="17" y="49"/>
                    </a:lnTo>
                    <a:lnTo>
                      <a:pt x="12" y="59"/>
                    </a:lnTo>
                    <a:lnTo>
                      <a:pt x="8" y="70"/>
                    </a:lnTo>
                    <a:lnTo>
                      <a:pt x="5" y="81"/>
                    </a:lnTo>
                    <a:lnTo>
                      <a:pt x="2" y="93"/>
                    </a:lnTo>
                    <a:lnTo>
                      <a:pt x="1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" y="133"/>
                    </a:lnTo>
                    <a:lnTo>
                      <a:pt x="2" y="146"/>
                    </a:lnTo>
                    <a:lnTo>
                      <a:pt x="4" y="158"/>
                    </a:lnTo>
                    <a:lnTo>
                      <a:pt x="8" y="169"/>
                    </a:lnTo>
                    <a:lnTo>
                      <a:pt x="12" y="179"/>
                    </a:lnTo>
                    <a:lnTo>
                      <a:pt x="17" y="189"/>
                    </a:lnTo>
                    <a:lnTo>
                      <a:pt x="22" y="198"/>
                    </a:lnTo>
                    <a:lnTo>
                      <a:pt x="29" y="206"/>
                    </a:lnTo>
                    <a:lnTo>
                      <a:pt x="36" y="214"/>
                    </a:lnTo>
                    <a:lnTo>
                      <a:pt x="43" y="220"/>
                    </a:lnTo>
                    <a:lnTo>
                      <a:pt x="51" y="226"/>
                    </a:lnTo>
                    <a:lnTo>
                      <a:pt x="60" y="230"/>
                    </a:lnTo>
                    <a:lnTo>
                      <a:pt x="69" y="234"/>
                    </a:lnTo>
                    <a:lnTo>
                      <a:pt x="79" y="237"/>
                    </a:lnTo>
                    <a:lnTo>
                      <a:pt x="89" y="238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4" y="238"/>
                    </a:lnTo>
                    <a:lnTo>
                      <a:pt x="127" y="235"/>
                    </a:lnTo>
                    <a:lnTo>
                      <a:pt x="139" y="231"/>
                    </a:lnTo>
                    <a:lnTo>
                      <a:pt x="149" y="226"/>
                    </a:lnTo>
                    <a:lnTo>
                      <a:pt x="158" y="220"/>
                    </a:lnTo>
                    <a:lnTo>
                      <a:pt x="167" y="212"/>
                    </a:lnTo>
                    <a:lnTo>
                      <a:pt x="174" y="204"/>
                    </a:lnTo>
                    <a:lnTo>
                      <a:pt x="181" y="196"/>
                    </a:lnTo>
                    <a:lnTo>
                      <a:pt x="152" y="168"/>
                    </a:lnTo>
                    <a:lnTo>
                      <a:pt x="152" y="168"/>
                    </a:lnTo>
                    <a:lnTo>
                      <a:pt x="140" y="180"/>
                    </a:lnTo>
                    <a:lnTo>
                      <a:pt x="134" y="185"/>
                    </a:lnTo>
                    <a:lnTo>
                      <a:pt x="128" y="189"/>
                    </a:lnTo>
                    <a:lnTo>
                      <a:pt x="121" y="192"/>
                    </a:lnTo>
                    <a:lnTo>
                      <a:pt x="115" y="194"/>
                    </a:lnTo>
                    <a:lnTo>
                      <a:pt x="108" y="196"/>
                    </a:lnTo>
                    <a:lnTo>
                      <a:pt x="100" y="196"/>
                    </a:lnTo>
                    <a:lnTo>
                      <a:pt x="100" y="196"/>
                    </a:lnTo>
                    <a:lnTo>
                      <a:pt x="94" y="196"/>
                    </a:lnTo>
                    <a:lnTo>
                      <a:pt x="88" y="195"/>
                    </a:lnTo>
                    <a:lnTo>
                      <a:pt x="82" y="193"/>
                    </a:lnTo>
                    <a:lnTo>
                      <a:pt x="77" y="190"/>
                    </a:lnTo>
                    <a:lnTo>
                      <a:pt x="72" y="187"/>
                    </a:lnTo>
                    <a:lnTo>
                      <a:pt x="67" y="184"/>
                    </a:lnTo>
                    <a:lnTo>
                      <a:pt x="63" y="179"/>
                    </a:lnTo>
                    <a:lnTo>
                      <a:pt x="60" y="174"/>
                    </a:lnTo>
                    <a:lnTo>
                      <a:pt x="56" y="169"/>
                    </a:lnTo>
                    <a:lnTo>
                      <a:pt x="53" y="163"/>
                    </a:lnTo>
                    <a:lnTo>
                      <a:pt x="49" y="150"/>
                    </a:lnTo>
                    <a:lnTo>
                      <a:pt x="46" y="135"/>
                    </a:lnTo>
                    <a:lnTo>
                      <a:pt x="45" y="119"/>
                    </a:lnTo>
                    <a:lnTo>
                      <a:pt x="45" y="119"/>
                    </a:lnTo>
                    <a:lnTo>
                      <a:pt x="46" y="102"/>
                    </a:lnTo>
                    <a:lnTo>
                      <a:pt x="49" y="87"/>
                    </a:lnTo>
                    <a:lnTo>
                      <a:pt x="54" y="74"/>
                    </a:lnTo>
                    <a:lnTo>
                      <a:pt x="57" y="69"/>
                    </a:lnTo>
                    <a:lnTo>
                      <a:pt x="60" y="64"/>
                    </a:lnTo>
                    <a:lnTo>
                      <a:pt x="64" y="59"/>
                    </a:lnTo>
                    <a:lnTo>
                      <a:pt x="68" y="55"/>
                    </a:lnTo>
                    <a:lnTo>
                      <a:pt x="72" y="51"/>
                    </a:lnTo>
                    <a:lnTo>
                      <a:pt x="77" y="48"/>
                    </a:lnTo>
                    <a:lnTo>
                      <a:pt x="82" y="46"/>
                    </a:lnTo>
                    <a:lnTo>
                      <a:pt x="87" y="44"/>
                    </a:lnTo>
                    <a:lnTo>
                      <a:pt x="93" y="43"/>
                    </a:lnTo>
                    <a:lnTo>
                      <a:pt x="99" y="43"/>
                    </a:lnTo>
                    <a:lnTo>
                      <a:pt x="99" y="43"/>
                    </a:lnTo>
                    <a:lnTo>
                      <a:pt x="107" y="43"/>
                    </a:lnTo>
                    <a:lnTo>
                      <a:pt x="114" y="45"/>
                    </a:lnTo>
                    <a:lnTo>
                      <a:pt x="121" y="47"/>
                    </a:lnTo>
                    <a:lnTo>
                      <a:pt x="128" y="50"/>
                    </a:lnTo>
                    <a:lnTo>
                      <a:pt x="134" y="54"/>
                    </a:lnTo>
                    <a:lnTo>
                      <a:pt x="141" y="59"/>
                    </a:lnTo>
                    <a:lnTo>
                      <a:pt x="148" y="64"/>
                    </a:lnTo>
                    <a:lnTo>
                      <a:pt x="155" y="71"/>
                    </a:lnTo>
                    <a:lnTo>
                      <a:pt x="181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 20"/>
              <p:cNvSpPr>
                <a:spLocks noEditPoints="1"/>
              </p:cNvSpPr>
              <p:nvPr userDrawn="1"/>
            </p:nvSpPr>
            <p:spPr bwMode="auto">
              <a:xfrm>
                <a:off x="1077912" y="6149194"/>
                <a:ext cx="77788" cy="95250"/>
              </a:xfrm>
              <a:custGeom>
                <a:avLst/>
                <a:gdLst>
                  <a:gd name="T0" fmla="*/ 197 w 197"/>
                  <a:gd name="T1" fmla="*/ 115 h 239"/>
                  <a:gd name="T2" fmla="*/ 196 w 197"/>
                  <a:gd name="T3" fmla="*/ 92 h 239"/>
                  <a:gd name="T4" fmla="*/ 192 w 197"/>
                  <a:gd name="T5" fmla="*/ 71 h 239"/>
                  <a:gd name="T6" fmla="*/ 184 w 197"/>
                  <a:gd name="T7" fmla="*/ 52 h 239"/>
                  <a:gd name="T8" fmla="*/ 174 w 197"/>
                  <a:gd name="T9" fmla="*/ 34 h 239"/>
                  <a:gd name="T10" fmla="*/ 160 w 197"/>
                  <a:gd name="T11" fmla="*/ 20 h 239"/>
                  <a:gd name="T12" fmla="*/ 144 w 197"/>
                  <a:gd name="T13" fmla="*/ 10 h 239"/>
                  <a:gd name="T14" fmla="*/ 124 w 197"/>
                  <a:gd name="T15" fmla="*/ 3 h 239"/>
                  <a:gd name="T16" fmla="*/ 101 w 197"/>
                  <a:gd name="T17" fmla="*/ 0 h 239"/>
                  <a:gd name="T18" fmla="*/ 90 w 197"/>
                  <a:gd name="T19" fmla="*/ 1 h 239"/>
                  <a:gd name="T20" fmla="*/ 70 w 197"/>
                  <a:gd name="T21" fmla="*/ 5 h 239"/>
                  <a:gd name="T22" fmla="*/ 52 w 197"/>
                  <a:gd name="T23" fmla="*/ 12 h 239"/>
                  <a:gd name="T24" fmla="*/ 35 w 197"/>
                  <a:gd name="T25" fmla="*/ 24 h 239"/>
                  <a:gd name="T26" fmla="*/ 21 w 197"/>
                  <a:gd name="T27" fmla="*/ 39 h 239"/>
                  <a:gd name="T28" fmla="*/ 11 w 197"/>
                  <a:gd name="T29" fmla="*/ 58 h 239"/>
                  <a:gd name="T30" fmla="*/ 4 w 197"/>
                  <a:gd name="T31" fmla="*/ 80 h 239"/>
                  <a:gd name="T32" fmla="*/ 0 w 197"/>
                  <a:gd name="T33" fmla="*/ 106 h 239"/>
                  <a:gd name="T34" fmla="*/ 0 w 197"/>
                  <a:gd name="T35" fmla="*/ 120 h 239"/>
                  <a:gd name="T36" fmla="*/ 2 w 197"/>
                  <a:gd name="T37" fmla="*/ 148 h 239"/>
                  <a:gd name="T38" fmla="*/ 9 w 197"/>
                  <a:gd name="T39" fmla="*/ 172 h 239"/>
                  <a:gd name="T40" fmla="*/ 18 w 197"/>
                  <a:gd name="T41" fmla="*/ 193 h 239"/>
                  <a:gd name="T42" fmla="*/ 30 w 197"/>
                  <a:gd name="T43" fmla="*/ 209 h 239"/>
                  <a:gd name="T44" fmla="*/ 36 w 197"/>
                  <a:gd name="T45" fmla="*/ 215 h 239"/>
                  <a:gd name="T46" fmla="*/ 52 w 197"/>
                  <a:gd name="T47" fmla="*/ 226 h 239"/>
                  <a:gd name="T48" fmla="*/ 69 w 197"/>
                  <a:gd name="T49" fmla="*/ 234 h 239"/>
                  <a:gd name="T50" fmla="*/ 89 w 197"/>
                  <a:gd name="T51" fmla="*/ 238 h 239"/>
                  <a:gd name="T52" fmla="*/ 100 w 197"/>
                  <a:gd name="T53" fmla="*/ 239 h 239"/>
                  <a:gd name="T54" fmla="*/ 125 w 197"/>
                  <a:gd name="T55" fmla="*/ 237 h 239"/>
                  <a:gd name="T56" fmla="*/ 146 w 197"/>
                  <a:gd name="T57" fmla="*/ 231 h 239"/>
                  <a:gd name="T58" fmla="*/ 154 w 197"/>
                  <a:gd name="T59" fmla="*/ 227 h 239"/>
                  <a:gd name="T60" fmla="*/ 170 w 197"/>
                  <a:gd name="T61" fmla="*/ 216 h 239"/>
                  <a:gd name="T62" fmla="*/ 152 w 197"/>
                  <a:gd name="T63" fmla="*/ 180 h 239"/>
                  <a:gd name="T64" fmla="*/ 140 w 197"/>
                  <a:gd name="T65" fmla="*/ 188 h 239"/>
                  <a:gd name="T66" fmla="*/ 129 w 197"/>
                  <a:gd name="T67" fmla="*/ 193 h 239"/>
                  <a:gd name="T68" fmla="*/ 117 w 197"/>
                  <a:gd name="T69" fmla="*/ 197 h 239"/>
                  <a:gd name="T70" fmla="*/ 102 w 197"/>
                  <a:gd name="T71" fmla="*/ 198 h 239"/>
                  <a:gd name="T72" fmla="*/ 92 w 197"/>
                  <a:gd name="T73" fmla="*/ 197 h 239"/>
                  <a:gd name="T74" fmla="*/ 73 w 197"/>
                  <a:gd name="T75" fmla="*/ 190 h 239"/>
                  <a:gd name="T76" fmla="*/ 58 w 197"/>
                  <a:gd name="T77" fmla="*/ 175 h 239"/>
                  <a:gd name="T78" fmla="*/ 48 w 197"/>
                  <a:gd name="T79" fmla="*/ 151 h 239"/>
                  <a:gd name="T80" fmla="*/ 196 w 197"/>
                  <a:gd name="T81" fmla="*/ 136 h 239"/>
                  <a:gd name="T82" fmla="*/ 197 w 197"/>
                  <a:gd name="T83" fmla="*/ 127 h 239"/>
                  <a:gd name="T84" fmla="*/ 197 w 197"/>
                  <a:gd name="T85" fmla="*/ 115 h 239"/>
                  <a:gd name="T86" fmla="*/ 45 w 197"/>
                  <a:gd name="T87" fmla="*/ 98 h 239"/>
                  <a:gd name="T88" fmla="*/ 51 w 197"/>
                  <a:gd name="T89" fmla="*/ 74 h 239"/>
                  <a:gd name="T90" fmla="*/ 62 w 197"/>
                  <a:gd name="T91" fmla="*/ 56 h 239"/>
                  <a:gd name="T92" fmla="*/ 77 w 197"/>
                  <a:gd name="T93" fmla="*/ 45 h 239"/>
                  <a:gd name="T94" fmla="*/ 98 w 197"/>
                  <a:gd name="T95" fmla="*/ 41 h 239"/>
                  <a:gd name="T96" fmla="*/ 105 w 197"/>
                  <a:gd name="T97" fmla="*/ 41 h 239"/>
                  <a:gd name="T98" fmla="*/ 117 w 197"/>
                  <a:gd name="T99" fmla="*/ 44 h 239"/>
                  <a:gd name="T100" fmla="*/ 127 w 197"/>
                  <a:gd name="T101" fmla="*/ 48 h 239"/>
                  <a:gd name="T102" fmla="*/ 138 w 197"/>
                  <a:gd name="T103" fmla="*/ 58 h 239"/>
                  <a:gd name="T104" fmla="*/ 148 w 197"/>
                  <a:gd name="T105" fmla="*/ 76 h 239"/>
                  <a:gd name="T106" fmla="*/ 152 w 197"/>
                  <a:gd name="T107" fmla="*/ 9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7" h="239">
                    <a:moveTo>
                      <a:pt x="197" y="115"/>
                    </a:moveTo>
                    <a:lnTo>
                      <a:pt x="197" y="115"/>
                    </a:lnTo>
                    <a:lnTo>
                      <a:pt x="197" y="104"/>
                    </a:lnTo>
                    <a:lnTo>
                      <a:pt x="196" y="92"/>
                    </a:lnTo>
                    <a:lnTo>
                      <a:pt x="194" y="81"/>
                    </a:lnTo>
                    <a:lnTo>
                      <a:pt x="192" y="71"/>
                    </a:lnTo>
                    <a:lnTo>
                      <a:pt x="188" y="61"/>
                    </a:lnTo>
                    <a:lnTo>
                      <a:pt x="184" y="52"/>
                    </a:lnTo>
                    <a:lnTo>
                      <a:pt x="179" y="43"/>
                    </a:lnTo>
                    <a:lnTo>
                      <a:pt x="174" y="34"/>
                    </a:lnTo>
                    <a:lnTo>
                      <a:pt x="167" y="27"/>
                    </a:lnTo>
                    <a:lnTo>
                      <a:pt x="160" y="20"/>
                    </a:lnTo>
                    <a:lnTo>
                      <a:pt x="152" y="14"/>
                    </a:lnTo>
                    <a:lnTo>
                      <a:pt x="144" y="10"/>
                    </a:lnTo>
                    <a:lnTo>
                      <a:pt x="134" y="6"/>
                    </a:lnTo>
                    <a:lnTo>
                      <a:pt x="124" y="3"/>
                    </a:lnTo>
                    <a:lnTo>
                      <a:pt x="113" y="1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0" y="1"/>
                    </a:lnTo>
                    <a:lnTo>
                      <a:pt x="80" y="2"/>
                    </a:lnTo>
                    <a:lnTo>
                      <a:pt x="70" y="5"/>
                    </a:lnTo>
                    <a:lnTo>
                      <a:pt x="60" y="8"/>
                    </a:lnTo>
                    <a:lnTo>
                      <a:pt x="52" y="12"/>
                    </a:lnTo>
                    <a:lnTo>
                      <a:pt x="42" y="18"/>
                    </a:lnTo>
                    <a:lnTo>
                      <a:pt x="35" y="24"/>
                    </a:lnTo>
                    <a:lnTo>
                      <a:pt x="28" y="31"/>
                    </a:lnTo>
                    <a:lnTo>
                      <a:pt x="21" y="39"/>
                    </a:lnTo>
                    <a:lnTo>
                      <a:pt x="16" y="48"/>
                    </a:lnTo>
                    <a:lnTo>
                      <a:pt x="11" y="58"/>
                    </a:lnTo>
                    <a:lnTo>
                      <a:pt x="7" y="68"/>
                    </a:lnTo>
                    <a:lnTo>
                      <a:pt x="4" y="80"/>
                    </a:lnTo>
                    <a:lnTo>
                      <a:pt x="2" y="92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34"/>
                    </a:lnTo>
                    <a:lnTo>
                      <a:pt x="2" y="148"/>
                    </a:lnTo>
                    <a:lnTo>
                      <a:pt x="5" y="160"/>
                    </a:lnTo>
                    <a:lnTo>
                      <a:pt x="9" y="172"/>
                    </a:lnTo>
                    <a:lnTo>
                      <a:pt x="13" y="183"/>
                    </a:lnTo>
                    <a:lnTo>
                      <a:pt x="18" y="193"/>
                    </a:lnTo>
                    <a:lnTo>
                      <a:pt x="24" y="201"/>
                    </a:lnTo>
                    <a:lnTo>
                      <a:pt x="30" y="209"/>
                    </a:lnTo>
                    <a:lnTo>
                      <a:pt x="30" y="209"/>
                    </a:lnTo>
                    <a:lnTo>
                      <a:pt x="36" y="215"/>
                    </a:lnTo>
                    <a:lnTo>
                      <a:pt x="43" y="220"/>
                    </a:lnTo>
                    <a:lnTo>
                      <a:pt x="52" y="226"/>
                    </a:lnTo>
                    <a:lnTo>
                      <a:pt x="60" y="230"/>
                    </a:lnTo>
                    <a:lnTo>
                      <a:pt x="69" y="234"/>
                    </a:lnTo>
                    <a:lnTo>
                      <a:pt x="78" y="236"/>
                    </a:lnTo>
                    <a:lnTo>
                      <a:pt x="89" y="238"/>
                    </a:lnTo>
                    <a:lnTo>
                      <a:pt x="100" y="239"/>
                    </a:lnTo>
                    <a:lnTo>
                      <a:pt x="100" y="239"/>
                    </a:lnTo>
                    <a:lnTo>
                      <a:pt x="113" y="238"/>
                    </a:lnTo>
                    <a:lnTo>
                      <a:pt x="125" y="237"/>
                    </a:lnTo>
                    <a:lnTo>
                      <a:pt x="136" y="234"/>
                    </a:lnTo>
                    <a:lnTo>
                      <a:pt x="146" y="231"/>
                    </a:lnTo>
                    <a:lnTo>
                      <a:pt x="146" y="231"/>
                    </a:lnTo>
                    <a:lnTo>
                      <a:pt x="154" y="227"/>
                    </a:lnTo>
                    <a:lnTo>
                      <a:pt x="162" y="222"/>
                    </a:lnTo>
                    <a:lnTo>
                      <a:pt x="170" y="216"/>
                    </a:lnTo>
                    <a:lnTo>
                      <a:pt x="179" y="209"/>
                    </a:lnTo>
                    <a:lnTo>
                      <a:pt x="152" y="180"/>
                    </a:lnTo>
                    <a:lnTo>
                      <a:pt x="152" y="180"/>
                    </a:lnTo>
                    <a:lnTo>
                      <a:pt x="140" y="188"/>
                    </a:lnTo>
                    <a:lnTo>
                      <a:pt x="129" y="193"/>
                    </a:lnTo>
                    <a:lnTo>
                      <a:pt x="129" y="193"/>
                    </a:lnTo>
                    <a:lnTo>
                      <a:pt x="123" y="195"/>
                    </a:lnTo>
                    <a:lnTo>
                      <a:pt x="117" y="197"/>
                    </a:lnTo>
                    <a:lnTo>
                      <a:pt x="110" y="198"/>
                    </a:lnTo>
                    <a:lnTo>
                      <a:pt x="102" y="198"/>
                    </a:lnTo>
                    <a:lnTo>
                      <a:pt x="102" y="198"/>
                    </a:lnTo>
                    <a:lnTo>
                      <a:pt x="92" y="197"/>
                    </a:lnTo>
                    <a:lnTo>
                      <a:pt x="82" y="195"/>
                    </a:lnTo>
                    <a:lnTo>
                      <a:pt x="73" y="190"/>
                    </a:lnTo>
                    <a:lnTo>
                      <a:pt x="65" y="183"/>
                    </a:lnTo>
                    <a:lnTo>
                      <a:pt x="58" y="175"/>
                    </a:lnTo>
                    <a:lnTo>
                      <a:pt x="52" y="164"/>
                    </a:lnTo>
                    <a:lnTo>
                      <a:pt x="48" y="151"/>
                    </a:lnTo>
                    <a:lnTo>
                      <a:pt x="44" y="136"/>
                    </a:lnTo>
                    <a:lnTo>
                      <a:pt x="196" y="136"/>
                    </a:lnTo>
                    <a:lnTo>
                      <a:pt x="196" y="136"/>
                    </a:lnTo>
                    <a:lnTo>
                      <a:pt x="197" y="127"/>
                    </a:lnTo>
                    <a:lnTo>
                      <a:pt x="197" y="115"/>
                    </a:lnTo>
                    <a:lnTo>
                      <a:pt x="197" y="115"/>
                    </a:lnTo>
                    <a:close/>
                    <a:moveTo>
                      <a:pt x="45" y="98"/>
                    </a:moveTo>
                    <a:lnTo>
                      <a:pt x="45" y="98"/>
                    </a:lnTo>
                    <a:lnTo>
                      <a:pt x="48" y="85"/>
                    </a:lnTo>
                    <a:lnTo>
                      <a:pt x="51" y="74"/>
                    </a:lnTo>
                    <a:lnTo>
                      <a:pt x="56" y="64"/>
                    </a:lnTo>
                    <a:lnTo>
                      <a:pt x="62" y="56"/>
                    </a:lnTo>
                    <a:lnTo>
                      <a:pt x="69" y="49"/>
                    </a:lnTo>
                    <a:lnTo>
                      <a:pt x="77" y="45"/>
                    </a:lnTo>
                    <a:lnTo>
                      <a:pt x="87" y="42"/>
                    </a:lnTo>
                    <a:lnTo>
                      <a:pt x="98" y="41"/>
                    </a:lnTo>
                    <a:lnTo>
                      <a:pt x="98" y="41"/>
                    </a:lnTo>
                    <a:lnTo>
                      <a:pt x="105" y="41"/>
                    </a:lnTo>
                    <a:lnTo>
                      <a:pt x="111" y="42"/>
                    </a:lnTo>
                    <a:lnTo>
                      <a:pt x="117" y="44"/>
                    </a:lnTo>
                    <a:lnTo>
                      <a:pt x="122" y="45"/>
                    </a:lnTo>
                    <a:lnTo>
                      <a:pt x="127" y="48"/>
                    </a:lnTo>
                    <a:lnTo>
                      <a:pt x="131" y="51"/>
                    </a:lnTo>
                    <a:lnTo>
                      <a:pt x="138" y="58"/>
                    </a:lnTo>
                    <a:lnTo>
                      <a:pt x="144" y="66"/>
                    </a:lnTo>
                    <a:lnTo>
                      <a:pt x="148" y="76"/>
                    </a:lnTo>
                    <a:lnTo>
                      <a:pt x="151" y="87"/>
                    </a:lnTo>
                    <a:lnTo>
                      <a:pt x="152" y="98"/>
                    </a:lnTo>
                    <a:lnTo>
                      <a:pt x="45" y="98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 21"/>
              <p:cNvSpPr>
                <a:spLocks/>
              </p:cNvSpPr>
              <p:nvPr userDrawn="1"/>
            </p:nvSpPr>
            <p:spPr bwMode="auto">
              <a:xfrm>
                <a:off x="1169987" y="6149194"/>
                <a:ext cx="73025" cy="95250"/>
              </a:xfrm>
              <a:custGeom>
                <a:avLst/>
                <a:gdLst>
                  <a:gd name="T0" fmla="*/ 181 w 181"/>
                  <a:gd name="T1" fmla="*/ 39 h 239"/>
                  <a:gd name="T2" fmla="*/ 165 w 181"/>
                  <a:gd name="T3" fmla="*/ 22 h 239"/>
                  <a:gd name="T4" fmla="*/ 145 w 181"/>
                  <a:gd name="T5" fmla="*/ 10 h 239"/>
                  <a:gd name="T6" fmla="*/ 124 w 181"/>
                  <a:gd name="T7" fmla="*/ 3 h 239"/>
                  <a:gd name="T8" fmla="*/ 100 w 181"/>
                  <a:gd name="T9" fmla="*/ 0 h 239"/>
                  <a:gd name="T10" fmla="*/ 90 w 181"/>
                  <a:gd name="T11" fmla="*/ 1 h 239"/>
                  <a:gd name="T12" fmla="*/ 70 w 181"/>
                  <a:gd name="T13" fmla="*/ 5 h 239"/>
                  <a:gd name="T14" fmla="*/ 52 w 181"/>
                  <a:gd name="T15" fmla="*/ 13 h 239"/>
                  <a:gd name="T16" fmla="*/ 36 w 181"/>
                  <a:gd name="T17" fmla="*/ 25 h 239"/>
                  <a:gd name="T18" fmla="*/ 23 w 181"/>
                  <a:gd name="T19" fmla="*/ 40 h 239"/>
                  <a:gd name="T20" fmla="*/ 12 w 181"/>
                  <a:gd name="T21" fmla="*/ 59 h 239"/>
                  <a:gd name="T22" fmla="*/ 5 w 181"/>
                  <a:gd name="T23" fmla="*/ 81 h 239"/>
                  <a:gd name="T24" fmla="*/ 1 w 181"/>
                  <a:gd name="T25" fmla="*/ 106 h 239"/>
                  <a:gd name="T26" fmla="*/ 0 w 181"/>
                  <a:gd name="T27" fmla="*/ 120 h 239"/>
                  <a:gd name="T28" fmla="*/ 2 w 181"/>
                  <a:gd name="T29" fmla="*/ 146 h 239"/>
                  <a:gd name="T30" fmla="*/ 8 w 181"/>
                  <a:gd name="T31" fmla="*/ 169 h 239"/>
                  <a:gd name="T32" fmla="*/ 17 w 181"/>
                  <a:gd name="T33" fmla="*/ 189 h 239"/>
                  <a:gd name="T34" fmla="*/ 29 w 181"/>
                  <a:gd name="T35" fmla="*/ 206 h 239"/>
                  <a:gd name="T36" fmla="*/ 43 w 181"/>
                  <a:gd name="T37" fmla="*/ 220 h 239"/>
                  <a:gd name="T38" fmla="*/ 60 w 181"/>
                  <a:gd name="T39" fmla="*/ 230 h 239"/>
                  <a:gd name="T40" fmla="*/ 79 w 181"/>
                  <a:gd name="T41" fmla="*/ 237 h 239"/>
                  <a:gd name="T42" fmla="*/ 99 w 181"/>
                  <a:gd name="T43" fmla="*/ 239 h 239"/>
                  <a:gd name="T44" fmla="*/ 114 w 181"/>
                  <a:gd name="T45" fmla="*/ 238 h 239"/>
                  <a:gd name="T46" fmla="*/ 138 w 181"/>
                  <a:gd name="T47" fmla="*/ 231 h 239"/>
                  <a:gd name="T48" fmla="*/ 158 w 181"/>
                  <a:gd name="T49" fmla="*/ 220 h 239"/>
                  <a:gd name="T50" fmla="*/ 174 w 181"/>
                  <a:gd name="T51" fmla="*/ 204 h 239"/>
                  <a:gd name="T52" fmla="*/ 152 w 181"/>
                  <a:gd name="T53" fmla="*/ 168 h 239"/>
                  <a:gd name="T54" fmla="*/ 140 w 181"/>
                  <a:gd name="T55" fmla="*/ 180 h 239"/>
                  <a:gd name="T56" fmla="*/ 128 w 181"/>
                  <a:gd name="T57" fmla="*/ 189 h 239"/>
                  <a:gd name="T58" fmla="*/ 115 w 181"/>
                  <a:gd name="T59" fmla="*/ 194 h 239"/>
                  <a:gd name="T60" fmla="*/ 100 w 181"/>
                  <a:gd name="T61" fmla="*/ 196 h 239"/>
                  <a:gd name="T62" fmla="*/ 94 w 181"/>
                  <a:gd name="T63" fmla="*/ 196 h 239"/>
                  <a:gd name="T64" fmla="*/ 82 w 181"/>
                  <a:gd name="T65" fmla="*/ 193 h 239"/>
                  <a:gd name="T66" fmla="*/ 72 w 181"/>
                  <a:gd name="T67" fmla="*/ 187 h 239"/>
                  <a:gd name="T68" fmla="*/ 63 w 181"/>
                  <a:gd name="T69" fmla="*/ 179 h 239"/>
                  <a:gd name="T70" fmla="*/ 56 w 181"/>
                  <a:gd name="T71" fmla="*/ 169 h 239"/>
                  <a:gd name="T72" fmla="*/ 49 w 181"/>
                  <a:gd name="T73" fmla="*/ 150 h 239"/>
                  <a:gd name="T74" fmla="*/ 45 w 181"/>
                  <a:gd name="T75" fmla="*/ 119 h 239"/>
                  <a:gd name="T76" fmla="*/ 46 w 181"/>
                  <a:gd name="T77" fmla="*/ 102 h 239"/>
                  <a:gd name="T78" fmla="*/ 54 w 181"/>
                  <a:gd name="T79" fmla="*/ 74 h 239"/>
                  <a:gd name="T80" fmla="*/ 60 w 181"/>
                  <a:gd name="T81" fmla="*/ 64 h 239"/>
                  <a:gd name="T82" fmla="*/ 68 w 181"/>
                  <a:gd name="T83" fmla="*/ 55 h 239"/>
                  <a:gd name="T84" fmla="*/ 77 w 181"/>
                  <a:gd name="T85" fmla="*/ 48 h 239"/>
                  <a:gd name="T86" fmla="*/ 87 w 181"/>
                  <a:gd name="T87" fmla="*/ 44 h 239"/>
                  <a:gd name="T88" fmla="*/ 99 w 181"/>
                  <a:gd name="T89" fmla="*/ 43 h 239"/>
                  <a:gd name="T90" fmla="*/ 107 w 181"/>
                  <a:gd name="T91" fmla="*/ 43 h 239"/>
                  <a:gd name="T92" fmla="*/ 121 w 181"/>
                  <a:gd name="T93" fmla="*/ 47 h 239"/>
                  <a:gd name="T94" fmla="*/ 134 w 181"/>
                  <a:gd name="T95" fmla="*/ 54 h 239"/>
                  <a:gd name="T96" fmla="*/ 148 w 181"/>
                  <a:gd name="T97" fmla="*/ 64 h 239"/>
                  <a:gd name="T98" fmla="*/ 181 w 181"/>
                  <a:gd name="T99" fmla="*/ 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1" h="239">
                    <a:moveTo>
                      <a:pt x="181" y="39"/>
                    </a:moveTo>
                    <a:lnTo>
                      <a:pt x="181" y="39"/>
                    </a:lnTo>
                    <a:lnTo>
                      <a:pt x="173" y="30"/>
                    </a:lnTo>
                    <a:lnTo>
                      <a:pt x="165" y="22"/>
                    </a:lnTo>
                    <a:lnTo>
                      <a:pt x="155" y="16"/>
                    </a:lnTo>
                    <a:lnTo>
                      <a:pt x="145" y="10"/>
                    </a:lnTo>
                    <a:lnTo>
                      <a:pt x="135" y="6"/>
                    </a:lnTo>
                    <a:lnTo>
                      <a:pt x="124" y="3"/>
                    </a:lnTo>
                    <a:lnTo>
                      <a:pt x="113" y="1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90" y="1"/>
                    </a:lnTo>
                    <a:lnTo>
                      <a:pt x="80" y="2"/>
                    </a:lnTo>
                    <a:lnTo>
                      <a:pt x="70" y="5"/>
                    </a:lnTo>
                    <a:lnTo>
                      <a:pt x="61" y="8"/>
                    </a:lnTo>
                    <a:lnTo>
                      <a:pt x="52" y="13"/>
                    </a:lnTo>
                    <a:lnTo>
                      <a:pt x="44" y="18"/>
                    </a:lnTo>
                    <a:lnTo>
                      <a:pt x="36" y="25"/>
                    </a:lnTo>
                    <a:lnTo>
                      <a:pt x="29" y="32"/>
                    </a:lnTo>
                    <a:lnTo>
                      <a:pt x="23" y="40"/>
                    </a:lnTo>
                    <a:lnTo>
                      <a:pt x="17" y="49"/>
                    </a:lnTo>
                    <a:lnTo>
                      <a:pt x="12" y="59"/>
                    </a:lnTo>
                    <a:lnTo>
                      <a:pt x="8" y="70"/>
                    </a:lnTo>
                    <a:lnTo>
                      <a:pt x="5" y="81"/>
                    </a:lnTo>
                    <a:lnTo>
                      <a:pt x="2" y="93"/>
                    </a:lnTo>
                    <a:lnTo>
                      <a:pt x="1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" y="133"/>
                    </a:lnTo>
                    <a:lnTo>
                      <a:pt x="2" y="146"/>
                    </a:lnTo>
                    <a:lnTo>
                      <a:pt x="4" y="158"/>
                    </a:lnTo>
                    <a:lnTo>
                      <a:pt x="8" y="169"/>
                    </a:lnTo>
                    <a:lnTo>
                      <a:pt x="12" y="179"/>
                    </a:lnTo>
                    <a:lnTo>
                      <a:pt x="17" y="189"/>
                    </a:lnTo>
                    <a:lnTo>
                      <a:pt x="22" y="198"/>
                    </a:lnTo>
                    <a:lnTo>
                      <a:pt x="29" y="206"/>
                    </a:lnTo>
                    <a:lnTo>
                      <a:pt x="36" y="214"/>
                    </a:lnTo>
                    <a:lnTo>
                      <a:pt x="43" y="220"/>
                    </a:lnTo>
                    <a:lnTo>
                      <a:pt x="51" y="226"/>
                    </a:lnTo>
                    <a:lnTo>
                      <a:pt x="60" y="230"/>
                    </a:lnTo>
                    <a:lnTo>
                      <a:pt x="69" y="234"/>
                    </a:lnTo>
                    <a:lnTo>
                      <a:pt x="79" y="237"/>
                    </a:lnTo>
                    <a:lnTo>
                      <a:pt x="89" y="238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4" y="238"/>
                    </a:lnTo>
                    <a:lnTo>
                      <a:pt x="127" y="235"/>
                    </a:lnTo>
                    <a:lnTo>
                      <a:pt x="138" y="231"/>
                    </a:lnTo>
                    <a:lnTo>
                      <a:pt x="149" y="226"/>
                    </a:lnTo>
                    <a:lnTo>
                      <a:pt x="158" y="220"/>
                    </a:lnTo>
                    <a:lnTo>
                      <a:pt x="167" y="212"/>
                    </a:lnTo>
                    <a:lnTo>
                      <a:pt x="174" y="204"/>
                    </a:lnTo>
                    <a:lnTo>
                      <a:pt x="181" y="196"/>
                    </a:lnTo>
                    <a:lnTo>
                      <a:pt x="152" y="168"/>
                    </a:lnTo>
                    <a:lnTo>
                      <a:pt x="152" y="168"/>
                    </a:lnTo>
                    <a:lnTo>
                      <a:pt x="140" y="180"/>
                    </a:lnTo>
                    <a:lnTo>
                      <a:pt x="134" y="185"/>
                    </a:lnTo>
                    <a:lnTo>
                      <a:pt x="128" y="189"/>
                    </a:lnTo>
                    <a:lnTo>
                      <a:pt x="121" y="192"/>
                    </a:lnTo>
                    <a:lnTo>
                      <a:pt x="115" y="194"/>
                    </a:lnTo>
                    <a:lnTo>
                      <a:pt x="108" y="196"/>
                    </a:lnTo>
                    <a:lnTo>
                      <a:pt x="100" y="196"/>
                    </a:lnTo>
                    <a:lnTo>
                      <a:pt x="100" y="196"/>
                    </a:lnTo>
                    <a:lnTo>
                      <a:pt x="94" y="196"/>
                    </a:lnTo>
                    <a:lnTo>
                      <a:pt x="88" y="195"/>
                    </a:lnTo>
                    <a:lnTo>
                      <a:pt x="82" y="193"/>
                    </a:lnTo>
                    <a:lnTo>
                      <a:pt x="77" y="190"/>
                    </a:lnTo>
                    <a:lnTo>
                      <a:pt x="72" y="187"/>
                    </a:lnTo>
                    <a:lnTo>
                      <a:pt x="67" y="184"/>
                    </a:lnTo>
                    <a:lnTo>
                      <a:pt x="63" y="179"/>
                    </a:lnTo>
                    <a:lnTo>
                      <a:pt x="60" y="174"/>
                    </a:lnTo>
                    <a:lnTo>
                      <a:pt x="56" y="169"/>
                    </a:lnTo>
                    <a:lnTo>
                      <a:pt x="53" y="163"/>
                    </a:lnTo>
                    <a:lnTo>
                      <a:pt x="49" y="150"/>
                    </a:lnTo>
                    <a:lnTo>
                      <a:pt x="46" y="135"/>
                    </a:lnTo>
                    <a:lnTo>
                      <a:pt x="45" y="119"/>
                    </a:lnTo>
                    <a:lnTo>
                      <a:pt x="45" y="119"/>
                    </a:lnTo>
                    <a:lnTo>
                      <a:pt x="46" y="102"/>
                    </a:lnTo>
                    <a:lnTo>
                      <a:pt x="49" y="87"/>
                    </a:lnTo>
                    <a:lnTo>
                      <a:pt x="54" y="74"/>
                    </a:lnTo>
                    <a:lnTo>
                      <a:pt x="57" y="69"/>
                    </a:lnTo>
                    <a:lnTo>
                      <a:pt x="60" y="64"/>
                    </a:lnTo>
                    <a:lnTo>
                      <a:pt x="64" y="59"/>
                    </a:lnTo>
                    <a:lnTo>
                      <a:pt x="68" y="55"/>
                    </a:lnTo>
                    <a:lnTo>
                      <a:pt x="72" y="51"/>
                    </a:lnTo>
                    <a:lnTo>
                      <a:pt x="77" y="48"/>
                    </a:lnTo>
                    <a:lnTo>
                      <a:pt x="82" y="46"/>
                    </a:lnTo>
                    <a:lnTo>
                      <a:pt x="87" y="44"/>
                    </a:lnTo>
                    <a:lnTo>
                      <a:pt x="93" y="43"/>
                    </a:lnTo>
                    <a:lnTo>
                      <a:pt x="99" y="43"/>
                    </a:lnTo>
                    <a:lnTo>
                      <a:pt x="99" y="43"/>
                    </a:lnTo>
                    <a:lnTo>
                      <a:pt x="107" y="43"/>
                    </a:lnTo>
                    <a:lnTo>
                      <a:pt x="114" y="45"/>
                    </a:lnTo>
                    <a:lnTo>
                      <a:pt x="121" y="47"/>
                    </a:lnTo>
                    <a:lnTo>
                      <a:pt x="128" y="50"/>
                    </a:lnTo>
                    <a:lnTo>
                      <a:pt x="134" y="54"/>
                    </a:lnTo>
                    <a:lnTo>
                      <a:pt x="141" y="59"/>
                    </a:lnTo>
                    <a:lnTo>
                      <a:pt x="148" y="64"/>
                    </a:lnTo>
                    <a:lnTo>
                      <a:pt x="155" y="71"/>
                    </a:lnTo>
                    <a:lnTo>
                      <a:pt x="181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 22"/>
              <p:cNvSpPr>
                <a:spLocks/>
              </p:cNvSpPr>
              <p:nvPr userDrawn="1"/>
            </p:nvSpPr>
            <p:spPr bwMode="auto">
              <a:xfrm>
                <a:off x="1252537" y="6150782"/>
                <a:ext cx="73025" cy="92075"/>
              </a:xfrm>
              <a:custGeom>
                <a:avLst/>
                <a:gdLst>
                  <a:gd name="T0" fmla="*/ 185 w 185"/>
                  <a:gd name="T1" fmla="*/ 39 h 229"/>
                  <a:gd name="T2" fmla="*/ 185 w 185"/>
                  <a:gd name="T3" fmla="*/ 0 h 229"/>
                  <a:gd name="T4" fmla="*/ 0 w 185"/>
                  <a:gd name="T5" fmla="*/ 0 h 229"/>
                  <a:gd name="T6" fmla="*/ 0 w 185"/>
                  <a:gd name="T7" fmla="*/ 39 h 229"/>
                  <a:gd name="T8" fmla="*/ 70 w 185"/>
                  <a:gd name="T9" fmla="*/ 39 h 229"/>
                  <a:gd name="T10" fmla="*/ 70 w 185"/>
                  <a:gd name="T11" fmla="*/ 229 h 229"/>
                  <a:gd name="T12" fmla="*/ 116 w 185"/>
                  <a:gd name="T13" fmla="*/ 229 h 229"/>
                  <a:gd name="T14" fmla="*/ 116 w 185"/>
                  <a:gd name="T15" fmla="*/ 39 h 229"/>
                  <a:gd name="T16" fmla="*/ 185 w 185"/>
                  <a:gd name="T17" fmla="*/ 3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229">
                    <a:moveTo>
                      <a:pt x="185" y="39"/>
                    </a:moveTo>
                    <a:lnTo>
                      <a:pt x="185" y="0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70" y="39"/>
                    </a:lnTo>
                    <a:lnTo>
                      <a:pt x="70" y="229"/>
                    </a:lnTo>
                    <a:lnTo>
                      <a:pt x="116" y="229"/>
                    </a:lnTo>
                    <a:lnTo>
                      <a:pt x="116" y="39"/>
                    </a:lnTo>
                    <a:lnTo>
                      <a:pt x="185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" name="Freeform 23"/>
              <p:cNvSpPr>
                <a:spLocks noEditPoints="1"/>
              </p:cNvSpPr>
              <p:nvPr userDrawn="1"/>
            </p:nvSpPr>
            <p:spPr bwMode="auto">
              <a:xfrm>
                <a:off x="1338262" y="6150782"/>
                <a:ext cx="74613" cy="92075"/>
              </a:xfrm>
              <a:custGeom>
                <a:avLst/>
                <a:gdLst>
                  <a:gd name="T0" fmla="*/ 44 w 184"/>
                  <a:gd name="T1" fmla="*/ 0 h 229"/>
                  <a:gd name="T2" fmla="*/ 0 w 184"/>
                  <a:gd name="T3" fmla="*/ 0 h 229"/>
                  <a:gd name="T4" fmla="*/ 0 w 184"/>
                  <a:gd name="T5" fmla="*/ 229 h 229"/>
                  <a:gd name="T6" fmla="*/ 105 w 184"/>
                  <a:gd name="T7" fmla="*/ 229 h 229"/>
                  <a:gd name="T8" fmla="*/ 105 w 184"/>
                  <a:gd name="T9" fmla="*/ 229 h 229"/>
                  <a:gd name="T10" fmla="*/ 114 w 184"/>
                  <a:gd name="T11" fmla="*/ 229 h 229"/>
                  <a:gd name="T12" fmla="*/ 122 w 184"/>
                  <a:gd name="T13" fmla="*/ 228 h 229"/>
                  <a:gd name="T14" fmla="*/ 129 w 184"/>
                  <a:gd name="T15" fmla="*/ 226 h 229"/>
                  <a:gd name="T16" fmla="*/ 137 w 184"/>
                  <a:gd name="T17" fmla="*/ 224 h 229"/>
                  <a:gd name="T18" fmla="*/ 144 w 184"/>
                  <a:gd name="T19" fmla="*/ 222 h 229"/>
                  <a:gd name="T20" fmla="*/ 150 w 184"/>
                  <a:gd name="T21" fmla="*/ 218 h 229"/>
                  <a:gd name="T22" fmla="*/ 156 w 184"/>
                  <a:gd name="T23" fmla="*/ 214 h 229"/>
                  <a:gd name="T24" fmla="*/ 162 w 184"/>
                  <a:gd name="T25" fmla="*/ 210 h 229"/>
                  <a:gd name="T26" fmla="*/ 167 w 184"/>
                  <a:gd name="T27" fmla="*/ 205 h 229"/>
                  <a:gd name="T28" fmla="*/ 171 w 184"/>
                  <a:gd name="T29" fmla="*/ 200 h 229"/>
                  <a:gd name="T30" fmla="*/ 175 w 184"/>
                  <a:gd name="T31" fmla="*/ 193 h 229"/>
                  <a:gd name="T32" fmla="*/ 178 w 184"/>
                  <a:gd name="T33" fmla="*/ 187 h 229"/>
                  <a:gd name="T34" fmla="*/ 180 w 184"/>
                  <a:gd name="T35" fmla="*/ 180 h 229"/>
                  <a:gd name="T36" fmla="*/ 182 w 184"/>
                  <a:gd name="T37" fmla="*/ 172 h 229"/>
                  <a:gd name="T38" fmla="*/ 183 w 184"/>
                  <a:gd name="T39" fmla="*/ 163 h 229"/>
                  <a:gd name="T40" fmla="*/ 184 w 184"/>
                  <a:gd name="T41" fmla="*/ 154 h 229"/>
                  <a:gd name="T42" fmla="*/ 184 w 184"/>
                  <a:gd name="T43" fmla="*/ 154 h 229"/>
                  <a:gd name="T44" fmla="*/ 183 w 184"/>
                  <a:gd name="T45" fmla="*/ 146 h 229"/>
                  <a:gd name="T46" fmla="*/ 182 w 184"/>
                  <a:gd name="T47" fmla="*/ 137 h 229"/>
                  <a:gd name="T48" fmla="*/ 180 w 184"/>
                  <a:gd name="T49" fmla="*/ 130 h 229"/>
                  <a:gd name="T50" fmla="*/ 178 w 184"/>
                  <a:gd name="T51" fmla="*/ 122 h 229"/>
                  <a:gd name="T52" fmla="*/ 175 w 184"/>
                  <a:gd name="T53" fmla="*/ 116 h 229"/>
                  <a:gd name="T54" fmla="*/ 171 w 184"/>
                  <a:gd name="T55" fmla="*/ 110 h 229"/>
                  <a:gd name="T56" fmla="*/ 167 w 184"/>
                  <a:gd name="T57" fmla="*/ 104 h 229"/>
                  <a:gd name="T58" fmla="*/ 162 w 184"/>
                  <a:gd name="T59" fmla="*/ 99 h 229"/>
                  <a:gd name="T60" fmla="*/ 157 w 184"/>
                  <a:gd name="T61" fmla="*/ 95 h 229"/>
                  <a:gd name="T62" fmla="*/ 151 w 184"/>
                  <a:gd name="T63" fmla="*/ 91 h 229"/>
                  <a:gd name="T64" fmla="*/ 145 w 184"/>
                  <a:gd name="T65" fmla="*/ 88 h 229"/>
                  <a:gd name="T66" fmla="*/ 138 w 184"/>
                  <a:gd name="T67" fmla="*/ 85 h 229"/>
                  <a:gd name="T68" fmla="*/ 131 w 184"/>
                  <a:gd name="T69" fmla="*/ 83 h 229"/>
                  <a:gd name="T70" fmla="*/ 123 w 184"/>
                  <a:gd name="T71" fmla="*/ 82 h 229"/>
                  <a:gd name="T72" fmla="*/ 116 w 184"/>
                  <a:gd name="T73" fmla="*/ 81 h 229"/>
                  <a:gd name="T74" fmla="*/ 108 w 184"/>
                  <a:gd name="T75" fmla="*/ 81 h 229"/>
                  <a:gd name="T76" fmla="*/ 44 w 184"/>
                  <a:gd name="T77" fmla="*/ 81 h 229"/>
                  <a:gd name="T78" fmla="*/ 44 w 184"/>
                  <a:gd name="T79" fmla="*/ 0 h 229"/>
                  <a:gd name="T80" fmla="*/ 44 w 184"/>
                  <a:gd name="T81" fmla="*/ 192 h 229"/>
                  <a:gd name="T82" fmla="*/ 44 w 184"/>
                  <a:gd name="T83" fmla="*/ 118 h 229"/>
                  <a:gd name="T84" fmla="*/ 102 w 184"/>
                  <a:gd name="T85" fmla="*/ 118 h 229"/>
                  <a:gd name="T86" fmla="*/ 102 w 184"/>
                  <a:gd name="T87" fmla="*/ 118 h 229"/>
                  <a:gd name="T88" fmla="*/ 110 w 184"/>
                  <a:gd name="T89" fmla="*/ 118 h 229"/>
                  <a:gd name="T90" fmla="*/ 117 w 184"/>
                  <a:gd name="T91" fmla="*/ 120 h 229"/>
                  <a:gd name="T92" fmla="*/ 123 w 184"/>
                  <a:gd name="T93" fmla="*/ 123 h 229"/>
                  <a:gd name="T94" fmla="*/ 129 w 184"/>
                  <a:gd name="T95" fmla="*/ 127 h 229"/>
                  <a:gd name="T96" fmla="*/ 133 w 184"/>
                  <a:gd name="T97" fmla="*/ 133 h 229"/>
                  <a:gd name="T98" fmla="*/ 136 w 184"/>
                  <a:gd name="T99" fmla="*/ 139 h 229"/>
                  <a:gd name="T100" fmla="*/ 138 w 184"/>
                  <a:gd name="T101" fmla="*/ 146 h 229"/>
                  <a:gd name="T102" fmla="*/ 139 w 184"/>
                  <a:gd name="T103" fmla="*/ 155 h 229"/>
                  <a:gd name="T104" fmla="*/ 139 w 184"/>
                  <a:gd name="T105" fmla="*/ 155 h 229"/>
                  <a:gd name="T106" fmla="*/ 138 w 184"/>
                  <a:gd name="T107" fmla="*/ 163 h 229"/>
                  <a:gd name="T108" fmla="*/ 136 w 184"/>
                  <a:gd name="T109" fmla="*/ 170 h 229"/>
                  <a:gd name="T110" fmla="*/ 133 w 184"/>
                  <a:gd name="T111" fmla="*/ 177 h 229"/>
                  <a:gd name="T112" fmla="*/ 129 w 184"/>
                  <a:gd name="T113" fmla="*/ 182 h 229"/>
                  <a:gd name="T114" fmla="*/ 124 w 184"/>
                  <a:gd name="T115" fmla="*/ 186 h 229"/>
                  <a:gd name="T116" fmla="*/ 118 w 184"/>
                  <a:gd name="T117" fmla="*/ 189 h 229"/>
                  <a:gd name="T118" fmla="*/ 110 w 184"/>
                  <a:gd name="T119" fmla="*/ 191 h 229"/>
                  <a:gd name="T120" fmla="*/ 102 w 184"/>
                  <a:gd name="T121" fmla="*/ 192 h 229"/>
                  <a:gd name="T122" fmla="*/ 44 w 184"/>
                  <a:gd name="T123" fmla="*/ 19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4" h="229">
                    <a:moveTo>
                      <a:pt x="44" y="0"/>
                    </a:moveTo>
                    <a:lnTo>
                      <a:pt x="0" y="0"/>
                    </a:lnTo>
                    <a:lnTo>
                      <a:pt x="0" y="229"/>
                    </a:lnTo>
                    <a:lnTo>
                      <a:pt x="105" y="229"/>
                    </a:lnTo>
                    <a:lnTo>
                      <a:pt x="105" y="229"/>
                    </a:lnTo>
                    <a:lnTo>
                      <a:pt x="114" y="229"/>
                    </a:lnTo>
                    <a:lnTo>
                      <a:pt x="122" y="228"/>
                    </a:lnTo>
                    <a:lnTo>
                      <a:pt x="129" y="226"/>
                    </a:lnTo>
                    <a:lnTo>
                      <a:pt x="137" y="224"/>
                    </a:lnTo>
                    <a:lnTo>
                      <a:pt x="144" y="222"/>
                    </a:lnTo>
                    <a:lnTo>
                      <a:pt x="150" y="218"/>
                    </a:lnTo>
                    <a:lnTo>
                      <a:pt x="156" y="214"/>
                    </a:lnTo>
                    <a:lnTo>
                      <a:pt x="162" y="210"/>
                    </a:lnTo>
                    <a:lnTo>
                      <a:pt x="167" y="205"/>
                    </a:lnTo>
                    <a:lnTo>
                      <a:pt x="171" y="200"/>
                    </a:lnTo>
                    <a:lnTo>
                      <a:pt x="175" y="193"/>
                    </a:lnTo>
                    <a:lnTo>
                      <a:pt x="178" y="187"/>
                    </a:lnTo>
                    <a:lnTo>
                      <a:pt x="180" y="180"/>
                    </a:lnTo>
                    <a:lnTo>
                      <a:pt x="182" y="172"/>
                    </a:lnTo>
                    <a:lnTo>
                      <a:pt x="183" y="163"/>
                    </a:lnTo>
                    <a:lnTo>
                      <a:pt x="184" y="154"/>
                    </a:lnTo>
                    <a:lnTo>
                      <a:pt x="184" y="154"/>
                    </a:lnTo>
                    <a:lnTo>
                      <a:pt x="183" y="146"/>
                    </a:lnTo>
                    <a:lnTo>
                      <a:pt x="182" y="137"/>
                    </a:lnTo>
                    <a:lnTo>
                      <a:pt x="180" y="130"/>
                    </a:lnTo>
                    <a:lnTo>
                      <a:pt x="178" y="122"/>
                    </a:lnTo>
                    <a:lnTo>
                      <a:pt x="175" y="116"/>
                    </a:lnTo>
                    <a:lnTo>
                      <a:pt x="171" y="110"/>
                    </a:lnTo>
                    <a:lnTo>
                      <a:pt x="167" y="104"/>
                    </a:lnTo>
                    <a:lnTo>
                      <a:pt x="162" y="99"/>
                    </a:lnTo>
                    <a:lnTo>
                      <a:pt x="157" y="95"/>
                    </a:lnTo>
                    <a:lnTo>
                      <a:pt x="151" y="91"/>
                    </a:lnTo>
                    <a:lnTo>
                      <a:pt x="145" y="88"/>
                    </a:lnTo>
                    <a:lnTo>
                      <a:pt x="138" y="85"/>
                    </a:lnTo>
                    <a:lnTo>
                      <a:pt x="131" y="83"/>
                    </a:lnTo>
                    <a:lnTo>
                      <a:pt x="123" y="82"/>
                    </a:lnTo>
                    <a:lnTo>
                      <a:pt x="116" y="81"/>
                    </a:lnTo>
                    <a:lnTo>
                      <a:pt x="108" y="81"/>
                    </a:lnTo>
                    <a:lnTo>
                      <a:pt x="44" y="81"/>
                    </a:lnTo>
                    <a:lnTo>
                      <a:pt x="44" y="0"/>
                    </a:lnTo>
                    <a:close/>
                    <a:moveTo>
                      <a:pt x="44" y="192"/>
                    </a:moveTo>
                    <a:lnTo>
                      <a:pt x="44" y="11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10" y="118"/>
                    </a:lnTo>
                    <a:lnTo>
                      <a:pt x="117" y="120"/>
                    </a:lnTo>
                    <a:lnTo>
                      <a:pt x="123" y="123"/>
                    </a:lnTo>
                    <a:lnTo>
                      <a:pt x="129" y="127"/>
                    </a:lnTo>
                    <a:lnTo>
                      <a:pt x="133" y="133"/>
                    </a:lnTo>
                    <a:lnTo>
                      <a:pt x="136" y="139"/>
                    </a:lnTo>
                    <a:lnTo>
                      <a:pt x="138" y="146"/>
                    </a:lnTo>
                    <a:lnTo>
                      <a:pt x="139" y="155"/>
                    </a:lnTo>
                    <a:lnTo>
                      <a:pt x="139" y="155"/>
                    </a:lnTo>
                    <a:lnTo>
                      <a:pt x="138" y="163"/>
                    </a:lnTo>
                    <a:lnTo>
                      <a:pt x="136" y="170"/>
                    </a:lnTo>
                    <a:lnTo>
                      <a:pt x="133" y="177"/>
                    </a:lnTo>
                    <a:lnTo>
                      <a:pt x="129" y="182"/>
                    </a:lnTo>
                    <a:lnTo>
                      <a:pt x="124" y="186"/>
                    </a:lnTo>
                    <a:lnTo>
                      <a:pt x="118" y="189"/>
                    </a:lnTo>
                    <a:lnTo>
                      <a:pt x="110" y="191"/>
                    </a:lnTo>
                    <a:lnTo>
                      <a:pt x="102" y="192"/>
                    </a:lnTo>
                    <a:lnTo>
                      <a:pt x="44" y="192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" name="Freeform 24"/>
              <p:cNvSpPr>
                <a:spLocks noEditPoints="1"/>
              </p:cNvSpPr>
              <p:nvPr userDrawn="1"/>
            </p:nvSpPr>
            <p:spPr bwMode="auto">
              <a:xfrm>
                <a:off x="1474787" y="6150782"/>
                <a:ext cx="73025" cy="92075"/>
              </a:xfrm>
              <a:custGeom>
                <a:avLst/>
                <a:gdLst>
                  <a:gd name="T0" fmla="*/ 0 w 185"/>
                  <a:gd name="T1" fmla="*/ 229 h 229"/>
                  <a:gd name="T2" fmla="*/ 106 w 185"/>
                  <a:gd name="T3" fmla="*/ 229 h 229"/>
                  <a:gd name="T4" fmla="*/ 132 w 185"/>
                  <a:gd name="T5" fmla="*/ 227 h 229"/>
                  <a:gd name="T6" fmla="*/ 147 w 185"/>
                  <a:gd name="T7" fmla="*/ 222 h 229"/>
                  <a:gd name="T8" fmla="*/ 159 w 185"/>
                  <a:gd name="T9" fmla="*/ 215 h 229"/>
                  <a:gd name="T10" fmla="*/ 169 w 185"/>
                  <a:gd name="T11" fmla="*/ 207 h 229"/>
                  <a:gd name="T12" fmla="*/ 177 w 185"/>
                  <a:gd name="T13" fmla="*/ 196 h 229"/>
                  <a:gd name="T14" fmla="*/ 182 w 185"/>
                  <a:gd name="T15" fmla="*/ 182 h 229"/>
                  <a:gd name="T16" fmla="*/ 184 w 185"/>
                  <a:gd name="T17" fmla="*/ 167 h 229"/>
                  <a:gd name="T18" fmla="*/ 185 w 185"/>
                  <a:gd name="T19" fmla="*/ 159 h 229"/>
                  <a:gd name="T20" fmla="*/ 181 w 185"/>
                  <a:gd name="T21" fmla="*/ 138 h 229"/>
                  <a:gd name="T22" fmla="*/ 173 w 185"/>
                  <a:gd name="T23" fmla="*/ 122 h 229"/>
                  <a:gd name="T24" fmla="*/ 161 w 185"/>
                  <a:gd name="T25" fmla="*/ 112 h 229"/>
                  <a:gd name="T26" fmla="*/ 148 w 185"/>
                  <a:gd name="T27" fmla="*/ 106 h 229"/>
                  <a:gd name="T28" fmla="*/ 154 w 185"/>
                  <a:gd name="T29" fmla="*/ 102 h 229"/>
                  <a:gd name="T30" fmla="*/ 165 w 185"/>
                  <a:gd name="T31" fmla="*/ 94 h 229"/>
                  <a:gd name="T32" fmla="*/ 173 w 185"/>
                  <a:gd name="T33" fmla="*/ 82 h 229"/>
                  <a:gd name="T34" fmla="*/ 177 w 185"/>
                  <a:gd name="T35" fmla="*/ 68 h 229"/>
                  <a:gd name="T36" fmla="*/ 178 w 185"/>
                  <a:gd name="T37" fmla="*/ 60 h 229"/>
                  <a:gd name="T38" fmla="*/ 176 w 185"/>
                  <a:gd name="T39" fmla="*/ 46 h 229"/>
                  <a:gd name="T40" fmla="*/ 173 w 185"/>
                  <a:gd name="T41" fmla="*/ 34 h 229"/>
                  <a:gd name="T42" fmla="*/ 167 w 185"/>
                  <a:gd name="T43" fmla="*/ 24 h 229"/>
                  <a:gd name="T44" fmla="*/ 160 w 185"/>
                  <a:gd name="T45" fmla="*/ 15 h 229"/>
                  <a:gd name="T46" fmla="*/ 150 w 185"/>
                  <a:gd name="T47" fmla="*/ 9 h 229"/>
                  <a:gd name="T48" fmla="*/ 126 w 185"/>
                  <a:gd name="T49" fmla="*/ 1 h 229"/>
                  <a:gd name="T50" fmla="*/ 0 w 185"/>
                  <a:gd name="T51" fmla="*/ 0 h 229"/>
                  <a:gd name="T52" fmla="*/ 45 w 185"/>
                  <a:gd name="T53" fmla="*/ 37 h 229"/>
                  <a:gd name="T54" fmla="*/ 104 w 185"/>
                  <a:gd name="T55" fmla="*/ 37 h 229"/>
                  <a:gd name="T56" fmla="*/ 117 w 185"/>
                  <a:gd name="T57" fmla="*/ 39 h 229"/>
                  <a:gd name="T58" fmla="*/ 126 w 185"/>
                  <a:gd name="T59" fmla="*/ 45 h 229"/>
                  <a:gd name="T60" fmla="*/ 131 w 185"/>
                  <a:gd name="T61" fmla="*/ 53 h 229"/>
                  <a:gd name="T62" fmla="*/ 133 w 185"/>
                  <a:gd name="T63" fmla="*/ 64 h 229"/>
                  <a:gd name="T64" fmla="*/ 132 w 185"/>
                  <a:gd name="T65" fmla="*/ 69 h 229"/>
                  <a:gd name="T66" fmla="*/ 129 w 185"/>
                  <a:gd name="T67" fmla="*/ 78 h 229"/>
                  <a:gd name="T68" fmla="*/ 122 w 185"/>
                  <a:gd name="T69" fmla="*/ 85 h 229"/>
                  <a:gd name="T70" fmla="*/ 111 w 185"/>
                  <a:gd name="T71" fmla="*/ 89 h 229"/>
                  <a:gd name="T72" fmla="*/ 45 w 185"/>
                  <a:gd name="T73" fmla="*/ 90 h 229"/>
                  <a:gd name="T74" fmla="*/ 45 w 185"/>
                  <a:gd name="T75" fmla="*/ 127 h 229"/>
                  <a:gd name="T76" fmla="*/ 105 w 185"/>
                  <a:gd name="T77" fmla="*/ 127 h 229"/>
                  <a:gd name="T78" fmla="*/ 120 w 185"/>
                  <a:gd name="T79" fmla="*/ 129 h 229"/>
                  <a:gd name="T80" fmla="*/ 131 w 185"/>
                  <a:gd name="T81" fmla="*/ 136 h 229"/>
                  <a:gd name="T82" fmla="*/ 137 w 185"/>
                  <a:gd name="T83" fmla="*/ 146 h 229"/>
                  <a:gd name="T84" fmla="*/ 140 w 185"/>
                  <a:gd name="T85" fmla="*/ 160 h 229"/>
                  <a:gd name="T86" fmla="*/ 139 w 185"/>
                  <a:gd name="T87" fmla="*/ 167 h 229"/>
                  <a:gd name="T88" fmla="*/ 135 w 185"/>
                  <a:gd name="T89" fmla="*/ 178 h 229"/>
                  <a:gd name="T90" fmla="*/ 127 w 185"/>
                  <a:gd name="T91" fmla="*/ 187 h 229"/>
                  <a:gd name="T92" fmla="*/ 113 w 185"/>
                  <a:gd name="T93" fmla="*/ 191 h 229"/>
                  <a:gd name="T94" fmla="*/ 45 w 185"/>
                  <a:gd name="T95" fmla="*/ 19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5" h="229">
                    <a:moveTo>
                      <a:pt x="0" y="0"/>
                    </a:moveTo>
                    <a:lnTo>
                      <a:pt x="0" y="229"/>
                    </a:lnTo>
                    <a:lnTo>
                      <a:pt x="106" y="229"/>
                    </a:lnTo>
                    <a:lnTo>
                      <a:pt x="106" y="229"/>
                    </a:lnTo>
                    <a:lnTo>
                      <a:pt x="124" y="228"/>
                    </a:lnTo>
                    <a:lnTo>
                      <a:pt x="132" y="227"/>
                    </a:lnTo>
                    <a:lnTo>
                      <a:pt x="140" y="225"/>
                    </a:lnTo>
                    <a:lnTo>
                      <a:pt x="147" y="222"/>
                    </a:lnTo>
                    <a:lnTo>
                      <a:pt x="153" y="219"/>
                    </a:lnTo>
                    <a:lnTo>
                      <a:pt x="159" y="215"/>
                    </a:lnTo>
                    <a:lnTo>
                      <a:pt x="164" y="211"/>
                    </a:lnTo>
                    <a:lnTo>
                      <a:pt x="169" y="207"/>
                    </a:lnTo>
                    <a:lnTo>
                      <a:pt x="173" y="201"/>
                    </a:lnTo>
                    <a:lnTo>
                      <a:pt x="177" y="196"/>
                    </a:lnTo>
                    <a:lnTo>
                      <a:pt x="179" y="189"/>
                    </a:lnTo>
                    <a:lnTo>
                      <a:pt x="182" y="182"/>
                    </a:lnTo>
                    <a:lnTo>
                      <a:pt x="183" y="175"/>
                    </a:lnTo>
                    <a:lnTo>
                      <a:pt x="184" y="167"/>
                    </a:lnTo>
                    <a:lnTo>
                      <a:pt x="185" y="159"/>
                    </a:lnTo>
                    <a:lnTo>
                      <a:pt x="185" y="159"/>
                    </a:lnTo>
                    <a:lnTo>
                      <a:pt x="184" y="148"/>
                    </a:lnTo>
                    <a:lnTo>
                      <a:pt x="181" y="138"/>
                    </a:lnTo>
                    <a:lnTo>
                      <a:pt x="178" y="129"/>
                    </a:lnTo>
                    <a:lnTo>
                      <a:pt x="173" y="122"/>
                    </a:lnTo>
                    <a:lnTo>
                      <a:pt x="167" y="116"/>
                    </a:lnTo>
                    <a:lnTo>
                      <a:pt x="161" y="112"/>
                    </a:lnTo>
                    <a:lnTo>
                      <a:pt x="154" y="108"/>
                    </a:lnTo>
                    <a:lnTo>
                      <a:pt x="148" y="106"/>
                    </a:lnTo>
                    <a:lnTo>
                      <a:pt x="148" y="106"/>
                    </a:lnTo>
                    <a:lnTo>
                      <a:pt x="154" y="102"/>
                    </a:lnTo>
                    <a:lnTo>
                      <a:pt x="159" y="98"/>
                    </a:lnTo>
                    <a:lnTo>
                      <a:pt x="165" y="94"/>
                    </a:lnTo>
                    <a:lnTo>
                      <a:pt x="169" y="88"/>
                    </a:lnTo>
                    <a:lnTo>
                      <a:pt x="173" y="82"/>
                    </a:lnTo>
                    <a:lnTo>
                      <a:pt x="175" y="76"/>
                    </a:lnTo>
                    <a:lnTo>
                      <a:pt x="177" y="68"/>
                    </a:lnTo>
                    <a:lnTo>
                      <a:pt x="178" y="60"/>
                    </a:lnTo>
                    <a:lnTo>
                      <a:pt x="178" y="60"/>
                    </a:lnTo>
                    <a:lnTo>
                      <a:pt x="177" y="53"/>
                    </a:lnTo>
                    <a:lnTo>
                      <a:pt x="176" y="46"/>
                    </a:lnTo>
                    <a:lnTo>
                      <a:pt x="175" y="40"/>
                    </a:lnTo>
                    <a:lnTo>
                      <a:pt x="173" y="34"/>
                    </a:lnTo>
                    <a:lnTo>
                      <a:pt x="170" y="29"/>
                    </a:lnTo>
                    <a:lnTo>
                      <a:pt x="167" y="24"/>
                    </a:lnTo>
                    <a:lnTo>
                      <a:pt x="164" y="19"/>
                    </a:lnTo>
                    <a:lnTo>
                      <a:pt x="160" y="15"/>
                    </a:lnTo>
                    <a:lnTo>
                      <a:pt x="155" y="12"/>
                    </a:lnTo>
                    <a:lnTo>
                      <a:pt x="150" y="9"/>
                    </a:lnTo>
                    <a:lnTo>
                      <a:pt x="139" y="4"/>
                    </a:lnTo>
                    <a:lnTo>
                      <a:pt x="126" y="1"/>
                    </a:lnTo>
                    <a:lnTo>
                      <a:pt x="112" y="0"/>
                    </a:lnTo>
                    <a:lnTo>
                      <a:pt x="0" y="0"/>
                    </a:lnTo>
                    <a:close/>
                    <a:moveTo>
                      <a:pt x="45" y="90"/>
                    </a:moveTo>
                    <a:lnTo>
                      <a:pt x="45" y="37"/>
                    </a:lnTo>
                    <a:lnTo>
                      <a:pt x="104" y="37"/>
                    </a:lnTo>
                    <a:lnTo>
                      <a:pt x="104" y="37"/>
                    </a:lnTo>
                    <a:lnTo>
                      <a:pt x="112" y="38"/>
                    </a:lnTo>
                    <a:lnTo>
                      <a:pt x="117" y="39"/>
                    </a:lnTo>
                    <a:lnTo>
                      <a:pt x="122" y="42"/>
                    </a:lnTo>
                    <a:lnTo>
                      <a:pt x="126" y="45"/>
                    </a:lnTo>
                    <a:lnTo>
                      <a:pt x="129" y="49"/>
                    </a:lnTo>
                    <a:lnTo>
                      <a:pt x="131" y="53"/>
                    </a:lnTo>
                    <a:lnTo>
                      <a:pt x="132" y="58"/>
                    </a:lnTo>
                    <a:lnTo>
                      <a:pt x="133" y="64"/>
                    </a:lnTo>
                    <a:lnTo>
                      <a:pt x="133" y="64"/>
                    </a:lnTo>
                    <a:lnTo>
                      <a:pt x="132" y="69"/>
                    </a:lnTo>
                    <a:lnTo>
                      <a:pt x="131" y="74"/>
                    </a:lnTo>
                    <a:lnTo>
                      <a:pt x="129" y="78"/>
                    </a:lnTo>
                    <a:lnTo>
                      <a:pt x="126" y="82"/>
                    </a:lnTo>
                    <a:lnTo>
                      <a:pt x="122" y="85"/>
                    </a:lnTo>
                    <a:lnTo>
                      <a:pt x="117" y="88"/>
                    </a:lnTo>
                    <a:lnTo>
                      <a:pt x="111" y="89"/>
                    </a:lnTo>
                    <a:lnTo>
                      <a:pt x="104" y="90"/>
                    </a:lnTo>
                    <a:lnTo>
                      <a:pt x="45" y="90"/>
                    </a:lnTo>
                    <a:close/>
                    <a:moveTo>
                      <a:pt x="45" y="192"/>
                    </a:moveTo>
                    <a:lnTo>
                      <a:pt x="45" y="127"/>
                    </a:lnTo>
                    <a:lnTo>
                      <a:pt x="105" y="127"/>
                    </a:lnTo>
                    <a:lnTo>
                      <a:pt x="105" y="127"/>
                    </a:lnTo>
                    <a:lnTo>
                      <a:pt x="113" y="128"/>
                    </a:lnTo>
                    <a:lnTo>
                      <a:pt x="120" y="129"/>
                    </a:lnTo>
                    <a:lnTo>
                      <a:pt x="126" y="132"/>
                    </a:lnTo>
                    <a:lnTo>
                      <a:pt x="131" y="136"/>
                    </a:lnTo>
                    <a:lnTo>
                      <a:pt x="135" y="141"/>
                    </a:lnTo>
                    <a:lnTo>
                      <a:pt x="137" y="146"/>
                    </a:lnTo>
                    <a:lnTo>
                      <a:pt x="139" y="153"/>
                    </a:lnTo>
                    <a:lnTo>
                      <a:pt x="140" y="160"/>
                    </a:lnTo>
                    <a:lnTo>
                      <a:pt x="140" y="160"/>
                    </a:lnTo>
                    <a:lnTo>
                      <a:pt x="139" y="167"/>
                    </a:lnTo>
                    <a:lnTo>
                      <a:pt x="138" y="173"/>
                    </a:lnTo>
                    <a:lnTo>
                      <a:pt x="135" y="178"/>
                    </a:lnTo>
                    <a:lnTo>
                      <a:pt x="132" y="183"/>
                    </a:lnTo>
                    <a:lnTo>
                      <a:pt x="127" y="187"/>
                    </a:lnTo>
                    <a:lnTo>
                      <a:pt x="121" y="190"/>
                    </a:lnTo>
                    <a:lnTo>
                      <a:pt x="113" y="191"/>
                    </a:lnTo>
                    <a:lnTo>
                      <a:pt x="104" y="192"/>
                    </a:lnTo>
                    <a:lnTo>
                      <a:pt x="45" y="192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" name="Freeform 25"/>
              <p:cNvSpPr>
                <a:spLocks noEditPoints="1"/>
              </p:cNvSpPr>
              <p:nvPr userDrawn="1"/>
            </p:nvSpPr>
            <p:spPr bwMode="auto">
              <a:xfrm>
                <a:off x="1560512" y="6149194"/>
                <a:ext cx="80963" cy="95250"/>
              </a:xfrm>
              <a:custGeom>
                <a:avLst/>
                <a:gdLst>
                  <a:gd name="T0" fmla="*/ 203 w 204"/>
                  <a:gd name="T1" fmla="*/ 105 h 239"/>
                  <a:gd name="T2" fmla="*/ 196 w 204"/>
                  <a:gd name="T3" fmla="*/ 70 h 239"/>
                  <a:gd name="T4" fmla="*/ 181 w 204"/>
                  <a:gd name="T5" fmla="*/ 41 h 239"/>
                  <a:gd name="T6" fmla="*/ 160 w 204"/>
                  <a:gd name="T7" fmla="*/ 19 h 239"/>
                  <a:gd name="T8" fmla="*/ 133 w 204"/>
                  <a:gd name="T9" fmla="*/ 5 h 239"/>
                  <a:gd name="T10" fmla="*/ 102 w 204"/>
                  <a:gd name="T11" fmla="*/ 0 h 239"/>
                  <a:gd name="T12" fmla="*/ 81 w 204"/>
                  <a:gd name="T13" fmla="*/ 2 h 239"/>
                  <a:gd name="T14" fmla="*/ 53 w 204"/>
                  <a:gd name="T15" fmla="*/ 13 h 239"/>
                  <a:gd name="T16" fmla="*/ 29 w 204"/>
                  <a:gd name="T17" fmla="*/ 32 h 239"/>
                  <a:gd name="T18" fmla="*/ 12 w 204"/>
                  <a:gd name="T19" fmla="*/ 59 h 239"/>
                  <a:gd name="T20" fmla="*/ 2 w 204"/>
                  <a:gd name="T21" fmla="*/ 93 h 239"/>
                  <a:gd name="T22" fmla="*/ 0 w 204"/>
                  <a:gd name="T23" fmla="*/ 120 h 239"/>
                  <a:gd name="T24" fmla="*/ 4 w 204"/>
                  <a:gd name="T25" fmla="*/ 157 h 239"/>
                  <a:gd name="T26" fmla="*/ 16 w 204"/>
                  <a:gd name="T27" fmla="*/ 189 h 239"/>
                  <a:gd name="T28" fmla="*/ 36 w 204"/>
                  <a:gd name="T29" fmla="*/ 214 h 239"/>
                  <a:gd name="T30" fmla="*/ 60 w 204"/>
                  <a:gd name="T31" fmla="*/ 230 h 239"/>
                  <a:gd name="T32" fmla="*/ 90 w 204"/>
                  <a:gd name="T33" fmla="*/ 238 h 239"/>
                  <a:gd name="T34" fmla="*/ 111 w 204"/>
                  <a:gd name="T35" fmla="*/ 238 h 239"/>
                  <a:gd name="T36" fmla="*/ 141 w 204"/>
                  <a:gd name="T37" fmla="*/ 231 h 239"/>
                  <a:gd name="T38" fmla="*/ 167 w 204"/>
                  <a:gd name="T39" fmla="*/ 214 h 239"/>
                  <a:gd name="T40" fmla="*/ 187 w 204"/>
                  <a:gd name="T41" fmla="*/ 190 h 239"/>
                  <a:gd name="T42" fmla="*/ 199 w 204"/>
                  <a:gd name="T43" fmla="*/ 158 h 239"/>
                  <a:gd name="T44" fmla="*/ 204 w 204"/>
                  <a:gd name="T45" fmla="*/ 119 h 239"/>
                  <a:gd name="T46" fmla="*/ 158 w 204"/>
                  <a:gd name="T47" fmla="*/ 120 h 239"/>
                  <a:gd name="T48" fmla="*/ 150 w 204"/>
                  <a:gd name="T49" fmla="*/ 162 h 239"/>
                  <a:gd name="T50" fmla="*/ 135 w 204"/>
                  <a:gd name="T51" fmla="*/ 183 h 239"/>
                  <a:gd name="T52" fmla="*/ 120 w 204"/>
                  <a:gd name="T53" fmla="*/ 193 h 239"/>
                  <a:gd name="T54" fmla="*/ 102 w 204"/>
                  <a:gd name="T55" fmla="*/ 196 h 239"/>
                  <a:gd name="T56" fmla="*/ 90 w 204"/>
                  <a:gd name="T57" fmla="*/ 195 h 239"/>
                  <a:gd name="T58" fmla="*/ 74 w 204"/>
                  <a:gd name="T59" fmla="*/ 188 h 239"/>
                  <a:gd name="T60" fmla="*/ 61 w 204"/>
                  <a:gd name="T61" fmla="*/ 176 h 239"/>
                  <a:gd name="T62" fmla="*/ 52 w 204"/>
                  <a:gd name="T63" fmla="*/ 159 h 239"/>
                  <a:gd name="T64" fmla="*/ 45 w 204"/>
                  <a:gd name="T65" fmla="*/ 119 h 239"/>
                  <a:gd name="T66" fmla="*/ 49 w 204"/>
                  <a:gd name="T67" fmla="*/ 88 h 239"/>
                  <a:gd name="T68" fmla="*/ 60 w 204"/>
                  <a:gd name="T69" fmla="*/ 64 h 239"/>
                  <a:gd name="T70" fmla="*/ 72 w 204"/>
                  <a:gd name="T71" fmla="*/ 51 h 239"/>
                  <a:gd name="T72" fmla="*/ 88 w 204"/>
                  <a:gd name="T73" fmla="*/ 44 h 239"/>
                  <a:gd name="T74" fmla="*/ 100 w 204"/>
                  <a:gd name="T75" fmla="*/ 43 h 239"/>
                  <a:gd name="T76" fmla="*/ 119 w 204"/>
                  <a:gd name="T77" fmla="*/ 46 h 239"/>
                  <a:gd name="T78" fmla="*/ 134 w 204"/>
                  <a:gd name="T79" fmla="*/ 55 h 239"/>
                  <a:gd name="T80" fmla="*/ 146 w 204"/>
                  <a:gd name="T81" fmla="*/ 69 h 239"/>
                  <a:gd name="T82" fmla="*/ 154 w 204"/>
                  <a:gd name="T83" fmla="*/ 88 h 239"/>
                  <a:gd name="T84" fmla="*/ 158 w 204"/>
                  <a:gd name="T85" fmla="*/ 12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4" h="239">
                    <a:moveTo>
                      <a:pt x="204" y="119"/>
                    </a:moveTo>
                    <a:lnTo>
                      <a:pt x="204" y="119"/>
                    </a:lnTo>
                    <a:lnTo>
                      <a:pt x="203" y="105"/>
                    </a:lnTo>
                    <a:lnTo>
                      <a:pt x="202" y="93"/>
                    </a:lnTo>
                    <a:lnTo>
                      <a:pt x="199" y="81"/>
                    </a:lnTo>
                    <a:lnTo>
                      <a:pt x="196" y="70"/>
                    </a:lnTo>
                    <a:lnTo>
                      <a:pt x="192" y="59"/>
                    </a:lnTo>
                    <a:lnTo>
                      <a:pt x="187" y="50"/>
                    </a:lnTo>
                    <a:lnTo>
                      <a:pt x="181" y="41"/>
                    </a:lnTo>
                    <a:lnTo>
                      <a:pt x="175" y="33"/>
                    </a:lnTo>
                    <a:lnTo>
                      <a:pt x="168" y="25"/>
                    </a:lnTo>
                    <a:lnTo>
                      <a:pt x="160" y="19"/>
                    </a:lnTo>
                    <a:lnTo>
                      <a:pt x="151" y="13"/>
                    </a:lnTo>
                    <a:lnTo>
                      <a:pt x="142" y="9"/>
                    </a:lnTo>
                    <a:lnTo>
                      <a:pt x="133" y="5"/>
                    </a:lnTo>
                    <a:lnTo>
                      <a:pt x="123" y="3"/>
                    </a:lnTo>
                    <a:lnTo>
                      <a:pt x="113" y="1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91" y="1"/>
                    </a:lnTo>
                    <a:lnTo>
                      <a:pt x="81" y="2"/>
                    </a:lnTo>
                    <a:lnTo>
                      <a:pt x="71" y="5"/>
                    </a:lnTo>
                    <a:lnTo>
                      <a:pt x="62" y="8"/>
                    </a:lnTo>
                    <a:lnTo>
                      <a:pt x="53" y="13"/>
                    </a:lnTo>
                    <a:lnTo>
                      <a:pt x="44" y="18"/>
                    </a:lnTo>
                    <a:lnTo>
                      <a:pt x="36" y="25"/>
                    </a:lnTo>
                    <a:lnTo>
                      <a:pt x="29" y="32"/>
                    </a:lnTo>
                    <a:lnTo>
                      <a:pt x="23" y="40"/>
                    </a:lnTo>
                    <a:lnTo>
                      <a:pt x="17" y="49"/>
                    </a:lnTo>
                    <a:lnTo>
                      <a:pt x="12" y="59"/>
                    </a:lnTo>
                    <a:lnTo>
                      <a:pt x="8" y="70"/>
                    </a:lnTo>
                    <a:lnTo>
                      <a:pt x="4" y="81"/>
                    </a:lnTo>
                    <a:lnTo>
                      <a:pt x="2" y="93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33"/>
                    </a:lnTo>
                    <a:lnTo>
                      <a:pt x="2" y="145"/>
                    </a:lnTo>
                    <a:lnTo>
                      <a:pt x="4" y="157"/>
                    </a:lnTo>
                    <a:lnTo>
                      <a:pt x="7" y="169"/>
                    </a:lnTo>
                    <a:lnTo>
                      <a:pt x="12" y="179"/>
                    </a:lnTo>
                    <a:lnTo>
                      <a:pt x="16" y="189"/>
                    </a:lnTo>
                    <a:lnTo>
                      <a:pt x="22" y="198"/>
                    </a:lnTo>
                    <a:lnTo>
                      <a:pt x="29" y="206"/>
                    </a:lnTo>
                    <a:lnTo>
                      <a:pt x="36" y="214"/>
                    </a:lnTo>
                    <a:lnTo>
                      <a:pt x="43" y="220"/>
                    </a:lnTo>
                    <a:lnTo>
                      <a:pt x="52" y="226"/>
                    </a:lnTo>
                    <a:lnTo>
                      <a:pt x="60" y="230"/>
                    </a:lnTo>
                    <a:lnTo>
                      <a:pt x="70" y="234"/>
                    </a:lnTo>
                    <a:lnTo>
                      <a:pt x="80" y="237"/>
                    </a:lnTo>
                    <a:lnTo>
                      <a:pt x="90" y="238"/>
                    </a:lnTo>
                    <a:lnTo>
                      <a:pt x="100" y="239"/>
                    </a:lnTo>
                    <a:lnTo>
                      <a:pt x="100" y="239"/>
                    </a:lnTo>
                    <a:lnTo>
                      <a:pt x="111" y="238"/>
                    </a:lnTo>
                    <a:lnTo>
                      <a:pt x="122" y="237"/>
                    </a:lnTo>
                    <a:lnTo>
                      <a:pt x="132" y="234"/>
                    </a:lnTo>
                    <a:lnTo>
                      <a:pt x="141" y="231"/>
                    </a:lnTo>
                    <a:lnTo>
                      <a:pt x="151" y="226"/>
                    </a:lnTo>
                    <a:lnTo>
                      <a:pt x="159" y="221"/>
                    </a:lnTo>
                    <a:lnTo>
                      <a:pt x="167" y="214"/>
                    </a:lnTo>
                    <a:lnTo>
                      <a:pt x="174" y="207"/>
                    </a:lnTo>
                    <a:lnTo>
                      <a:pt x="181" y="199"/>
                    </a:lnTo>
                    <a:lnTo>
                      <a:pt x="187" y="190"/>
                    </a:lnTo>
                    <a:lnTo>
                      <a:pt x="192" y="180"/>
                    </a:lnTo>
                    <a:lnTo>
                      <a:pt x="196" y="169"/>
                    </a:lnTo>
                    <a:lnTo>
                      <a:pt x="199" y="158"/>
                    </a:lnTo>
                    <a:lnTo>
                      <a:pt x="202" y="145"/>
                    </a:lnTo>
                    <a:lnTo>
                      <a:pt x="203" y="132"/>
                    </a:lnTo>
                    <a:lnTo>
                      <a:pt x="204" y="119"/>
                    </a:lnTo>
                    <a:lnTo>
                      <a:pt x="204" y="119"/>
                    </a:lnTo>
                    <a:close/>
                    <a:moveTo>
                      <a:pt x="158" y="120"/>
                    </a:moveTo>
                    <a:lnTo>
                      <a:pt x="158" y="120"/>
                    </a:lnTo>
                    <a:lnTo>
                      <a:pt x="157" y="135"/>
                    </a:lnTo>
                    <a:lnTo>
                      <a:pt x="154" y="149"/>
                    </a:lnTo>
                    <a:lnTo>
                      <a:pt x="150" y="162"/>
                    </a:lnTo>
                    <a:lnTo>
                      <a:pt x="143" y="174"/>
                    </a:lnTo>
                    <a:lnTo>
                      <a:pt x="139" y="179"/>
                    </a:lnTo>
                    <a:lnTo>
                      <a:pt x="135" y="183"/>
                    </a:lnTo>
                    <a:lnTo>
                      <a:pt x="130" y="187"/>
                    </a:lnTo>
                    <a:lnTo>
                      <a:pt x="125" y="190"/>
                    </a:lnTo>
                    <a:lnTo>
                      <a:pt x="120" y="193"/>
                    </a:lnTo>
                    <a:lnTo>
                      <a:pt x="114" y="195"/>
                    </a:lnTo>
                    <a:lnTo>
                      <a:pt x="108" y="196"/>
                    </a:lnTo>
                    <a:lnTo>
                      <a:pt x="102" y="196"/>
                    </a:lnTo>
                    <a:lnTo>
                      <a:pt x="102" y="196"/>
                    </a:lnTo>
                    <a:lnTo>
                      <a:pt x="96" y="196"/>
                    </a:lnTo>
                    <a:lnTo>
                      <a:pt x="90" y="195"/>
                    </a:lnTo>
                    <a:lnTo>
                      <a:pt x="84" y="193"/>
                    </a:lnTo>
                    <a:lnTo>
                      <a:pt x="79" y="191"/>
                    </a:lnTo>
                    <a:lnTo>
                      <a:pt x="74" y="188"/>
                    </a:lnTo>
                    <a:lnTo>
                      <a:pt x="69" y="185"/>
                    </a:lnTo>
                    <a:lnTo>
                      <a:pt x="65" y="181"/>
                    </a:lnTo>
                    <a:lnTo>
                      <a:pt x="61" y="176"/>
                    </a:lnTo>
                    <a:lnTo>
                      <a:pt x="57" y="171"/>
                    </a:lnTo>
                    <a:lnTo>
                      <a:pt x="54" y="165"/>
                    </a:lnTo>
                    <a:lnTo>
                      <a:pt x="52" y="159"/>
                    </a:lnTo>
                    <a:lnTo>
                      <a:pt x="49" y="152"/>
                    </a:lnTo>
                    <a:lnTo>
                      <a:pt x="46" y="136"/>
                    </a:lnTo>
                    <a:lnTo>
                      <a:pt x="45" y="119"/>
                    </a:lnTo>
                    <a:lnTo>
                      <a:pt x="45" y="119"/>
                    </a:lnTo>
                    <a:lnTo>
                      <a:pt x="46" y="102"/>
                    </a:lnTo>
                    <a:lnTo>
                      <a:pt x="49" y="88"/>
                    </a:lnTo>
                    <a:lnTo>
                      <a:pt x="54" y="75"/>
                    </a:lnTo>
                    <a:lnTo>
                      <a:pt x="56" y="69"/>
                    </a:lnTo>
                    <a:lnTo>
                      <a:pt x="60" y="64"/>
                    </a:lnTo>
                    <a:lnTo>
                      <a:pt x="64" y="59"/>
                    </a:lnTo>
                    <a:lnTo>
                      <a:pt x="68" y="55"/>
                    </a:lnTo>
                    <a:lnTo>
                      <a:pt x="72" y="51"/>
                    </a:lnTo>
                    <a:lnTo>
                      <a:pt x="77" y="48"/>
                    </a:lnTo>
                    <a:lnTo>
                      <a:pt x="82" y="46"/>
                    </a:lnTo>
                    <a:lnTo>
                      <a:pt x="88" y="44"/>
                    </a:lnTo>
                    <a:lnTo>
                      <a:pt x="94" y="43"/>
                    </a:lnTo>
                    <a:lnTo>
                      <a:pt x="100" y="43"/>
                    </a:lnTo>
                    <a:lnTo>
                      <a:pt x="100" y="43"/>
                    </a:lnTo>
                    <a:lnTo>
                      <a:pt x="107" y="43"/>
                    </a:lnTo>
                    <a:lnTo>
                      <a:pt x="113" y="44"/>
                    </a:lnTo>
                    <a:lnTo>
                      <a:pt x="119" y="46"/>
                    </a:lnTo>
                    <a:lnTo>
                      <a:pt x="124" y="49"/>
                    </a:lnTo>
                    <a:lnTo>
                      <a:pt x="130" y="51"/>
                    </a:lnTo>
                    <a:lnTo>
                      <a:pt x="134" y="55"/>
                    </a:lnTo>
                    <a:lnTo>
                      <a:pt x="139" y="59"/>
                    </a:lnTo>
                    <a:lnTo>
                      <a:pt x="143" y="64"/>
                    </a:lnTo>
                    <a:lnTo>
                      <a:pt x="146" y="69"/>
                    </a:lnTo>
                    <a:lnTo>
                      <a:pt x="150" y="75"/>
                    </a:lnTo>
                    <a:lnTo>
                      <a:pt x="152" y="81"/>
                    </a:lnTo>
                    <a:lnTo>
                      <a:pt x="154" y="88"/>
                    </a:lnTo>
                    <a:lnTo>
                      <a:pt x="157" y="103"/>
                    </a:lnTo>
                    <a:lnTo>
                      <a:pt x="158" y="120"/>
                    </a:lnTo>
                    <a:lnTo>
                      <a:pt x="158" y="12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 userDrawn="1"/>
            </p:nvSpPr>
            <p:spPr bwMode="auto">
              <a:xfrm>
                <a:off x="1660525" y="6150782"/>
                <a:ext cx="73025" cy="92075"/>
              </a:xfrm>
              <a:custGeom>
                <a:avLst/>
                <a:gdLst>
                  <a:gd name="T0" fmla="*/ 0 w 185"/>
                  <a:gd name="T1" fmla="*/ 0 h 229"/>
                  <a:gd name="T2" fmla="*/ 0 w 185"/>
                  <a:gd name="T3" fmla="*/ 229 h 229"/>
                  <a:gd name="T4" fmla="*/ 45 w 185"/>
                  <a:gd name="T5" fmla="*/ 229 h 229"/>
                  <a:gd name="T6" fmla="*/ 45 w 185"/>
                  <a:gd name="T7" fmla="*/ 39 h 229"/>
                  <a:gd name="T8" fmla="*/ 140 w 185"/>
                  <a:gd name="T9" fmla="*/ 39 h 229"/>
                  <a:gd name="T10" fmla="*/ 140 w 185"/>
                  <a:gd name="T11" fmla="*/ 229 h 229"/>
                  <a:gd name="T12" fmla="*/ 185 w 185"/>
                  <a:gd name="T13" fmla="*/ 229 h 229"/>
                  <a:gd name="T14" fmla="*/ 185 w 185"/>
                  <a:gd name="T15" fmla="*/ 0 h 229"/>
                  <a:gd name="T16" fmla="*/ 0 w 185"/>
                  <a:gd name="T17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229">
                    <a:moveTo>
                      <a:pt x="0" y="0"/>
                    </a:moveTo>
                    <a:lnTo>
                      <a:pt x="0" y="229"/>
                    </a:lnTo>
                    <a:lnTo>
                      <a:pt x="45" y="229"/>
                    </a:lnTo>
                    <a:lnTo>
                      <a:pt x="45" y="39"/>
                    </a:lnTo>
                    <a:lnTo>
                      <a:pt x="140" y="39"/>
                    </a:lnTo>
                    <a:lnTo>
                      <a:pt x="140" y="229"/>
                    </a:lnTo>
                    <a:lnTo>
                      <a:pt x="185" y="229"/>
                    </a:lnTo>
                    <a:lnTo>
                      <a:pt x="18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 27"/>
              <p:cNvSpPr>
                <a:spLocks noEditPoints="1"/>
              </p:cNvSpPr>
              <p:nvPr userDrawn="1"/>
            </p:nvSpPr>
            <p:spPr bwMode="auto">
              <a:xfrm>
                <a:off x="1755775" y="6149194"/>
                <a:ext cx="76200" cy="127000"/>
              </a:xfrm>
              <a:custGeom>
                <a:avLst/>
                <a:gdLst>
                  <a:gd name="T0" fmla="*/ 192 w 192"/>
                  <a:gd name="T1" fmla="*/ 123 h 319"/>
                  <a:gd name="T2" fmla="*/ 191 w 192"/>
                  <a:gd name="T3" fmla="*/ 93 h 319"/>
                  <a:gd name="T4" fmla="*/ 186 w 192"/>
                  <a:gd name="T5" fmla="*/ 67 h 319"/>
                  <a:gd name="T6" fmla="*/ 178 w 192"/>
                  <a:gd name="T7" fmla="*/ 46 h 319"/>
                  <a:gd name="T8" fmla="*/ 167 w 192"/>
                  <a:gd name="T9" fmla="*/ 29 h 319"/>
                  <a:gd name="T10" fmla="*/ 154 w 192"/>
                  <a:gd name="T11" fmla="*/ 16 h 319"/>
                  <a:gd name="T12" fmla="*/ 139 w 192"/>
                  <a:gd name="T13" fmla="*/ 7 h 319"/>
                  <a:gd name="T14" fmla="*/ 122 w 192"/>
                  <a:gd name="T15" fmla="*/ 2 h 319"/>
                  <a:gd name="T16" fmla="*/ 104 w 192"/>
                  <a:gd name="T17" fmla="*/ 0 h 319"/>
                  <a:gd name="T18" fmla="*/ 96 w 192"/>
                  <a:gd name="T19" fmla="*/ 1 h 319"/>
                  <a:gd name="T20" fmla="*/ 79 w 192"/>
                  <a:gd name="T21" fmla="*/ 5 h 319"/>
                  <a:gd name="T22" fmla="*/ 64 w 192"/>
                  <a:gd name="T23" fmla="*/ 12 h 319"/>
                  <a:gd name="T24" fmla="*/ 45 w 192"/>
                  <a:gd name="T25" fmla="*/ 27 h 319"/>
                  <a:gd name="T26" fmla="*/ 0 w 192"/>
                  <a:gd name="T27" fmla="*/ 5 h 319"/>
                  <a:gd name="T28" fmla="*/ 45 w 192"/>
                  <a:gd name="T29" fmla="*/ 295 h 319"/>
                  <a:gd name="T30" fmla="*/ 45 w 192"/>
                  <a:gd name="T31" fmla="*/ 213 h 319"/>
                  <a:gd name="T32" fmla="*/ 58 w 192"/>
                  <a:gd name="T33" fmla="*/ 224 h 319"/>
                  <a:gd name="T34" fmla="*/ 72 w 192"/>
                  <a:gd name="T35" fmla="*/ 232 h 319"/>
                  <a:gd name="T36" fmla="*/ 87 w 192"/>
                  <a:gd name="T37" fmla="*/ 237 h 319"/>
                  <a:gd name="T38" fmla="*/ 102 w 192"/>
                  <a:gd name="T39" fmla="*/ 239 h 319"/>
                  <a:gd name="T40" fmla="*/ 111 w 192"/>
                  <a:gd name="T41" fmla="*/ 238 h 319"/>
                  <a:gd name="T42" fmla="*/ 128 w 192"/>
                  <a:gd name="T43" fmla="*/ 235 h 319"/>
                  <a:gd name="T44" fmla="*/ 144 w 192"/>
                  <a:gd name="T45" fmla="*/ 228 h 319"/>
                  <a:gd name="T46" fmla="*/ 159 w 192"/>
                  <a:gd name="T47" fmla="*/ 217 h 319"/>
                  <a:gd name="T48" fmla="*/ 171 w 192"/>
                  <a:gd name="T49" fmla="*/ 203 h 319"/>
                  <a:gd name="T50" fmla="*/ 181 w 192"/>
                  <a:gd name="T51" fmla="*/ 185 h 319"/>
                  <a:gd name="T52" fmla="*/ 188 w 192"/>
                  <a:gd name="T53" fmla="*/ 163 h 319"/>
                  <a:gd name="T54" fmla="*/ 192 w 192"/>
                  <a:gd name="T55" fmla="*/ 138 h 319"/>
                  <a:gd name="T56" fmla="*/ 192 w 192"/>
                  <a:gd name="T57" fmla="*/ 123 h 319"/>
                  <a:gd name="T58" fmla="*/ 147 w 192"/>
                  <a:gd name="T59" fmla="*/ 125 h 319"/>
                  <a:gd name="T60" fmla="*/ 144 w 192"/>
                  <a:gd name="T61" fmla="*/ 156 h 319"/>
                  <a:gd name="T62" fmla="*/ 138 w 192"/>
                  <a:gd name="T63" fmla="*/ 174 h 319"/>
                  <a:gd name="T64" fmla="*/ 132 w 192"/>
                  <a:gd name="T65" fmla="*/ 183 h 319"/>
                  <a:gd name="T66" fmla="*/ 124 w 192"/>
                  <a:gd name="T67" fmla="*/ 190 h 319"/>
                  <a:gd name="T68" fmla="*/ 115 w 192"/>
                  <a:gd name="T69" fmla="*/ 195 h 319"/>
                  <a:gd name="T70" fmla="*/ 104 w 192"/>
                  <a:gd name="T71" fmla="*/ 197 h 319"/>
                  <a:gd name="T72" fmla="*/ 98 w 192"/>
                  <a:gd name="T73" fmla="*/ 197 h 319"/>
                  <a:gd name="T74" fmla="*/ 81 w 192"/>
                  <a:gd name="T75" fmla="*/ 195 h 319"/>
                  <a:gd name="T76" fmla="*/ 66 w 192"/>
                  <a:gd name="T77" fmla="*/ 187 h 319"/>
                  <a:gd name="T78" fmla="*/ 54 w 192"/>
                  <a:gd name="T79" fmla="*/ 178 h 319"/>
                  <a:gd name="T80" fmla="*/ 44 w 192"/>
                  <a:gd name="T81" fmla="*/ 167 h 319"/>
                  <a:gd name="T82" fmla="*/ 44 w 192"/>
                  <a:gd name="T83" fmla="*/ 71 h 319"/>
                  <a:gd name="T84" fmla="*/ 56 w 192"/>
                  <a:gd name="T85" fmla="*/ 59 h 319"/>
                  <a:gd name="T86" fmla="*/ 68 w 192"/>
                  <a:gd name="T87" fmla="*/ 50 h 319"/>
                  <a:gd name="T88" fmla="*/ 82 w 192"/>
                  <a:gd name="T89" fmla="*/ 44 h 319"/>
                  <a:gd name="T90" fmla="*/ 96 w 192"/>
                  <a:gd name="T91" fmla="*/ 42 h 319"/>
                  <a:gd name="T92" fmla="*/ 102 w 192"/>
                  <a:gd name="T93" fmla="*/ 42 h 319"/>
                  <a:gd name="T94" fmla="*/ 113 w 192"/>
                  <a:gd name="T95" fmla="*/ 45 h 319"/>
                  <a:gd name="T96" fmla="*/ 123 w 192"/>
                  <a:gd name="T97" fmla="*/ 49 h 319"/>
                  <a:gd name="T98" fmla="*/ 131 w 192"/>
                  <a:gd name="T99" fmla="*/ 57 h 319"/>
                  <a:gd name="T100" fmla="*/ 137 w 192"/>
                  <a:gd name="T101" fmla="*/ 67 h 319"/>
                  <a:gd name="T102" fmla="*/ 144 w 192"/>
                  <a:gd name="T103" fmla="*/ 88 h 319"/>
                  <a:gd name="T104" fmla="*/ 147 w 192"/>
                  <a:gd name="T105" fmla="*/ 125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2" h="319">
                    <a:moveTo>
                      <a:pt x="192" y="123"/>
                    </a:moveTo>
                    <a:lnTo>
                      <a:pt x="192" y="123"/>
                    </a:lnTo>
                    <a:lnTo>
                      <a:pt x="192" y="107"/>
                    </a:lnTo>
                    <a:lnTo>
                      <a:pt x="191" y="93"/>
                    </a:lnTo>
                    <a:lnTo>
                      <a:pt x="188" y="79"/>
                    </a:lnTo>
                    <a:lnTo>
                      <a:pt x="186" y="67"/>
                    </a:lnTo>
                    <a:lnTo>
                      <a:pt x="182" y="56"/>
                    </a:lnTo>
                    <a:lnTo>
                      <a:pt x="178" y="46"/>
                    </a:lnTo>
                    <a:lnTo>
                      <a:pt x="172" y="37"/>
                    </a:lnTo>
                    <a:lnTo>
                      <a:pt x="167" y="29"/>
                    </a:lnTo>
                    <a:lnTo>
                      <a:pt x="161" y="22"/>
                    </a:lnTo>
                    <a:lnTo>
                      <a:pt x="154" y="16"/>
                    </a:lnTo>
                    <a:lnTo>
                      <a:pt x="147" y="11"/>
                    </a:lnTo>
                    <a:lnTo>
                      <a:pt x="139" y="7"/>
                    </a:lnTo>
                    <a:lnTo>
                      <a:pt x="131" y="4"/>
                    </a:lnTo>
                    <a:lnTo>
                      <a:pt x="122" y="2"/>
                    </a:lnTo>
                    <a:lnTo>
                      <a:pt x="113" y="1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96" y="1"/>
                    </a:lnTo>
                    <a:lnTo>
                      <a:pt x="87" y="2"/>
                    </a:lnTo>
                    <a:lnTo>
                      <a:pt x="79" y="5"/>
                    </a:lnTo>
                    <a:lnTo>
                      <a:pt x="72" y="8"/>
                    </a:lnTo>
                    <a:lnTo>
                      <a:pt x="64" y="12"/>
                    </a:lnTo>
                    <a:lnTo>
                      <a:pt x="58" y="16"/>
                    </a:lnTo>
                    <a:lnTo>
                      <a:pt x="45" y="27"/>
                    </a:lnTo>
                    <a:lnTo>
                      <a:pt x="45" y="5"/>
                    </a:lnTo>
                    <a:lnTo>
                      <a:pt x="0" y="5"/>
                    </a:lnTo>
                    <a:lnTo>
                      <a:pt x="0" y="319"/>
                    </a:lnTo>
                    <a:lnTo>
                      <a:pt x="45" y="295"/>
                    </a:lnTo>
                    <a:lnTo>
                      <a:pt x="45" y="213"/>
                    </a:lnTo>
                    <a:lnTo>
                      <a:pt x="45" y="213"/>
                    </a:lnTo>
                    <a:lnTo>
                      <a:pt x="51" y="219"/>
                    </a:lnTo>
                    <a:lnTo>
                      <a:pt x="58" y="224"/>
                    </a:lnTo>
                    <a:lnTo>
                      <a:pt x="65" y="229"/>
                    </a:lnTo>
                    <a:lnTo>
                      <a:pt x="72" y="232"/>
                    </a:lnTo>
                    <a:lnTo>
                      <a:pt x="79" y="235"/>
                    </a:lnTo>
                    <a:lnTo>
                      <a:pt x="87" y="237"/>
                    </a:lnTo>
                    <a:lnTo>
                      <a:pt x="95" y="238"/>
                    </a:lnTo>
                    <a:lnTo>
                      <a:pt x="102" y="239"/>
                    </a:lnTo>
                    <a:lnTo>
                      <a:pt x="102" y="239"/>
                    </a:lnTo>
                    <a:lnTo>
                      <a:pt x="111" y="238"/>
                    </a:lnTo>
                    <a:lnTo>
                      <a:pt x="120" y="237"/>
                    </a:lnTo>
                    <a:lnTo>
                      <a:pt x="128" y="235"/>
                    </a:lnTo>
                    <a:lnTo>
                      <a:pt x="136" y="232"/>
                    </a:lnTo>
                    <a:lnTo>
                      <a:pt x="144" y="228"/>
                    </a:lnTo>
                    <a:lnTo>
                      <a:pt x="152" y="223"/>
                    </a:lnTo>
                    <a:lnTo>
                      <a:pt x="159" y="217"/>
                    </a:lnTo>
                    <a:lnTo>
                      <a:pt x="165" y="211"/>
                    </a:lnTo>
                    <a:lnTo>
                      <a:pt x="171" y="203"/>
                    </a:lnTo>
                    <a:lnTo>
                      <a:pt x="176" y="194"/>
                    </a:lnTo>
                    <a:lnTo>
                      <a:pt x="181" y="185"/>
                    </a:lnTo>
                    <a:lnTo>
                      <a:pt x="185" y="174"/>
                    </a:lnTo>
                    <a:lnTo>
                      <a:pt x="188" y="163"/>
                    </a:lnTo>
                    <a:lnTo>
                      <a:pt x="190" y="151"/>
                    </a:lnTo>
                    <a:lnTo>
                      <a:pt x="192" y="138"/>
                    </a:lnTo>
                    <a:lnTo>
                      <a:pt x="192" y="123"/>
                    </a:lnTo>
                    <a:lnTo>
                      <a:pt x="192" y="123"/>
                    </a:lnTo>
                    <a:close/>
                    <a:moveTo>
                      <a:pt x="147" y="125"/>
                    </a:moveTo>
                    <a:lnTo>
                      <a:pt x="147" y="125"/>
                    </a:lnTo>
                    <a:lnTo>
                      <a:pt x="147" y="142"/>
                    </a:lnTo>
                    <a:lnTo>
                      <a:pt x="144" y="156"/>
                    </a:lnTo>
                    <a:lnTo>
                      <a:pt x="140" y="169"/>
                    </a:lnTo>
                    <a:lnTo>
                      <a:pt x="138" y="174"/>
                    </a:lnTo>
                    <a:lnTo>
                      <a:pt x="135" y="179"/>
                    </a:lnTo>
                    <a:lnTo>
                      <a:pt x="132" y="183"/>
                    </a:lnTo>
                    <a:lnTo>
                      <a:pt x="128" y="187"/>
                    </a:lnTo>
                    <a:lnTo>
                      <a:pt x="124" y="190"/>
                    </a:lnTo>
                    <a:lnTo>
                      <a:pt x="119" y="193"/>
                    </a:lnTo>
                    <a:lnTo>
                      <a:pt x="115" y="195"/>
                    </a:lnTo>
                    <a:lnTo>
                      <a:pt x="109" y="196"/>
                    </a:lnTo>
                    <a:lnTo>
                      <a:pt x="104" y="197"/>
                    </a:lnTo>
                    <a:lnTo>
                      <a:pt x="98" y="197"/>
                    </a:lnTo>
                    <a:lnTo>
                      <a:pt x="98" y="197"/>
                    </a:lnTo>
                    <a:lnTo>
                      <a:pt x="89" y="197"/>
                    </a:lnTo>
                    <a:lnTo>
                      <a:pt x="81" y="195"/>
                    </a:lnTo>
                    <a:lnTo>
                      <a:pt x="74" y="191"/>
                    </a:lnTo>
                    <a:lnTo>
                      <a:pt x="66" y="187"/>
                    </a:lnTo>
                    <a:lnTo>
                      <a:pt x="60" y="183"/>
                    </a:lnTo>
                    <a:lnTo>
                      <a:pt x="54" y="178"/>
                    </a:lnTo>
                    <a:lnTo>
                      <a:pt x="48" y="173"/>
                    </a:lnTo>
                    <a:lnTo>
                      <a:pt x="44" y="167"/>
                    </a:lnTo>
                    <a:lnTo>
                      <a:pt x="44" y="71"/>
                    </a:lnTo>
                    <a:lnTo>
                      <a:pt x="44" y="71"/>
                    </a:lnTo>
                    <a:lnTo>
                      <a:pt x="50" y="64"/>
                    </a:lnTo>
                    <a:lnTo>
                      <a:pt x="56" y="59"/>
                    </a:lnTo>
                    <a:lnTo>
                      <a:pt x="62" y="54"/>
                    </a:lnTo>
                    <a:lnTo>
                      <a:pt x="68" y="50"/>
                    </a:lnTo>
                    <a:lnTo>
                      <a:pt x="75" y="46"/>
                    </a:lnTo>
                    <a:lnTo>
                      <a:pt x="82" y="44"/>
                    </a:lnTo>
                    <a:lnTo>
                      <a:pt x="89" y="42"/>
                    </a:lnTo>
                    <a:lnTo>
                      <a:pt x="96" y="42"/>
                    </a:lnTo>
                    <a:lnTo>
                      <a:pt x="96" y="42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3" y="45"/>
                    </a:lnTo>
                    <a:lnTo>
                      <a:pt x="118" y="47"/>
                    </a:lnTo>
                    <a:lnTo>
                      <a:pt x="123" y="49"/>
                    </a:lnTo>
                    <a:lnTo>
                      <a:pt x="127" y="53"/>
                    </a:lnTo>
                    <a:lnTo>
                      <a:pt x="131" y="57"/>
                    </a:lnTo>
                    <a:lnTo>
                      <a:pt x="134" y="62"/>
                    </a:lnTo>
                    <a:lnTo>
                      <a:pt x="137" y="67"/>
                    </a:lnTo>
                    <a:lnTo>
                      <a:pt x="140" y="73"/>
                    </a:lnTo>
                    <a:lnTo>
                      <a:pt x="144" y="88"/>
                    </a:lnTo>
                    <a:lnTo>
                      <a:pt x="147" y="105"/>
                    </a:lnTo>
                    <a:lnTo>
                      <a:pt x="147" y="125"/>
                    </a:lnTo>
                    <a:lnTo>
                      <a:pt x="147" y="125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 28"/>
              <p:cNvSpPr>
                <a:spLocks noEditPoints="1"/>
              </p:cNvSpPr>
              <p:nvPr userDrawn="1"/>
            </p:nvSpPr>
            <p:spPr bwMode="auto">
              <a:xfrm>
                <a:off x="1846262" y="6149194"/>
                <a:ext cx="82550" cy="95250"/>
              </a:xfrm>
              <a:custGeom>
                <a:avLst/>
                <a:gdLst>
                  <a:gd name="T0" fmla="*/ 205 w 206"/>
                  <a:gd name="T1" fmla="*/ 105 h 239"/>
                  <a:gd name="T2" fmla="*/ 198 w 206"/>
                  <a:gd name="T3" fmla="*/ 70 h 239"/>
                  <a:gd name="T4" fmla="*/ 183 w 206"/>
                  <a:gd name="T5" fmla="*/ 41 h 239"/>
                  <a:gd name="T6" fmla="*/ 161 w 206"/>
                  <a:gd name="T7" fmla="*/ 19 h 239"/>
                  <a:gd name="T8" fmla="*/ 135 w 206"/>
                  <a:gd name="T9" fmla="*/ 5 h 239"/>
                  <a:gd name="T10" fmla="*/ 103 w 206"/>
                  <a:gd name="T11" fmla="*/ 0 h 239"/>
                  <a:gd name="T12" fmla="*/ 82 w 206"/>
                  <a:gd name="T13" fmla="*/ 2 h 239"/>
                  <a:gd name="T14" fmla="*/ 53 w 206"/>
                  <a:gd name="T15" fmla="*/ 13 h 239"/>
                  <a:gd name="T16" fmla="*/ 30 w 206"/>
                  <a:gd name="T17" fmla="*/ 32 h 239"/>
                  <a:gd name="T18" fmla="*/ 13 w 206"/>
                  <a:gd name="T19" fmla="*/ 59 h 239"/>
                  <a:gd name="T20" fmla="*/ 2 w 206"/>
                  <a:gd name="T21" fmla="*/ 93 h 239"/>
                  <a:gd name="T22" fmla="*/ 0 w 206"/>
                  <a:gd name="T23" fmla="*/ 120 h 239"/>
                  <a:gd name="T24" fmla="*/ 5 w 206"/>
                  <a:gd name="T25" fmla="*/ 157 h 239"/>
                  <a:gd name="T26" fmla="*/ 17 w 206"/>
                  <a:gd name="T27" fmla="*/ 189 h 239"/>
                  <a:gd name="T28" fmla="*/ 36 w 206"/>
                  <a:gd name="T29" fmla="*/ 214 h 239"/>
                  <a:gd name="T30" fmla="*/ 61 w 206"/>
                  <a:gd name="T31" fmla="*/ 230 h 239"/>
                  <a:gd name="T32" fmla="*/ 91 w 206"/>
                  <a:gd name="T33" fmla="*/ 238 h 239"/>
                  <a:gd name="T34" fmla="*/ 113 w 206"/>
                  <a:gd name="T35" fmla="*/ 238 h 239"/>
                  <a:gd name="T36" fmla="*/ 143 w 206"/>
                  <a:gd name="T37" fmla="*/ 231 h 239"/>
                  <a:gd name="T38" fmla="*/ 169 w 206"/>
                  <a:gd name="T39" fmla="*/ 214 h 239"/>
                  <a:gd name="T40" fmla="*/ 188 w 206"/>
                  <a:gd name="T41" fmla="*/ 190 h 239"/>
                  <a:gd name="T42" fmla="*/ 201 w 206"/>
                  <a:gd name="T43" fmla="*/ 158 h 239"/>
                  <a:gd name="T44" fmla="*/ 206 w 206"/>
                  <a:gd name="T45" fmla="*/ 119 h 239"/>
                  <a:gd name="T46" fmla="*/ 160 w 206"/>
                  <a:gd name="T47" fmla="*/ 120 h 239"/>
                  <a:gd name="T48" fmla="*/ 151 w 206"/>
                  <a:gd name="T49" fmla="*/ 162 h 239"/>
                  <a:gd name="T50" fmla="*/ 137 w 206"/>
                  <a:gd name="T51" fmla="*/ 183 h 239"/>
                  <a:gd name="T52" fmla="*/ 122 w 206"/>
                  <a:gd name="T53" fmla="*/ 193 h 239"/>
                  <a:gd name="T54" fmla="*/ 104 w 206"/>
                  <a:gd name="T55" fmla="*/ 196 h 239"/>
                  <a:gd name="T56" fmla="*/ 91 w 206"/>
                  <a:gd name="T57" fmla="*/ 195 h 239"/>
                  <a:gd name="T58" fmla="*/ 75 w 206"/>
                  <a:gd name="T59" fmla="*/ 188 h 239"/>
                  <a:gd name="T60" fmla="*/ 62 w 206"/>
                  <a:gd name="T61" fmla="*/ 176 h 239"/>
                  <a:gd name="T62" fmla="*/ 52 w 206"/>
                  <a:gd name="T63" fmla="*/ 159 h 239"/>
                  <a:gd name="T64" fmla="*/ 46 w 206"/>
                  <a:gd name="T65" fmla="*/ 119 h 239"/>
                  <a:gd name="T66" fmla="*/ 50 w 206"/>
                  <a:gd name="T67" fmla="*/ 88 h 239"/>
                  <a:gd name="T68" fmla="*/ 61 w 206"/>
                  <a:gd name="T69" fmla="*/ 64 h 239"/>
                  <a:gd name="T70" fmla="*/ 73 w 206"/>
                  <a:gd name="T71" fmla="*/ 51 h 239"/>
                  <a:gd name="T72" fmla="*/ 89 w 206"/>
                  <a:gd name="T73" fmla="*/ 44 h 239"/>
                  <a:gd name="T74" fmla="*/ 101 w 206"/>
                  <a:gd name="T75" fmla="*/ 43 h 239"/>
                  <a:gd name="T76" fmla="*/ 121 w 206"/>
                  <a:gd name="T77" fmla="*/ 46 h 239"/>
                  <a:gd name="T78" fmla="*/ 136 w 206"/>
                  <a:gd name="T79" fmla="*/ 55 h 239"/>
                  <a:gd name="T80" fmla="*/ 148 w 206"/>
                  <a:gd name="T81" fmla="*/ 69 h 239"/>
                  <a:gd name="T82" fmla="*/ 156 w 206"/>
                  <a:gd name="T83" fmla="*/ 88 h 239"/>
                  <a:gd name="T84" fmla="*/ 160 w 206"/>
                  <a:gd name="T85" fmla="*/ 12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6" h="239">
                    <a:moveTo>
                      <a:pt x="206" y="119"/>
                    </a:moveTo>
                    <a:lnTo>
                      <a:pt x="206" y="119"/>
                    </a:lnTo>
                    <a:lnTo>
                      <a:pt x="205" y="105"/>
                    </a:lnTo>
                    <a:lnTo>
                      <a:pt x="204" y="93"/>
                    </a:lnTo>
                    <a:lnTo>
                      <a:pt x="201" y="81"/>
                    </a:lnTo>
                    <a:lnTo>
                      <a:pt x="198" y="70"/>
                    </a:lnTo>
                    <a:lnTo>
                      <a:pt x="194" y="59"/>
                    </a:lnTo>
                    <a:lnTo>
                      <a:pt x="189" y="50"/>
                    </a:lnTo>
                    <a:lnTo>
                      <a:pt x="183" y="41"/>
                    </a:lnTo>
                    <a:lnTo>
                      <a:pt x="176" y="33"/>
                    </a:lnTo>
                    <a:lnTo>
                      <a:pt x="169" y="25"/>
                    </a:lnTo>
                    <a:lnTo>
                      <a:pt x="161" y="19"/>
                    </a:lnTo>
                    <a:lnTo>
                      <a:pt x="153" y="13"/>
                    </a:lnTo>
                    <a:lnTo>
                      <a:pt x="144" y="9"/>
                    </a:lnTo>
                    <a:lnTo>
                      <a:pt x="135" y="5"/>
                    </a:lnTo>
                    <a:lnTo>
                      <a:pt x="125" y="3"/>
                    </a:lnTo>
                    <a:lnTo>
                      <a:pt x="114" y="1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92" y="1"/>
                    </a:lnTo>
                    <a:lnTo>
                      <a:pt x="82" y="2"/>
                    </a:lnTo>
                    <a:lnTo>
                      <a:pt x="72" y="5"/>
                    </a:lnTo>
                    <a:lnTo>
                      <a:pt x="62" y="8"/>
                    </a:lnTo>
                    <a:lnTo>
                      <a:pt x="53" y="13"/>
                    </a:lnTo>
                    <a:lnTo>
                      <a:pt x="45" y="18"/>
                    </a:lnTo>
                    <a:lnTo>
                      <a:pt x="37" y="25"/>
                    </a:lnTo>
                    <a:lnTo>
                      <a:pt x="30" y="32"/>
                    </a:lnTo>
                    <a:lnTo>
                      <a:pt x="23" y="40"/>
                    </a:lnTo>
                    <a:lnTo>
                      <a:pt x="18" y="49"/>
                    </a:lnTo>
                    <a:lnTo>
                      <a:pt x="13" y="59"/>
                    </a:lnTo>
                    <a:lnTo>
                      <a:pt x="8" y="70"/>
                    </a:lnTo>
                    <a:lnTo>
                      <a:pt x="5" y="81"/>
                    </a:lnTo>
                    <a:lnTo>
                      <a:pt x="2" y="93"/>
                    </a:lnTo>
                    <a:lnTo>
                      <a:pt x="1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" y="133"/>
                    </a:lnTo>
                    <a:lnTo>
                      <a:pt x="2" y="145"/>
                    </a:lnTo>
                    <a:lnTo>
                      <a:pt x="5" y="157"/>
                    </a:lnTo>
                    <a:lnTo>
                      <a:pt x="8" y="169"/>
                    </a:lnTo>
                    <a:lnTo>
                      <a:pt x="12" y="179"/>
                    </a:lnTo>
                    <a:lnTo>
                      <a:pt x="17" y="189"/>
                    </a:lnTo>
                    <a:lnTo>
                      <a:pt x="23" y="198"/>
                    </a:lnTo>
                    <a:lnTo>
                      <a:pt x="29" y="206"/>
                    </a:lnTo>
                    <a:lnTo>
                      <a:pt x="36" y="214"/>
                    </a:lnTo>
                    <a:lnTo>
                      <a:pt x="44" y="220"/>
                    </a:lnTo>
                    <a:lnTo>
                      <a:pt x="52" y="226"/>
                    </a:lnTo>
                    <a:lnTo>
                      <a:pt x="61" y="230"/>
                    </a:lnTo>
                    <a:lnTo>
                      <a:pt x="71" y="234"/>
                    </a:lnTo>
                    <a:lnTo>
                      <a:pt x="80" y="237"/>
                    </a:lnTo>
                    <a:lnTo>
                      <a:pt x="91" y="238"/>
                    </a:lnTo>
                    <a:lnTo>
                      <a:pt x="101" y="239"/>
                    </a:lnTo>
                    <a:lnTo>
                      <a:pt x="101" y="239"/>
                    </a:lnTo>
                    <a:lnTo>
                      <a:pt x="113" y="238"/>
                    </a:lnTo>
                    <a:lnTo>
                      <a:pt x="124" y="237"/>
                    </a:lnTo>
                    <a:lnTo>
                      <a:pt x="134" y="234"/>
                    </a:lnTo>
                    <a:lnTo>
                      <a:pt x="143" y="231"/>
                    </a:lnTo>
                    <a:lnTo>
                      <a:pt x="152" y="226"/>
                    </a:lnTo>
                    <a:lnTo>
                      <a:pt x="161" y="221"/>
                    </a:lnTo>
                    <a:lnTo>
                      <a:pt x="169" y="214"/>
                    </a:lnTo>
                    <a:lnTo>
                      <a:pt x="176" y="207"/>
                    </a:lnTo>
                    <a:lnTo>
                      <a:pt x="182" y="199"/>
                    </a:lnTo>
                    <a:lnTo>
                      <a:pt x="188" y="190"/>
                    </a:lnTo>
                    <a:lnTo>
                      <a:pt x="193" y="180"/>
                    </a:lnTo>
                    <a:lnTo>
                      <a:pt x="198" y="169"/>
                    </a:lnTo>
                    <a:lnTo>
                      <a:pt x="201" y="158"/>
                    </a:lnTo>
                    <a:lnTo>
                      <a:pt x="203" y="145"/>
                    </a:lnTo>
                    <a:lnTo>
                      <a:pt x="205" y="132"/>
                    </a:lnTo>
                    <a:lnTo>
                      <a:pt x="206" y="119"/>
                    </a:lnTo>
                    <a:lnTo>
                      <a:pt x="206" y="119"/>
                    </a:lnTo>
                    <a:close/>
                    <a:moveTo>
                      <a:pt x="160" y="120"/>
                    </a:moveTo>
                    <a:lnTo>
                      <a:pt x="160" y="120"/>
                    </a:lnTo>
                    <a:lnTo>
                      <a:pt x="159" y="135"/>
                    </a:lnTo>
                    <a:lnTo>
                      <a:pt x="156" y="149"/>
                    </a:lnTo>
                    <a:lnTo>
                      <a:pt x="151" y="162"/>
                    </a:lnTo>
                    <a:lnTo>
                      <a:pt x="145" y="174"/>
                    </a:lnTo>
                    <a:lnTo>
                      <a:pt x="141" y="179"/>
                    </a:lnTo>
                    <a:lnTo>
                      <a:pt x="137" y="183"/>
                    </a:lnTo>
                    <a:lnTo>
                      <a:pt x="132" y="187"/>
                    </a:lnTo>
                    <a:lnTo>
                      <a:pt x="127" y="190"/>
                    </a:lnTo>
                    <a:lnTo>
                      <a:pt x="122" y="193"/>
                    </a:lnTo>
                    <a:lnTo>
                      <a:pt x="116" y="195"/>
                    </a:lnTo>
                    <a:lnTo>
                      <a:pt x="110" y="196"/>
                    </a:lnTo>
                    <a:lnTo>
                      <a:pt x="104" y="196"/>
                    </a:lnTo>
                    <a:lnTo>
                      <a:pt x="104" y="196"/>
                    </a:lnTo>
                    <a:lnTo>
                      <a:pt x="97" y="196"/>
                    </a:lnTo>
                    <a:lnTo>
                      <a:pt x="91" y="195"/>
                    </a:lnTo>
                    <a:lnTo>
                      <a:pt x="85" y="193"/>
                    </a:lnTo>
                    <a:lnTo>
                      <a:pt x="80" y="191"/>
                    </a:lnTo>
                    <a:lnTo>
                      <a:pt x="75" y="188"/>
                    </a:lnTo>
                    <a:lnTo>
                      <a:pt x="70" y="185"/>
                    </a:lnTo>
                    <a:lnTo>
                      <a:pt x="66" y="181"/>
                    </a:lnTo>
                    <a:lnTo>
                      <a:pt x="62" y="176"/>
                    </a:lnTo>
                    <a:lnTo>
                      <a:pt x="58" y="171"/>
                    </a:lnTo>
                    <a:lnTo>
                      <a:pt x="55" y="165"/>
                    </a:lnTo>
                    <a:lnTo>
                      <a:pt x="52" y="159"/>
                    </a:lnTo>
                    <a:lnTo>
                      <a:pt x="50" y="152"/>
                    </a:lnTo>
                    <a:lnTo>
                      <a:pt x="47" y="136"/>
                    </a:lnTo>
                    <a:lnTo>
                      <a:pt x="46" y="119"/>
                    </a:lnTo>
                    <a:lnTo>
                      <a:pt x="46" y="119"/>
                    </a:lnTo>
                    <a:lnTo>
                      <a:pt x="47" y="102"/>
                    </a:lnTo>
                    <a:lnTo>
                      <a:pt x="50" y="88"/>
                    </a:lnTo>
                    <a:lnTo>
                      <a:pt x="54" y="75"/>
                    </a:lnTo>
                    <a:lnTo>
                      <a:pt x="57" y="69"/>
                    </a:lnTo>
                    <a:lnTo>
                      <a:pt x="61" y="64"/>
                    </a:lnTo>
                    <a:lnTo>
                      <a:pt x="64" y="59"/>
                    </a:lnTo>
                    <a:lnTo>
                      <a:pt x="68" y="55"/>
                    </a:lnTo>
                    <a:lnTo>
                      <a:pt x="73" y="51"/>
                    </a:lnTo>
                    <a:lnTo>
                      <a:pt x="78" y="48"/>
                    </a:lnTo>
                    <a:lnTo>
                      <a:pt x="83" y="46"/>
                    </a:lnTo>
                    <a:lnTo>
                      <a:pt x="89" y="44"/>
                    </a:lnTo>
                    <a:lnTo>
                      <a:pt x="95" y="43"/>
                    </a:lnTo>
                    <a:lnTo>
                      <a:pt x="101" y="43"/>
                    </a:lnTo>
                    <a:lnTo>
                      <a:pt x="101" y="43"/>
                    </a:lnTo>
                    <a:lnTo>
                      <a:pt x="108" y="43"/>
                    </a:lnTo>
                    <a:lnTo>
                      <a:pt x="115" y="44"/>
                    </a:lnTo>
                    <a:lnTo>
                      <a:pt x="121" y="46"/>
                    </a:lnTo>
                    <a:lnTo>
                      <a:pt x="126" y="49"/>
                    </a:lnTo>
                    <a:lnTo>
                      <a:pt x="131" y="51"/>
                    </a:lnTo>
                    <a:lnTo>
                      <a:pt x="136" y="55"/>
                    </a:lnTo>
                    <a:lnTo>
                      <a:pt x="141" y="59"/>
                    </a:lnTo>
                    <a:lnTo>
                      <a:pt x="145" y="64"/>
                    </a:lnTo>
                    <a:lnTo>
                      <a:pt x="148" y="69"/>
                    </a:lnTo>
                    <a:lnTo>
                      <a:pt x="151" y="75"/>
                    </a:lnTo>
                    <a:lnTo>
                      <a:pt x="154" y="81"/>
                    </a:lnTo>
                    <a:lnTo>
                      <a:pt x="156" y="88"/>
                    </a:lnTo>
                    <a:lnTo>
                      <a:pt x="159" y="103"/>
                    </a:lnTo>
                    <a:lnTo>
                      <a:pt x="160" y="120"/>
                    </a:lnTo>
                    <a:lnTo>
                      <a:pt x="160" y="12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auto">
              <a:xfrm>
                <a:off x="1943100" y="6149194"/>
                <a:ext cx="71438" cy="95250"/>
              </a:xfrm>
              <a:custGeom>
                <a:avLst/>
                <a:gdLst>
                  <a:gd name="T0" fmla="*/ 181 w 181"/>
                  <a:gd name="T1" fmla="*/ 39 h 239"/>
                  <a:gd name="T2" fmla="*/ 164 w 181"/>
                  <a:gd name="T3" fmla="*/ 22 h 239"/>
                  <a:gd name="T4" fmla="*/ 145 w 181"/>
                  <a:gd name="T5" fmla="*/ 10 h 239"/>
                  <a:gd name="T6" fmla="*/ 124 w 181"/>
                  <a:gd name="T7" fmla="*/ 3 h 239"/>
                  <a:gd name="T8" fmla="*/ 100 w 181"/>
                  <a:gd name="T9" fmla="*/ 0 h 239"/>
                  <a:gd name="T10" fmla="*/ 90 w 181"/>
                  <a:gd name="T11" fmla="*/ 1 h 239"/>
                  <a:gd name="T12" fmla="*/ 70 w 181"/>
                  <a:gd name="T13" fmla="*/ 5 h 239"/>
                  <a:gd name="T14" fmla="*/ 52 w 181"/>
                  <a:gd name="T15" fmla="*/ 13 h 239"/>
                  <a:gd name="T16" fmla="*/ 36 w 181"/>
                  <a:gd name="T17" fmla="*/ 25 h 239"/>
                  <a:gd name="T18" fmla="*/ 22 w 181"/>
                  <a:gd name="T19" fmla="*/ 40 h 239"/>
                  <a:gd name="T20" fmla="*/ 12 w 181"/>
                  <a:gd name="T21" fmla="*/ 59 h 239"/>
                  <a:gd name="T22" fmla="*/ 4 w 181"/>
                  <a:gd name="T23" fmla="*/ 81 h 239"/>
                  <a:gd name="T24" fmla="*/ 0 w 181"/>
                  <a:gd name="T25" fmla="*/ 106 h 239"/>
                  <a:gd name="T26" fmla="*/ 0 w 181"/>
                  <a:gd name="T27" fmla="*/ 120 h 239"/>
                  <a:gd name="T28" fmla="*/ 2 w 181"/>
                  <a:gd name="T29" fmla="*/ 146 h 239"/>
                  <a:gd name="T30" fmla="*/ 7 w 181"/>
                  <a:gd name="T31" fmla="*/ 169 h 239"/>
                  <a:gd name="T32" fmla="*/ 16 w 181"/>
                  <a:gd name="T33" fmla="*/ 189 h 239"/>
                  <a:gd name="T34" fmla="*/ 28 w 181"/>
                  <a:gd name="T35" fmla="*/ 206 h 239"/>
                  <a:gd name="T36" fmla="*/ 43 w 181"/>
                  <a:gd name="T37" fmla="*/ 220 h 239"/>
                  <a:gd name="T38" fmla="*/ 60 w 181"/>
                  <a:gd name="T39" fmla="*/ 230 h 239"/>
                  <a:gd name="T40" fmla="*/ 78 w 181"/>
                  <a:gd name="T41" fmla="*/ 237 h 239"/>
                  <a:gd name="T42" fmla="*/ 99 w 181"/>
                  <a:gd name="T43" fmla="*/ 239 h 239"/>
                  <a:gd name="T44" fmla="*/ 113 w 181"/>
                  <a:gd name="T45" fmla="*/ 238 h 239"/>
                  <a:gd name="T46" fmla="*/ 138 w 181"/>
                  <a:gd name="T47" fmla="*/ 231 h 239"/>
                  <a:gd name="T48" fmla="*/ 158 w 181"/>
                  <a:gd name="T49" fmla="*/ 220 h 239"/>
                  <a:gd name="T50" fmla="*/ 174 w 181"/>
                  <a:gd name="T51" fmla="*/ 204 h 239"/>
                  <a:gd name="T52" fmla="*/ 152 w 181"/>
                  <a:gd name="T53" fmla="*/ 168 h 239"/>
                  <a:gd name="T54" fmla="*/ 139 w 181"/>
                  <a:gd name="T55" fmla="*/ 180 h 239"/>
                  <a:gd name="T56" fmla="*/ 127 w 181"/>
                  <a:gd name="T57" fmla="*/ 189 h 239"/>
                  <a:gd name="T58" fmla="*/ 115 w 181"/>
                  <a:gd name="T59" fmla="*/ 194 h 239"/>
                  <a:gd name="T60" fmla="*/ 100 w 181"/>
                  <a:gd name="T61" fmla="*/ 196 h 239"/>
                  <a:gd name="T62" fmla="*/ 93 w 181"/>
                  <a:gd name="T63" fmla="*/ 196 h 239"/>
                  <a:gd name="T64" fmla="*/ 82 w 181"/>
                  <a:gd name="T65" fmla="*/ 193 h 239"/>
                  <a:gd name="T66" fmla="*/ 71 w 181"/>
                  <a:gd name="T67" fmla="*/ 187 h 239"/>
                  <a:gd name="T68" fmla="*/ 63 w 181"/>
                  <a:gd name="T69" fmla="*/ 179 h 239"/>
                  <a:gd name="T70" fmla="*/ 56 w 181"/>
                  <a:gd name="T71" fmla="*/ 169 h 239"/>
                  <a:gd name="T72" fmla="*/ 49 w 181"/>
                  <a:gd name="T73" fmla="*/ 150 h 239"/>
                  <a:gd name="T74" fmla="*/ 45 w 181"/>
                  <a:gd name="T75" fmla="*/ 119 h 239"/>
                  <a:gd name="T76" fmla="*/ 46 w 181"/>
                  <a:gd name="T77" fmla="*/ 102 h 239"/>
                  <a:gd name="T78" fmla="*/ 53 w 181"/>
                  <a:gd name="T79" fmla="*/ 74 h 239"/>
                  <a:gd name="T80" fmla="*/ 60 w 181"/>
                  <a:gd name="T81" fmla="*/ 64 h 239"/>
                  <a:gd name="T82" fmla="*/ 67 w 181"/>
                  <a:gd name="T83" fmla="*/ 55 h 239"/>
                  <a:gd name="T84" fmla="*/ 76 w 181"/>
                  <a:gd name="T85" fmla="*/ 48 h 239"/>
                  <a:gd name="T86" fmla="*/ 87 w 181"/>
                  <a:gd name="T87" fmla="*/ 44 h 239"/>
                  <a:gd name="T88" fmla="*/ 99 w 181"/>
                  <a:gd name="T89" fmla="*/ 43 h 239"/>
                  <a:gd name="T90" fmla="*/ 106 w 181"/>
                  <a:gd name="T91" fmla="*/ 43 h 239"/>
                  <a:gd name="T92" fmla="*/ 120 w 181"/>
                  <a:gd name="T93" fmla="*/ 47 h 239"/>
                  <a:gd name="T94" fmla="*/ 134 w 181"/>
                  <a:gd name="T95" fmla="*/ 54 h 239"/>
                  <a:gd name="T96" fmla="*/ 148 w 181"/>
                  <a:gd name="T97" fmla="*/ 64 h 239"/>
                  <a:gd name="T98" fmla="*/ 181 w 181"/>
                  <a:gd name="T99" fmla="*/ 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1" h="239">
                    <a:moveTo>
                      <a:pt x="181" y="39"/>
                    </a:moveTo>
                    <a:lnTo>
                      <a:pt x="181" y="39"/>
                    </a:lnTo>
                    <a:lnTo>
                      <a:pt x="173" y="30"/>
                    </a:lnTo>
                    <a:lnTo>
                      <a:pt x="164" y="22"/>
                    </a:lnTo>
                    <a:lnTo>
                      <a:pt x="155" y="16"/>
                    </a:lnTo>
                    <a:lnTo>
                      <a:pt x="145" y="10"/>
                    </a:lnTo>
                    <a:lnTo>
                      <a:pt x="135" y="6"/>
                    </a:lnTo>
                    <a:lnTo>
                      <a:pt x="124" y="3"/>
                    </a:lnTo>
                    <a:lnTo>
                      <a:pt x="112" y="1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90" y="1"/>
                    </a:lnTo>
                    <a:lnTo>
                      <a:pt x="80" y="2"/>
                    </a:lnTo>
                    <a:lnTo>
                      <a:pt x="70" y="5"/>
                    </a:lnTo>
                    <a:lnTo>
                      <a:pt x="61" y="8"/>
                    </a:lnTo>
                    <a:lnTo>
                      <a:pt x="52" y="13"/>
                    </a:lnTo>
                    <a:lnTo>
                      <a:pt x="44" y="18"/>
                    </a:lnTo>
                    <a:lnTo>
                      <a:pt x="36" y="25"/>
                    </a:lnTo>
                    <a:lnTo>
                      <a:pt x="29" y="32"/>
                    </a:lnTo>
                    <a:lnTo>
                      <a:pt x="22" y="40"/>
                    </a:lnTo>
                    <a:lnTo>
                      <a:pt x="17" y="49"/>
                    </a:lnTo>
                    <a:lnTo>
                      <a:pt x="12" y="59"/>
                    </a:lnTo>
                    <a:lnTo>
                      <a:pt x="8" y="70"/>
                    </a:lnTo>
                    <a:lnTo>
                      <a:pt x="4" y="81"/>
                    </a:lnTo>
                    <a:lnTo>
                      <a:pt x="2" y="93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33"/>
                    </a:lnTo>
                    <a:lnTo>
                      <a:pt x="2" y="146"/>
                    </a:lnTo>
                    <a:lnTo>
                      <a:pt x="4" y="158"/>
                    </a:lnTo>
                    <a:lnTo>
                      <a:pt x="7" y="169"/>
                    </a:lnTo>
                    <a:lnTo>
                      <a:pt x="11" y="179"/>
                    </a:lnTo>
                    <a:lnTo>
                      <a:pt x="16" y="189"/>
                    </a:lnTo>
                    <a:lnTo>
                      <a:pt x="22" y="198"/>
                    </a:lnTo>
                    <a:lnTo>
                      <a:pt x="28" y="206"/>
                    </a:lnTo>
                    <a:lnTo>
                      <a:pt x="35" y="214"/>
                    </a:lnTo>
                    <a:lnTo>
                      <a:pt x="43" y="220"/>
                    </a:lnTo>
                    <a:lnTo>
                      <a:pt x="51" y="226"/>
                    </a:lnTo>
                    <a:lnTo>
                      <a:pt x="60" y="230"/>
                    </a:lnTo>
                    <a:lnTo>
                      <a:pt x="69" y="234"/>
                    </a:lnTo>
                    <a:lnTo>
                      <a:pt x="78" y="237"/>
                    </a:lnTo>
                    <a:lnTo>
                      <a:pt x="88" y="238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3" y="238"/>
                    </a:lnTo>
                    <a:lnTo>
                      <a:pt x="126" y="235"/>
                    </a:lnTo>
                    <a:lnTo>
                      <a:pt x="138" y="231"/>
                    </a:lnTo>
                    <a:lnTo>
                      <a:pt x="148" y="226"/>
                    </a:lnTo>
                    <a:lnTo>
                      <a:pt x="158" y="220"/>
                    </a:lnTo>
                    <a:lnTo>
                      <a:pt x="166" y="212"/>
                    </a:lnTo>
                    <a:lnTo>
                      <a:pt x="174" y="204"/>
                    </a:lnTo>
                    <a:lnTo>
                      <a:pt x="181" y="196"/>
                    </a:lnTo>
                    <a:lnTo>
                      <a:pt x="152" y="168"/>
                    </a:lnTo>
                    <a:lnTo>
                      <a:pt x="152" y="168"/>
                    </a:lnTo>
                    <a:lnTo>
                      <a:pt x="139" y="180"/>
                    </a:lnTo>
                    <a:lnTo>
                      <a:pt x="133" y="185"/>
                    </a:lnTo>
                    <a:lnTo>
                      <a:pt x="127" y="189"/>
                    </a:lnTo>
                    <a:lnTo>
                      <a:pt x="121" y="192"/>
                    </a:lnTo>
                    <a:lnTo>
                      <a:pt x="115" y="194"/>
                    </a:lnTo>
                    <a:lnTo>
                      <a:pt x="108" y="196"/>
                    </a:lnTo>
                    <a:lnTo>
                      <a:pt x="100" y="196"/>
                    </a:lnTo>
                    <a:lnTo>
                      <a:pt x="100" y="196"/>
                    </a:lnTo>
                    <a:lnTo>
                      <a:pt x="93" y="196"/>
                    </a:lnTo>
                    <a:lnTo>
                      <a:pt x="87" y="195"/>
                    </a:lnTo>
                    <a:lnTo>
                      <a:pt x="82" y="193"/>
                    </a:lnTo>
                    <a:lnTo>
                      <a:pt x="76" y="190"/>
                    </a:lnTo>
                    <a:lnTo>
                      <a:pt x="71" y="187"/>
                    </a:lnTo>
                    <a:lnTo>
                      <a:pt x="67" y="184"/>
                    </a:lnTo>
                    <a:lnTo>
                      <a:pt x="63" y="179"/>
                    </a:lnTo>
                    <a:lnTo>
                      <a:pt x="59" y="174"/>
                    </a:lnTo>
                    <a:lnTo>
                      <a:pt x="56" y="169"/>
                    </a:lnTo>
                    <a:lnTo>
                      <a:pt x="53" y="163"/>
                    </a:lnTo>
                    <a:lnTo>
                      <a:pt x="49" y="150"/>
                    </a:lnTo>
                    <a:lnTo>
                      <a:pt x="46" y="135"/>
                    </a:lnTo>
                    <a:lnTo>
                      <a:pt x="45" y="119"/>
                    </a:lnTo>
                    <a:lnTo>
                      <a:pt x="45" y="119"/>
                    </a:lnTo>
                    <a:lnTo>
                      <a:pt x="46" y="102"/>
                    </a:lnTo>
                    <a:lnTo>
                      <a:pt x="49" y="87"/>
                    </a:lnTo>
                    <a:lnTo>
                      <a:pt x="53" y="74"/>
                    </a:lnTo>
                    <a:lnTo>
                      <a:pt x="56" y="69"/>
                    </a:lnTo>
                    <a:lnTo>
                      <a:pt x="60" y="64"/>
                    </a:lnTo>
                    <a:lnTo>
                      <a:pt x="63" y="59"/>
                    </a:lnTo>
                    <a:lnTo>
                      <a:pt x="67" y="55"/>
                    </a:lnTo>
                    <a:lnTo>
                      <a:pt x="72" y="51"/>
                    </a:lnTo>
                    <a:lnTo>
                      <a:pt x="76" y="48"/>
                    </a:lnTo>
                    <a:lnTo>
                      <a:pt x="82" y="46"/>
                    </a:lnTo>
                    <a:lnTo>
                      <a:pt x="87" y="44"/>
                    </a:lnTo>
                    <a:lnTo>
                      <a:pt x="93" y="43"/>
                    </a:lnTo>
                    <a:lnTo>
                      <a:pt x="99" y="43"/>
                    </a:lnTo>
                    <a:lnTo>
                      <a:pt x="99" y="43"/>
                    </a:lnTo>
                    <a:lnTo>
                      <a:pt x="106" y="43"/>
                    </a:lnTo>
                    <a:lnTo>
                      <a:pt x="113" y="45"/>
                    </a:lnTo>
                    <a:lnTo>
                      <a:pt x="120" y="47"/>
                    </a:lnTo>
                    <a:lnTo>
                      <a:pt x="127" y="50"/>
                    </a:lnTo>
                    <a:lnTo>
                      <a:pt x="134" y="54"/>
                    </a:lnTo>
                    <a:lnTo>
                      <a:pt x="141" y="59"/>
                    </a:lnTo>
                    <a:lnTo>
                      <a:pt x="148" y="64"/>
                    </a:lnTo>
                    <a:lnTo>
                      <a:pt x="154" y="71"/>
                    </a:lnTo>
                    <a:lnTo>
                      <a:pt x="181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 30"/>
              <p:cNvSpPr>
                <a:spLocks noEditPoints="1"/>
              </p:cNvSpPr>
              <p:nvPr userDrawn="1"/>
            </p:nvSpPr>
            <p:spPr bwMode="auto">
              <a:xfrm>
                <a:off x="2027237" y="6119032"/>
                <a:ext cx="82550" cy="125413"/>
              </a:xfrm>
              <a:custGeom>
                <a:avLst/>
                <a:gdLst>
                  <a:gd name="T0" fmla="*/ 211 w 211"/>
                  <a:gd name="T1" fmla="*/ 81 h 315"/>
                  <a:gd name="T2" fmla="*/ 209 w 211"/>
                  <a:gd name="T3" fmla="*/ 62 h 315"/>
                  <a:gd name="T4" fmla="*/ 204 w 211"/>
                  <a:gd name="T5" fmla="*/ 46 h 315"/>
                  <a:gd name="T6" fmla="*/ 195 w 211"/>
                  <a:gd name="T7" fmla="*/ 32 h 315"/>
                  <a:gd name="T8" fmla="*/ 182 w 211"/>
                  <a:gd name="T9" fmla="*/ 21 h 315"/>
                  <a:gd name="T10" fmla="*/ 167 w 211"/>
                  <a:gd name="T11" fmla="*/ 12 h 315"/>
                  <a:gd name="T12" fmla="*/ 149 w 211"/>
                  <a:gd name="T13" fmla="*/ 5 h 315"/>
                  <a:gd name="T14" fmla="*/ 128 w 211"/>
                  <a:gd name="T15" fmla="*/ 1 h 315"/>
                  <a:gd name="T16" fmla="*/ 106 w 211"/>
                  <a:gd name="T17" fmla="*/ 0 h 315"/>
                  <a:gd name="T18" fmla="*/ 89 w 211"/>
                  <a:gd name="T19" fmla="*/ 1 h 315"/>
                  <a:gd name="T20" fmla="*/ 59 w 211"/>
                  <a:gd name="T21" fmla="*/ 8 h 315"/>
                  <a:gd name="T22" fmla="*/ 32 w 211"/>
                  <a:gd name="T23" fmla="*/ 20 h 315"/>
                  <a:gd name="T24" fmla="*/ 9 w 211"/>
                  <a:gd name="T25" fmla="*/ 36 h 315"/>
                  <a:gd name="T26" fmla="*/ 29 w 211"/>
                  <a:gd name="T27" fmla="*/ 79 h 315"/>
                  <a:gd name="T28" fmla="*/ 38 w 211"/>
                  <a:gd name="T29" fmla="*/ 71 h 315"/>
                  <a:gd name="T30" fmla="*/ 56 w 211"/>
                  <a:gd name="T31" fmla="*/ 58 h 315"/>
                  <a:gd name="T32" fmla="*/ 74 w 211"/>
                  <a:gd name="T33" fmla="*/ 50 h 315"/>
                  <a:gd name="T34" fmla="*/ 94 w 211"/>
                  <a:gd name="T35" fmla="*/ 46 h 315"/>
                  <a:gd name="T36" fmla="*/ 105 w 211"/>
                  <a:gd name="T37" fmla="*/ 45 h 315"/>
                  <a:gd name="T38" fmla="*/ 130 w 211"/>
                  <a:gd name="T39" fmla="*/ 48 h 315"/>
                  <a:gd name="T40" fmla="*/ 149 w 211"/>
                  <a:gd name="T41" fmla="*/ 55 h 315"/>
                  <a:gd name="T42" fmla="*/ 161 w 211"/>
                  <a:gd name="T43" fmla="*/ 67 h 315"/>
                  <a:gd name="T44" fmla="*/ 165 w 211"/>
                  <a:gd name="T45" fmla="*/ 84 h 315"/>
                  <a:gd name="T46" fmla="*/ 164 w 211"/>
                  <a:gd name="T47" fmla="*/ 91 h 315"/>
                  <a:gd name="T48" fmla="*/ 160 w 211"/>
                  <a:gd name="T49" fmla="*/ 103 h 315"/>
                  <a:gd name="T50" fmla="*/ 152 w 211"/>
                  <a:gd name="T51" fmla="*/ 113 h 315"/>
                  <a:gd name="T52" fmla="*/ 131 w 211"/>
                  <a:gd name="T53" fmla="*/ 127 h 315"/>
                  <a:gd name="T54" fmla="*/ 115 w 211"/>
                  <a:gd name="T55" fmla="*/ 137 h 315"/>
                  <a:gd name="T56" fmla="*/ 92 w 211"/>
                  <a:gd name="T57" fmla="*/ 155 h 315"/>
                  <a:gd name="T58" fmla="*/ 84 w 211"/>
                  <a:gd name="T59" fmla="*/ 165 h 315"/>
                  <a:gd name="T60" fmla="*/ 79 w 211"/>
                  <a:gd name="T61" fmla="*/ 177 h 315"/>
                  <a:gd name="T62" fmla="*/ 74 w 211"/>
                  <a:gd name="T63" fmla="*/ 204 h 315"/>
                  <a:gd name="T64" fmla="*/ 121 w 211"/>
                  <a:gd name="T65" fmla="*/ 222 h 315"/>
                  <a:gd name="T66" fmla="*/ 121 w 211"/>
                  <a:gd name="T67" fmla="*/ 211 h 315"/>
                  <a:gd name="T68" fmla="*/ 124 w 211"/>
                  <a:gd name="T69" fmla="*/ 193 h 315"/>
                  <a:gd name="T70" fmla="*/ 131 w 211"/>
                  <a:gd name="T71" fmla="*/ 180 h 315"/>
                  <a:gd name="T72" fmla="*/ 145 w 211"/>
                  <a:gd name="T73" fmla="*/ 168 h 315"/>
                  <a:gd name="T74" fmla="*/ 155 w 211"/>
                  <a:gd name="T75" fmla="*/ 163 h 315"/>
                  <a:gd name="T76" fmla="*/ 179 w 211"/>
                  <a:gd name="T77" fmla="*/ 147 h 315"/>
                  <a:gd name="T78" fmla="*/ 197 w 211"/>
                  <a:gd name="T79" fmla="*/ 130 h 315"/>
                  <a:gd name="T80" fmla="*/ 208 w 211"/>
                  <a:gd name="T81" fmla="*/ 109 h 315"/>
                  <a:gd name="T82" fmla="*/ 211 w 211"/>
                  <a:gd name="T83" fmla="*/ 81 h 315"/>
                  <a:gd name="T84" fmla="*/ 130 w 211"/>
                  <a:gd name="T85" fmla="*/ 282 h 315"/>
                  <a:gd name="T86" fmla="*/ 129 w 211"/>
                  <a:gd name="T87" fmla="*/ 276 h 315"/>
                  <a:gd name="T88" fmla="*/ 124 w 211"/>
                  <a:gd name="T89" fmla="*/ 264 h 315"/>
                  <a:gd name="T90" fmla="*/ 115 w 211"/>
                  <a:gd name="T91" fmla="*/ 255 h 315"/>
                  <a:gd name="T92" fmla="*/ 104 w 211"/>
                  <a:gd name="T93" fmla="*/ 250 h 315"/>
                  <a:gd name="T94" fmla="*/ 97 w 211"/>
                  <a:gd name="T95" fmla="*/ 249 h 315"/>
                  <a:gd name="T96" fmla="*/ 85 w 211"/>
                  <a:gd name="T97" fmla="*/ 252 h 315"/>
                  <a:gd name="T98" fmla="*/ 74 w 211"/>
                  <a:gd name="T99" fmla="*/ 259 h 315"/>
                  <a:gd name="T100" fmla="*/ 67 w 211"/>
                  <a:gd name="T101" fmla="*/ 269 h 315"/>
                  <a:gd name="T102" fmla="*/ 65 w 211"/>
                  <a:gd name="T103" fmla="*/ 282 h 315"/>
                  <a:gd name="T104" fmla="*/ 65 w 211"/>
                  <a:gd name="T105" fmla="*/ 289 h 315"/>
                  <a:gd name="T106" fmla="*/ 70 w 211"/>
                  <a:gd name="T107" fmla="*/ 301 h 315"/>
                  <a:gd name="T108" fmla="*/ 79 w 211"/>
                  <a:gd name="T109" fmla="*/ 309 h 315"/>
                  <a:gd name="T110" fmla="*/ 91 w 211"/>
                  <a:gd name="T111" fmla="*/ 314 h 315"/>
                  <a:gd name="T112" fmla="*/ 97 w 211"/>
                  <a:gd name="T113" fmla="*/ 315 h 315"/>
                  <a:gd name="T114" fmla="*/ 110 w 211"/>
                  <a:gd name="T115" fmla="*/ 312 h 315"/>
                  <a:gd name="T116" fmla="*/ 120 w 211"/>
                  <a:gd name="T117" fmla="*/ 305 h 315"/>
                  <a:gd name="T118" fmla="*/ 127 w 211"/>
                  <a:gd name="T119" fmla="*/ 295 h 315"/>
                  <a:gd name="T120" fmla="*/ 130 w 211"/>
                  <a:gd name="T121" fmla="*/ 28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1" h="315">
                    <a:moveTo>
                      <a:pt x="211" y="81"/>
                    </a:moveTo>
                    <a:lnTo>
                      <a:pt x="211" y="81"/>
                    </a:lnTo>
                    <a:lnTo>
                      <a:pt x="211" y="71"/>
                    </a:lnTo>
                    <a:lnTo>
                      <a:pt x="209" y="62"/>
                    </a:lnTo>
                    <a:lnTo>
                      <a:pt x="207" y="54"/>
                    </a:lnTo>
                    <a:lnTo>
                      <a:pt x="204" y="46"/>
                    </a:lnTo>
                    <a:lnTo>
                      <a:pt x="199" y="39"/>
                    </a:lnTo>
                    <a:lnTo>
                      <a:pt x="195" y="32"/>
                    </a:lnTo>
                    <a:lnTo>
                      <a:pt x="189" y="26"/>
                    </a:lnTo>
                    <a:lnTo>
                      <a:pt x="182" y="21"/>
                    </a:lnTo>
                    <a:lnTo>
                      <a:pt x="175" y="16"/>
                    </a:lnTo>
                    <a:lnTo>
                      <a:pt x="167" y="12"/>
                    </a:lnTo>
                    <a:lnTo>
                      <a:pt x="159" y="8"/>
                    </a:lnTo>
                    <a:lnTo>
                      <a:pt x="149" y="5"/>
                    </a:lnTo>
                    <a:lnTo>
                      <a:pt x="139" y="3"/>
                    </a:lnTo>
                    <a:lnTo>
                      <a:pt x="128" y="1"/>
                    </a:lnTo>
                    <a:lnTo>
                      <a:pt x="117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89" y="1"/>
                    </a:lnTo>
                    <a:lnTo>
                      <a:pt x="74" y="4"/>
                    </a:lnTo>
                    <a:lnTo>
                      <a:pt x="59" y="8"/>
                    </a:lnTo>
                    <a:lnTo>
                      <a:pt x="45" y="13"/>
                    </a:lnTo>
                    <a:lnTo>
                      <a:pt x="32" y="20"/>
                    </a:lnTo>
                    <a:lnTo>
                      <a:pt x="20" y="27"/>
                    </a:lnTo>
                    <a:lnTo>
                      <a:pt x="9" y="36"/>
                    </a:lnTo>
                    <a:lnTo>
                      <a:pt x="0" y="45"/>
                    </a:lnTo>
                    <a:lnTo>
                      <a:pt x="29" y="79"/>
                    </a:lnTo>
                    <a:lnTo>
                      <a:pt x="29" y="79"/>
                    </a:lnTo>
                    <a:lnTo>
                      <a:pt x="38" y="71"/>
                    </a:lnTo>
                    <a:lnTo>
                      <a:pt x="47" y="64"/>
                    </a:lnTo>
                    <a:lnTo>
                      <a:pt x="56" y="58"/>
                    </a:lnTo>
                    <a:lnTo>
                      <a:pt x="65" y="54"/>
                    </a:lnTo>
                    <a:lnTo>
                      <a:pt x="74" y="50"/>
                    </a:lnTo>
                    <a:lnTo>
                      <a:pt x="84" y="47"/>
                    </a:lnTo>
                    <a:lnTo>
                      <a:pt x="94" y="46"/>
                    </a:lnTo>
                    <a:lnTo>
                      <a:pt x="105" y="45"/>
                    </a:lnTo>
                    <a:lnTo>
                      <a:pt x="105" y="45"/>
                    </a:lnTo>
                    <a:lnTo>
                      <a:pt x="118" y="46"/>
                    </a:lnTo>
                    <a:lnTo>
                      <a:pt x="130" y="48"/>
                    </a:lnTo>
                    <a:lnTo>
                      <a:pt x="140" y="51"/>
                    </a:lnTo>
                    <a:lnTo>
                      <a:pt x="149" y="55"/>
                    </a:lnTo>
                    <a:lnTo>
                      <a:pt x="156" y="61"/>
                    </a:lnTo>
                    <a:lnTo>
                      <a:pt x="161" y="67"/>
                    </a:lnTo>
                    <a:lnTo>
                      <a:pt x="164" y="75"/>
                    </a:lnTo>
                    <a:lnTo>
                      <a:pt x="165" y="84"/>
                    </a:lnTo>
                    <a:lnTo>
                      <a:pt x="165" y="84"/>
                    </a:lnTo>
                    <a:lnTo>
                      <a:pt x="164" y="91"/>
                    </a:lnTo>
                    <a:lnTo>
                      <a:pt x="163" y="98"/>
                    </a:lnTo>
                    <a:lnTo>
                      <a:pt x="160" y="103"/>
                    </a:lnTo>
                    <a:lnTo>
                      <a:pt x="157" y="108"/>
                    </a:lnTo>
                    <a:lnTo>
                      <a:pt x="152" y="113"/>
                    </a:lnTo>
                    <a:lnTo>
                      <a:pt x="147" y="118"/>
                    </a:lnTo>
                    <a:lnTo>
                      <a:pt x="131" y="127"/>
                    </a:lnTo>
                    <a:lnTo>
                      <a:pt x="131" y="127"/>
                    </a:lnTo>
                    <a:lnTo>
                      <a:pt x="115" y="137"/>
                    </a:lnTo>
                    <a:lnTo>
                      <a:pt x="102" y="146"/>
                    </a:lnTo>
                    <a:lnTo>
                      <a:pt x="92" y="155"/>
                    </a:lnTo>
                    <a:lnTo>
                      <a:pt x="88" y="160"/>
                    </a:lnTo>
                    <a:lnTo>
                      <a:pt x="84" y="165"/>
                    </a:lnTo>
                    <a:lnTo>
                      <a:pt x="81" y="171"/>
                    </a:lnTo>
                    <a:lnTo>
                      <a:pt x="79" y="177"/>
                    </a:lnTo>
                    <a:lnTo>
                      <a:pt x="76" y="189"/>
                    </a:lnTo>
                    <a:lnTo>
                      <a:pt x="74" y="204"/>
                    </a:lnTo>
                    <a:lnTo>
                      <a:pt x="74" y="222"/>
                    </a:lnTo>
                    <a:lnTo>
                      <a:pt x="121" y="222"/>
                    </a:lnTo>
                    <a:lnTo>
                      <a:pt x="121" y="222"/>
                    </a:lnTo>
                    <a:lnTo>
                      <a:pt x="121" y="211"/>
                    </a:lnTo>
                    <a:lnTo>
                      <a:pt x="122" y="201"/>
                    </a:lnTo>
                    <a:lnTo>
                      <a:pt x="124" y="193"/>
                    </a:lnTo>
                    <a:lnTo>
                      <a:pt x="127" y="186"/>
                    </a:lnTo>
                    <a:lnTo>
                      <a:pt x="131" y="180"/>
                    </a:lnTo>
                    <a:lnTo>
                      <a:pt x="137" y="174"/>
                    </a:lnTo>
                    <a:lnTo>
                      <a:pt x="145" y="168"/>
                    </a:lnTo>
                    <a:lnTo>
                      <a:pt x="155" y="163"/>
                    </a:lnTo>
                    <a:lnTo>
                      <a:pt x="155" y="163"/>
                    </a:lnTo>
                    <a:lnTo>
                      <a:pt x="168" y="155"/>
                    </a:lnTo>
                    <a:lnTo>
                      <a:pt x="179" y="147"/>
                    </a:lnTo>
                    <a:lnTo>
                      <a:pt x="189" y="139"/>
                    </a:lnTo>
                    <a:lnTo>
                      <a:pt x="197" y="130"/>
                    </a:lnTo>
                    <a:lnTo>
                      <a:pt x="203" y="120"/>
                    </a:lnTo>
                    <a:lnTo>
                      <a:pt x="208" y="109"/>
                    </a:lnTo>
                    <a:lnTo>
                      <a:pt x="210" y="96"/>
                    </a:lnTo>
                    <a:lnTo>
                      <a:pt x="211" y="81"/>
                    </a:lnTo>
                    <a:lnTo>
                      <a:pt x="211" y="81"/>
                    </a:lnTo>
                    <a:close/>
                    <a:moveTo>
                      <a:pt x="130" y="282"/>
                    </a:moveTo>
                    <a:lnTo>
                      <a:pt x="130" y="282"/>
                    </a:lnTo>
                    <a:lnTo>
                      <a:pt x="129" y="276"/>
                    </a:lnTo>
                    <a:lnTo>
                      <a:pt x="127" y="269"/>
                    </a:lnTo>
                    <a:lnTo>
                      <a:pt x="124" y="264"/>
                    </a:lnTo>
                    <a:lnTo>
                      <a:pt x="120" y="259"/>
                    </a:lnTo>
                    <a:lnTo>
                      <a:pt x="115" y="255"/>
                    </a:lnTo>
                    <a:lnTo>
                      <a:pt x="110" y="252"/>
                    </a:lnTo>
                    <a:lnTo>
                      <a:pt x="104" y="250"/>
                    </a:lnTo>
                    <a:lnTo>
                      <a:pt x="97" y="249"/>
                    </a:lnTo>
                    <a:lnTo>
                      <a:pt x="97" y="249"/>
                    </a:lnTo>
                    <a:lnTo>
                      <a:pt x="91" y="250"/>
                    </a:lnTo>
                    <a:lnTo>
                      <a:pt x="85" y="252"/>
                    </a:lnTo>
                    <a:lnTo>
                      <a:pt x="79" y="255"/>
                    </a:lnTo>
                    <a:lnTo>
                      <a:pt x="74" y="259"/>
                    </a:lnTo>
                    <a:lnTo>
                      <a:pt x="70" y="264"/>
                    </a:lnTo>
                    <a:lnTo>
                      <a:pt x="67" y="269"/>
                    </a:lnTo>
                    <a:lnTo>
                      <a:pt x="65" y="276"/>
                    </a:lnTo>
                    <a:lnTo>
                      <a:pt x="65" y="282"/>
                    </a:lnTo>
                    <a:lnTo>
                      <a:pt x="65" y="282"/>
                    </a:lnTo>
                    <a:lnTo>
                      <a:pt x="65" y="289"/>
                    </a:lnTo>
                    <a:lnTo>
                      <a:pt x="67" y="295"/>
                    </a:lnTo>
                    <a:lnTo>
                      <a:pt x="70" y="301"/>
                    </a:lnTo>
                    <a:lnTo>
                      <a:pt x="74" y="305"/>
                    </a:lnTo>
                    <a:lnTo>
                      <a:pt x="79" y="309"/>
                    </a:lnTo>
                    <a:lnTo>
                      <a:pt x="85" y="312"/>
                    </a:lnTo>
                    <a:lnTo>
                      <a:pt x="91" y="314"/>
                    </a:lnTo>
                    <a:lnTo>
                      <a:pt x="97" y="315"/>
                    </a:lnTo>
                    <a:lnTo>
                      <a:pt x="97" y="315"/>
                    </a:lnTo>
                    <a:lnTo>
                      <a:pt x="104" y="314"/>
                    </a:lnTo>
                    <a:lnTo>
                      <a:pt x="110" y="312"/>
                    </a:lnTo>
                    <a:lnTo>
                      <a:pt x="115" y="309"/>
                    </a:lnTo>
                    <a:lnTo>
                      <a:pt x="120" y="305"/>
                    </a:lnTo>
                    <a:lnTo>
                      <a:pt x="124" y="301"/>
                    </a:lnTo>
                    <a:lnTo>
                      <a:pt x="127" y="295"/>
                    </a:lnTo>
                    <a:lnTo>
                      <a:pt x="129" y="289"/>
                    </a:lnTo>
                    <a:lnTo>
                      <a:pt x="130" y="282"/>
                    </a:lnTo>
                    <a:lnTo>
                      <a:pt x="130" y="282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 31"/>
              <p:cNvSpPr>
                <a:spLocks/>
              </p:cNvSpPr>
              <p:nvPr userDrawn="1"/>
            </p:nvSpPr>
            <p:spPr bwMode="auto">
              <a:xfrm>
                <a:off x="2163762" y="6120619"/>
                <a:ext cx="104775" cy="122238"/>
              </a:xfrm>
              <a:custGeom>
                <a:avLst/>
                <a:gdLst>
                  <a:gd name="T0" fmla="*/ 120 w 264"/>
                  <a:gd name="T1" fmla="*/ 305 h 305"/>
                  <a:gd name="T2" fmla="*/ 264 w 264"/>
                  <a:gd name="T3" fmla="*/ 0 h 305"/>
                  <a:gd name="T4" fmla="*/ 212 w 264"/>
                  <a:gd name="T5" fmla="*/ 0 h 305"/>
                  <a:gd name="T6" fmla="*/ 170 w 264"/>
                  <a:gd name="T7" fmla="*/ 98 h 305"/>
                  <a:gd name="T8" fmla="*/ 170 w 264"/>
                  <a:gd name="T9" fmla="*/ 98 h 305"/>
                  <a:gd name="T10" fmla="*/ 154 w 264"/>
                  <a:gd name="T11" fmla="*/ 136 h 305"/>
                  <a:gd name="T12" fmla="*/ 141 w 264"/>
                  <a:gd name="T13" fmla="*/ 167 h 305"/>
                  <a:gd name="T14" fmla="*/ 141 w 264"/>
                  <a:gd name="T15" fmla="*/ 167 h 305"/>
                  <a:gd name="T16" fmla="*/ 126 w 264"/>
                  <a:gd name="T17" fmla="*/ 135 h 305"/>
                  <a:gd name="T18" fmla="*/ 107 w 264"/>
                  <a:gd name="T19" fmla="*/ 97 h 305"/>
                  <a:gd name="T20" fmla="*/ 57 w 264"/>
                  <a:gd name="T21" fmla="*/ 0 h 305"/>
                  <a:gd name="T22" fmla="*/ 0 w 264"/>
                  <a:gd name="T23" fmla="*/ 0 h 305"/>
                  <a:gd name="T24" fmla="*/ 115 w 264"/>
                  <a:gd name="T25" fmla="*/ 213 h 305"/>
                  <a:gd name="T26" fmla="*/ 69 w 264"/>
                  <a:gd name="T27" fmla="*/ 305 h 305"/>
                  <a:gd name="T28" fmla="*/ 120 w 264"/>
                  <a:gd name="T2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4" h="305">
                    <a:moveTo>
                      <a:pt x="120" y="305"/>
                    </a:moveTo>
                    <a:lnTo>
                      <a:pt x="264" y="0"/>
                    </a:lnTo>
                    <a:lnTo>
                      <a:pt x="212" y="0"/>
                    </a:lnTo>
                    <a:lnTo>
                      <a:pt x="170" y="98"/>
                    </a:lnTo>
                    <a:lnTo>
                      <a:pt x="170" y="98"/>
                    </a:lnTo>
                    <a:lnTo>
                      <a:pt x="154" y="136"/>
                    </a:lnTo>
                    <a:lnTo>
                      <a:pt x="141" y="167"/>
                    </a:lnTo>
                    <a:lnTo>
                      <a:pt x="141" y="167"/>
                    </a:lnTo>
                    <a:lnTo>
                      <a:pt x="126" y="135"/>
                    </a:lnTo>
                    <a:lnTo>
                      <a:pt x="107" y="97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115" y="213"/>
                    </a:lnTo>
                    <a:lnTo>
                      <a:pt x="69" y="305"/>
                    </a:lnTo>
                    <a:lnTo>
                      <a:pt x="120" y="305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Freeform 32"/>
              <p:cNvSpPr>
                <a:spLocks/>
              </p:cNvSpPr>
              <p:nvPr userDrawn="1"/>
            </p:nvSpPr>
            <p:spPr bwMode="auto">
              <a:xfrm>
                <a:off x="2327275" y="6150782"/>
                <a:ext cx="73025" cy="92075"/>
              </a:xfrm>
              <a:custGeom>
                <a:avLst/>
                <a:gdLst>
                  <a:gd name="T0" fmla="*/ 139 w 184"/>
                  <a:gd name="T1" fmla="*/ 0 h 229"/>
                  <a:gd name="T2" fmla="*/ 139 w 184"/>
                  <a:gd name="T3" fmla="*/ 88 h 229"/>
                  <a:gd name="T4" fmla="*/ 45 w 184"/>
                  <a:gd name="T5" fmla="*/ 88 h 229"/>
                  <a:gd name="T6" fmla="*/ 45 w 184"/>
                  <a:gd name="T7" fmla="*/ 0 h 229"/>
                  <a:gd name="T8" fmla="*/ 0 w 184"/>
                  <a:gd name="T9" fmla="*/ 0 h 229"/>
                  <a:gd name="T10" fmla="*/ 0 w 184"/>
                  <a:gd name="T11" fmla="*/ 229 h 229"/>
                  <a:gd name="T12" fmla="*/ 45 w 184"/>
                  <a:gd name="T13" fmla="*/ 229 h 229"/>
                  <a:gd name="T14" fmla="*/ 45 w 184"/>
                  <a:gd name="T15" fmla="*/ 127 h 229"/>
                  <a:gd name="T16" fmla="*/ 139 w 184"/>
                  <a:gd name="T17" fmla="*/ 127 h 229"/>
                  <a:gd name="T18" fmla="*/ 139 w 184"/>
                  <a:gd name="T19" fmla="*/ 229 h 229"/>
                  <a:gd name="T20" fmla="*/ 184 w 184"/>
                  <a:gd name="T21" fmla="*/ 229 h 229"/>
                  <a:gd name="T22" fmla="*/ 184 w 184"/>
                  <a:gd name="T23" fmla="*/ 0 h 229"/>
                  <a:gd name="T24" fmla="*/ 139 w 184"/>
                  <a:gd name="T25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4" h="229">
                    <a:moveTo>
                      <a:pt x="139" y="0"/>
                    </a:moveTo>
                    <a:lnTo>
                      <a:pt x="139" y="88"/>
                    </a:lnTo>
                    <a:lnTo>
                      <a:pt x="45" y="88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229"/>
                    </a:lnTo>
                    <a:lnTo>
                      <a:pt x="45" y="229"/>
                    </a:lnTo>
                    <a:lnTo>
                      <a:pt x="45" y="127"/>
                    </a:lnTo>
                    <a:lnTo>
                      <a:pt x="139" y="127"/>
                    </a:lnTo>
                    <a:lnTo>
                      <a:pt x="139" y="229"/>
                    </a:lnTo>
                    <a:lnTo>
                      <a:pt x="184" y="229"/>
                    </a:lnTo>
                    <a:lnTo>
                      <a:pt x="184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" name="Freeform 33"/>
              <p:cNvSpPr>
                <a:spLocks noEditPoints="1"/>
              </p:cNvSpPr>
              <p:nvPr userDrawn="1"/>
            </p:nvSpPr>
            <p:spPr bwMode="auto">
              <a:xfrm>
                <a:off x="2419350" y="6149194"/>
                <a:ext cx="73025" cy="95250"/>
              </a:xfrm>
              <a:custGeom>
                <a:avLst/>
                <a:gdLst>
                  <a:gd name="T0" fmla="*/ 187 w 187"/>
                  <a:gd name="T1" fmla="*/ 77 h 239"/>
                  <a:gd name="T2" fmla="*/ 187 w 187"/>
                  <a:gd name="T3" fmla="*/ 68 h 239"/>
                  <a:gd name="T4" fmla="*/ 184 w 187"/>
                  <a:gd name="T5" fmla="*/ 51 h 239"/>
                  <a:gd name="T6" fmla="*/ 178 w 187"/>
                  <a:gd name="T7" fmla="*/ 36 h 239"/>
                  <a:gd name="T8" fmla="*/ 169 w 187"/>
                  <a:gd name="T9" fmla="*/ 24 h 239"/>
                  <a:gd name="T10" fmla="*/ 158 w 187"/>
                  <a:gd name="T11" fmla="*/ 15 h 239"/>
                  <a:gd name="T12" fmla="*/ 143 w 187"/>
                  <a:gd name="T13" fmla="*/ 8 h 239"/>
                  <a:gd name="T14" fmla="*/ 127 w 187"/>
                  <a:gd name="T15" fmla="*/ 3 h 239"/>
                  <a:gd name="T16" fmla="*/ 110 w 187"/>
                  <a:gd name="T17" fmla="*/ 1 h 239"/>
                  <a:gd name="T18" fmla="*/ 101 w 187"/>
                  <a:gd name="T19" fmla="*/ 0 h 239"/>
                  <a:gd name="T20" fmla="*/ 78 w 187"/>
                  <a:gd name="T21" fmla="*/ 2 h 239"/>
                  <a:gd name="T22" fmla="*/ 57 w 187"/>
                  <a:gd name="T23" fmla="*/ 6 h 239"/>
                  <a:gd name="T24" fmla="*/ 39 w 187"/>
                  <a:gd name="T25" fmla="*/ 12 h 239"/>
                  <a:gd name="T26" fmla="*/ 22 w 187"/>
                  <a:gd name="T27" fmla="*/ 21 h 239"/>
                  <a:gd name="T28" fmla="*/ 39 w 187"/>
                  <a:gd name="T29" fmla="*/ 55 h 239"/>
                  <a:gd name="T30" fmla="*/ 67 w 187"/>
                  <a:gd name="T31" fmla="*/ 44 h 239"/>
                  <a:gd name="T32" fmla="*/ 99 w 187"/>
                  <a:gd name="T33" fmla="*/ 40 h 239"/>
                  <a:gd name="T34" fmla="*/ 109 w 187"/>
                  <a:gd name="T35" fmla="*/ 41 h 239"/>
                  <a:gd name="T36" fmla="*/ 125 w 187"/>
                  <a:gd name="T37" fmla="*/ 46 h 239"/>
                  <a:gd name="T38" fmla="*/ 136 w 187"/>
                  <a:gd name="T39" fmla="*/ 56 h 239"/>
                  <a:gd name="T40" fmla="*/ 142 w 187"/>
                  <a:gd name="T41" fmla="*/ 70 h 239"/>
                  <a:gd name="T42" fmla="*/ 142 w 187"/>
                  <a:gd name="T43" fmla="*/ 96 h 239"/>
                  <a:gd name="T44" fmla="*/ 133 w 187"/>
                  <a:gd name="T45" fmla="*/ 93 h 239"/>
                  <a:gd name="T46" fmla="*/ 108 w 187"/>
                  <a:gd name="T47" fmla="*/ 88 h 239"/>
                  <a:gd name="T48" fmla="*/ 91 w 187"/>
                  <a:gd name="T49" fmla="*/ 88 h 239"/>
                  <a:gd name="T50" fmla="*/ 64 w 187"/>
                  <a:gd name="T51" fmla="*/ 90 h 239"/>
                  <a:gd name="T52" fmla="*/ 47 w 187"/>
                  <a:gd name="T53" fmla="*/ 94 h 239"/>
                  <a:gd name="T54" fmla="*/ 33 w 187"/>
                  <a:gd name="T55" fmla="*/ 101 h 239"/>
                  <a:gd name="T56" fmla="*/ 21 w 187"/>
                  <a:gd name="T57" fmla="*/ 110 h 239"/>
                  <a:gd name="T58" fmla="*/ 11 w 187"/>
                  <a:gd name="T59" fmla="*/ 122 h 239"/>
                  <a:gd name="T60" fmla="*/ 4 w 187"/>
                  <a:gd name="T61" fmla="*/ 136 h 239"/>
                  <a:gd name="T62" fmla="*/ 1 w 187"/>
                  <a:gd name="T63" fmla="*/ 152 h 239"/>
                  <a:gd name="T64" fmla="*/ 0 w 187"/>
                  <a:gd name="T65" fmla="*/ 162 h 239"/>
                  <a:gd name="T66" fmla="*/ 2 w 187"/>
                  <a:gd name="T67" fmla="*/ 181 h 239"/>
                  <a:gd name="T68" fmla="*/ 7 w 187"/>
                  <a:gd name="T69" fmla="*/ 197 h 239"/>
                  <a:gd name="T70" fmla="*/ 16 w 187"/>
                  <a:gd name="T71" fmla="*/ 211 h 239"/>
                  <a:gd name="T72" fmla="*/ 26 w 187"/>
                  <a:gd name="T73" fmla="*/ 221 h 239"/>
                  <a:gd name="T74" fmla="*/ 38 w 187"/>
                  <a:gd name="T75" fmla="*/ 229 h 239"/>
                  <a:gd name="T76" fmla="*/ 52 w 187"/>
                  <a:gd name="T77" fmla="*/ 235 h 239"/>
                  <a:gd name="T78" fmla="*/ 80 w 187"/>
                  <a:gd name="T79" fmla="*/ 239 h 239"/>
                  <a:gd name="T80" fmla="*/ 91 w 187"/>
                  <a:gd name="T81" fmla="*/ 238 h 239"/>
                  <a:gd name="T82" fmla="*/ 109 w 187"/>
                  <a:gd name="T83" fmla="*/ 234 h 239"/>
                  <a:gd name="T84" fmla="*/ 116 w 187"/>
                  <a:gd name="T85" fmla="*/ 231 h 239"/>
                  <a:gd name="T86" fmla="*/ 134 w 187"/>
                  <a:gd name="T87" fmla="*/ 218 h 239"/>
                  <a:gd name="T88" fmla="*/ 142 w 187"/>
                  <a:gd name="T89" fmla="*/ 234 h 239"/>
                  <a:gd name="T90" fmla="*/ 142 w 187"/>
                  <a:gd name="T91" fmla="*/ 169 h 239"/>
                  <a:gd name="T92" fmla="*/ 138 w 187"/>
                  <a:gd name="T93" fmla="*/ 174 h 239"/>
                  <a:gd name="T94" fmla="*/ 127 w 187"/>
                  <a:gd name="T95" fmla="*/ 185 h 239"/>
                  <a:gd name="T96" fmla="*/ 112 w 187"/>
                  <a:gd name="T97" fmla="*/ 193 h 239"/>
                  <a:gd name="T98" fmla="*/ 96 w 187"/>
                  <a:gd name="T99" fmla="*/ 198 h 239"/>
                  <a:gd name="T100" fmla="*/ 87 w 187"/>
                  <a:gd name="T101" fmla="*/ 198 h 239"/>
                  <a:gd name="T102" fmla="*/ 69 w 187"/>
                  <a:gd name="T103" fmla="*/ 196 h 239"/>
                  <a:gd name="T104" fmla="*/ 56 w 187"/>
                  <a:gd name="T105" fmla="*/ 189 h 239"/>
                  <a:gd name="T106" fmla="*/ 51 w 187"/>
                  <a:gd name="T107" fmla="*/ 184 h 239"/>
                  <a:gd name="T108" fmla="*/ 44 w 187"/>
                  <a:gd name="T109" fmla="*/ 170 h 239"/>
                  <a:gd name="T110" fmla="*/ 43 w 187"/>
                  <a:gd name="T111" fmla="*/ 160 h 239"/>
                  <a:gd name="T112" fmla="*/ 46 w 187"/>
                  <a:gd name="T113" fmla="*/ 146 h 239"/>
                  <a:gd name="T114" fmla="*/ 56 w 187"/>
                  <a:gd name="T115" fmla="*/ 136 h 239"/>
                  <a:gd name="T116" fmla="*/ 70 w 187"/>
                  <a:gd name="T117" fmla="*/ 129 h 239"/>
                  <a:gd name="T118" fmla="*/ 90 w 187"/>
                  <a:gd name="T119" fmla="*/ 126 h 239"/>
                  <a:gd name="T120" fmla="*/ 107 w 187"/>
                  <a:gd name="T121" fmla="*/ 127 h 239"/>
                  <a:gd name="T122" fmla="*/ 120 w 187"/>
                  <a:gd name="T123" fmla="*/ 129 h 239"/>
                  <a:gd name="T124" fmla="*/ 142 w 187"/>
                  <a:gd name="T125" fmla="*/ 13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239">
                    <a:moveTo>
                      <a:pt x="187" y="234"/>
                    </a:moveTo>
                    <a:lnTo>
                      <a:pt x="187" y="77"/>
                    </a:lnTo>
                    <a:lnTo>
                      <a:pt x="187" y="77"/>
                    </a:lnTo>
                    <a:lnTo>
                      <a:pt x="187" y="68"/>
                    </a:lnTo>
                    <a:lnTo>
                      <a:pt x="186" y="59"/>
                    </a:lnTo>
                    <a:lnTo>
                      <a:pt x="184" y="51"/>
                    </a:lnTo>
                    <a:lnTo>
                      <a:pt x="181" y="43"/>
                    </a:lnTo>
                    <a:lnTo>
                      <a:pt x="178" y="36"/>
                    </a:lnTo>
                    <a:lnTo>
                      <a:pt x="174" y="30"/>
                    </a:lnTo>
                    <a:lnTo>
                      <a:pt x="169" y="24"/>
                    </a:lnTo>
                    <a:lnTo>
                      <a:pt x="164" y="19"/>
                    </a:lnTo>
                    <a:lnTo>
                      <a:pt x="158" y="15"/>
                    </a:lnTo>
                    <a:lnTo>
                      <a:pt x="150" y="11"/>
                    </a:lnTo>
                    <a:lnTo>
                      <a:pt x="143" y="8"/>
                    </a:lnTo>
                    <a:lnTo>
                      <a:pt x="135" y="5"/>
                    </a:lnTo>
                    <a:lnTo>
                      <a:pt x="127" y="3"/>
                    </a:lnTo>
                    <a:lnTo>
                      <a:pt x="119" y="2"/>
                    </a:lnTo>
                    <a:lnTo>
                      <a:pt x="110" y="1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89" y="1"/>
                    </a:lnTo>
                    <a:lnTo>
                      <a:pt x="78" y="2"/>
                    </a:lnTo>
                    <a:lnTo>
                      <a:pt x="67" y="3"/>
                    </a:lnTo>
                    <a:lnTo>
                      <a:pt x="57" y="6"/>
                    </a:lnTo>
                    <a:lnTo>
                      <a:pt x="48" y="8"/>
                    </a:lnTo>
                    <a:lnTo>
                      <a:pt x="39" y="12"/>
                    </a:lnTo>
                    <a:lnTo>
                      <a:pt x="30" y="16"/>
                    </a:lnTo>
                    <a:lnTo>
                      <a:pt x="22" y="21"/>
                    </a:lnTo>
                    <a:lnTo>
                      <a:pt x="39" y="55"/>
                    </a:lnTo>
                    <a:lnTo>
                      <a:pt x="39" y="55"/>
                    </a:lnTo>
                    <a:lnTo>
                      <a:pt x="53" y="48"/>
                    </a:lnTo>
                    <a:lnTo>
                      <a:pt x="67" y="44"/>
                    </a:lnTo>
                    <a:lnTo>
                      <a:pt x="82" y="41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109" y="41"/>
                    </a:lnTo>
                    <a:lnTo>
                      <a:pt x="118" y="43"/>
                    </a:lnTo>
                    <a:lnTo>
                      <a:pt x="125" y="46"/>
                    </a:lnTo>
                    <a:lnTo>
                      <a:pt x="131" y="51"/>
                    </a:lnTo>
                    <a:lnTo>
                      <a:pt x="136" y="56"/>
                    </a:lnTo>
                    <a:lnTo>
                      <a:pt x="140" y="63"/>
                    </a:lnTo>
                    <a:lnTo>
                      <a:pt x="142" y="70"/>
                    </a:lnTo>
                    <a:lnTo>
                      <a:pt x="142" y="79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33" y="93"/>
                    </a:lnTo>
                    <a:lnTo>
                      <a:pt x="122" y="90"/>
                    </a:lnTo>
                    <a:lnTo>
                      <a:pt x="108" y="88"/>
                    </a:lnTo>
                    <a:lnTo>
                      <a:pt x="91" y="88"/>
                    </a:lnTo>
                    <a:lnTo>
                      <a:pt x="91" y="88"/>
                    </a:lnTo>
                    <a:lnTo>
                      <a:pt x="73" y="89"/>
                    </a:lnTo>
                    <a:lnTo>
                      <a:pt x="64" y="90"/>
                    </a:lnTo>
                    <a:lnTo>
                      <a:pt x="55" y="92"/>
                    </a:lnTo>
                    <a:lnTo>
                      <a:pt x="47" y="94"/>
                    </a:lnTo>
                    <a:lnTo>
                      <a:pt x="40" y="98"/>
                    </a:lnTo>
                    <a:lnTo>
                      <a:pt x="33" y="101"/>
                    </a:lnTo>
                    <a:lnTo>
                      <a:pt x="26" y="105"/>
                    </a:lnTo>
                    <a:lnTo>
                      <a:pt x="21" y="110"/>
                    </a:lnTo>
                    <a:lnTo>
                      <a:pt x="15" y="116"/>
                    </a:lnTo>
                    <a:lnTo>
                      <a:pt x="11" y="122"/>
                    </a:lnTo>
                    <a:lnTo>
                      <a:pt x="7" y="129"/>
                    </a:lnTo>
                    <a:lnTo>
                      <a:pt x="4" y="136"/>
                    </a:lnTo>
                    <a:lnTo>
                      <a:pt x="2" y="144"/>
                    </a:lnTo>
                    <a:lnTo>
                      <a:pt x="1" y="15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1" y="172"/>
                    </a:lnTo>
                    <a:lnTo>
                      <a:pt x="2" y="181"/>
                    </a:lnTo>
                    <a:lnTo>
                      <a:pt x="4" y="190"/>
                    </a:lnTo>
                    <a:lnTo>
                      <a:pt x="7" y="197"/>
                    </a:lnTo>
                    <a:lnTo>
                      <a:pt x="11" y="204"/>
                    </a:lnTo>
                    <a:lnTo>
                      <a:pt x="16" y="211"/>
                    </a:lnTo>
                    <a:lnTo>
                      <a:pt x="21" y="216"/>
                    </a:lnTo>
                    <a:lnTo>
                      <a:pt x="26" y="221"/>
                    </a:lnTo>
                    <a:lnTo>
                      <a:pt x="32" y="226"/>
                    </a:lnTo>
                    <a:lnTo>
                      <a:pt x="38" y="229"/>
                    </a:lnTo>
                    <a:lnTo>
                      <a:pt x="45" y="232"/>
                    </a:lnTo>
                    <a:lnTo>
                      <a:pt x="52" y="235"/>
                    </a:lnTo>
                    <a:lnTo>
                      <a:pt x="66" y="238"/>
                    </a:lnTo>
                    <a:lnTo>
                      <a:pt x="80" y="239"/>
                    </a:lnTo>
                    <a:lnTo>
                      <a:pt x="80" y="239"/>
                    </a:lnTo>
                    <a:lnTo>
                      <a:pt x="91" y="238"/>
                    </a:lnTo>
                    <a:lnTo>
                      <a:pt x="100" y="236"/>
                    </a:lnTo>
                    <a:lnTo>
                      <a:pt x="109" y="234"/>
                    </a:lnTo>
                    <a:lnTo>
                      <a:pt x="116" y="231"/>
                    </a:lnTo>
                    <a:lnTo>
                      <a:pt x="116" y="231"/>
                    </a:lnTo>
                    <a:lnTo>
                      <a:pt x="128" y="223"/>
                    </a:lnTo>
                    <a:lnTo>
                      <a:pt x="134" y="218"/>
                    </a:lnTo>
                    <a:lnTo>
                      <a:pt x="142" y="211"/>
                    </a:lnTo>
                    <a:lnTo>
                      <a:pt x="142" y="234"/>
                    </a:lnTo>
                    <a:lnTo>
                      <a:pt x="187" y="234"/>
                    </a:lnTo>
                    <a:close/>
                    <a:moveTo>
                      <a:pt x="142" y="169"/>
                    </a:moveTo>
                    <a:lnTo>
                      <a:pt x="142" y="169"/>
                    </a:lnTo>
                    <a:lnTo>
                      <a:pt x="138" y="174"/>
                    </a:lnTo>
                    <a:lnTo>
                      <a:pt x="133" y="180"/>
                    </a:lnTo>
                    <a:lnTo>
                      <a:pt x="127" y="185"/>
                    </a:lnTo>
                    <a:lnTo>
                      <a:pt x="120" y="189"/>
                    </a:lnTo>
                    <a:lnTo>
                      <a:pt x="112" y="193"/>
                    </a:lnTo>
                    <a:lnTo>
                      <a:pt x="104" y="196"/>
                    </a:lnTo>
                    <a:lnTo>
                      <a:pt x="96" y="198"/>
                    </a:lnTo>
                    <a:lnTo>
                      <a:pt x="87" y="198"/>
                    </a:lnTo>
                    <a:lnTo>
                      <a:pt x="87" y="198"/>
                    </a:lnTo>
                    <a:lnTo>
                      <a:pt x="77" y="198"/>
                    </a:lnTo>
                    <a:lnTo>
                      <a:pt x="69" y="196"/>
                    </a:lnTo>
                    <a:lnTo>
                      <a:pt x="62" y="193"/>
                    </a:lnTo>
                    <a:lnTo>
                      <a:pt x="56" y="189"/>
                    </a:lnTo>
                    <a:lnTo>
                      <a:pt x="56" y="189"/>
                    </a:lnTo>
                    <a:lnTo>
                      <a:pt x="51" y="184"/>
                    </a:lnTo>
                    <a:lnTo>
                      <a:pt x="47" y="178"/>
                    </a:lnTo>
                    <a:lnTo>
                      <a:pt x="44" y="170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44" y="153"/>
                    </a:lnTo>
                    <a:lnTo>
                      <a:pt x="46" y="146"/>
                    </a:lnTo>
                    <a:lnTo>
                      <a:pt x="50" y="140"/>
                    </a:lnTo>
                    <a:lnTo>
                      <a:pt x="56" y="136"/>
                    </a:lnTo>
                    <a:lnTo>
                      <a:pt x="62" y="132"/>
                    </a:lnTo>
                    <a:lnTo>
                      <a:pt x="70" y="129"/>
                    </a:lnTo>
                    <a:lnTo>
                      <a:pt x="80" y="127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107" y="127"/>
                    </a:lnTo>
                    <a:lnTo>
                      <a:pt x="120" y="129"/>
                    </a:lnTo>
                    <a:lnTo>
                      <a:pt x="120" y="129"/>
                    </a:lnTo>
                    <a:lnTo>
                      <a:pt x="131" y="132"/>
                    </a:lnTo>
                    <a:lnTo>
                      <a:pt x="142" y="136"/>
                    </a:lnTo>
                    <a:lnTo>
                      <a:pt x="142" y="16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" name="Freeform 34"/>
              <p:cNvSpPr>
                <a:spLocks/>
              </p:cNvSpPr>
              <p:nvPr userDrawn="1"/>
            </p:nvSpPr>
            <p:spPr bwMode="auto">
              <a:xfrm>
                <a:off x="2511425" y="6149194"/>
                <a:ext cx="71438" cy="95250"/>
              </a:xfrm>
              <a:custGeom>
                <a:avLst/>
                <a:gdLst>
                  <a:gd name="T0" fmla="*/ 181 w 181"/>
                  <a:gd name="T1" fmla="*/ 39 h 239"/>
                  <a:gd name="T2" fmla="*/ 164 w 181"/>
                  <a:gd name="T3" fmla="*/ 22 h 239"/>
                  <a:gd name="T4" fmla="*/ 145 w 181"/>
                  <a:gd name="T5" fmla="*/ 10 h 239"/>
                  <a:gd name="T6" fmla="*/ 124 w 181"/>
                  <a:gd name="T7" fmla="*/ 3 h 239"/>
                  <a:gd name="T8" fmla="*/ 100 w 181"/>
                  <a:gd name="T9" fmla="*/ 0 h 239"/>
                  <a:gd name="T10" fmla="*/ 90 w 181"/>
                  <a:gd name="T11" fmla="*/ 1 h 239"/>
                  <a:gd name="T12" fmla="*/ 70 w 181"/>
                  <a:gd name="T13" fmla="*/ 5 h 239"/>
                  <a:gd name="T14" fmla="*/ 52 w 181"/>
                  <a:gd name="T15" fmla="*/ 13 h 239"/>
                  <a:gd name="T16" fmla="*/ 36 w 181"/>
                  <a:gd name="T17" fmla="*/ 25 h 239"/>
                  <a:gd name="T18" fmla="*/ 23 w 181"/>
                  <a:gd name="T19" fmla="*/ 40 h 239"/>
                  <a:gd name="T20" fmla="*/ 12 w 181"/>
                  <a:gd name="T21" fmla="*/ 59 h 239"/>
                  <a:gd name="T22" fmla="*/ 4 w 181"/>
                  <a:gd name="T23" fmla="*/ 81 h 239"/>
                  <a:gd name="T24" fmla="*/ 0 w 181"/>
                  <a:gd name="T25" fmla="*/ 106 h 239"/>
                  <a:gd name="T26" fmla="*/ 0 w 181"/>
                  <a:gd name="T27" fmla="*/ 120 h 239"/>
                  <a:gd name="T28" fmla="*/ 2 w 181"/>
                  <a:gd name="T29" fmla="*/ 146 h 239"/>
                  <a:gd name="T30" fmla="*/ 7 w 181"/>
                  <a:gd name="T31" fmla="*/ 169 h 239"/>
                  <a:gd name="T32" fmla="*/ 16 w 181"/>
                  <a:gd name="T33" fmla="*/ 189 h 239"/>
                  <a:gd name="T34" fmla="*/ 28 w 181"/>
                  <a:gd name="T35" fmla="*/ 206 h 239"/>
                  <a:gd name="T36" fmla="*/ 43 w 181"/>
                  <a:gd name="T37" fmla="*/ 220 h 239"/>
                  <a:gd name="T38" fmla="*/ 60 w 181"/>
                  <a:gd name="T39" fmla="*/ 230 h 239"/>
                  <a:gd name="T40" fmla="*/ 78 w 181"/>
                  <a:gd name="T41" fmla="*/ 237 h 239"/>
                  <a:gd name="T42" fmla="*/ 99 w 181"/>
                  <a:gd name="T43" fmla="*/ 239 h 239"/>
                  <a:gd name="T44" fmla="*/ 113 w 181"/>
                  <a:gd name="T45" fmla="*/ 238 h 239"/>
                  <a:gd name="T46" fmla="*/ 138 w 181"/>
                  <a:gd name="T47" fmla="*/ 231 h 239"/>
                  <a:gd name="T48" fmla="*/ 158 w 181"/>
                  <a:gd name="T49" fmla="*/ 220 h 239"/>
                  <a:gd name="T50" fmla="*/ 174 w 181"/>
                  <a:gd name="T51" fmla="*/ 204 h 239"/>
                  <a:gd name="T52" fmla="*/ 152 w 181"/>
                  <a:gd name="T53" fmla="*/ 168 h 239"/>
                  <a:gd name="T54" fmla="*/ 139 w 181"/>
                  <a:gd name="T55" fmla="*/ 180 h 239"/>
                  <a:gd name="T56" fmla="*/ 127 w 181"/>
                  <a:gd name="T57" fmla="*/ 189 h 239"/>
                  <a:gd name="T58" fmla="*/ 115 w 181"/>
                  <a:gd name="T59" fmla="*/ 194 h 239"/>
                  <a:gd name="T60" fmla="*/ 100 w 181"/>
                  <a:gd name="T61" fmla="*/ 196 h 239"/>
                  <a:gd name="T62" fmla="*/ 94 w 181"/>
                  <a:gd name="T63" fmla="*/ 196 h 239"/>
                  <a:gd name="T64" fmla="*/ 82 w 181"/>
                  <a:gd name="T65" fmla="*/ 193 h 239"/>
                  <a:gd name="T66" fmla="*/ 71 w 181"/>
                  <a:gd name="T67" fmla="*/ 187 h 239"/>
                  <a:gd name="T68" fmla="*/ 63 w 181"/>
                  <a:gd name="T69" fmla="*/ 179 h 239"/>
                  <a:gd name="T70" fmla="*/ 56 w 181"/>
                  <a:gd name="T71" fmla="*/ 169 h 239"/>
                  <a:gd name="T72" fmla="*/ 49 w 181"/>
                  <a:gd name="T73" fmla="*/ 150 h 239"/>
                  <a:gd name="T74" fmla="*/ 45 w 181"/>
                  <a:gd name="T75" fmla="*/ 119 h 239"/>
                  <a:gd name="T76" fmla="*/ 46 w 181"/>
                  <a:gd name="T77" fmla="*/ 102 h 239"/>
                  <a:gd name="T78" fmla="*/ 53 w 181"/>
                  <a:gd name="T79" fmla="*/ 74 h 239"/>
                  <a:gd name="T80" fmla="*/ 60 w 181"/>
                  <a:gd name="T81" fmla="*/ 64 h 239"/>
                  <a:gd name="T82" fmla="*/ 67 w 181"/>
                  <a:gd name="T83" fmla="*/ 55 h 239"/>
                  <a:gd name="T84" fmla="*/ 77 w 181"/>
                  <a:gd name="T85" fmla="*/ 48 h 239"/>
                  <a:gd name="T86" fmla="*/ 87 w 181"/>
                  <a:gd name="T87" fmla="*/ 44 h 239"/>
                  <a:gd name="T88" fmla="*/ 99 w 181"/>
                  <a:gd name="T89" fmla="*/ 43 h 239"/>
                  <a:gd name="T90" fmla="*/ 106 w 181"/>
                  <a:gd name="T91" fmla="*/ 43 h 239"/>
                  <a:gd name="T92" fmla="*/ 120 w 181"/>
                  <a:gd name="T93" fmla="*/ 47 h 239"/>
                  <a:gd name="T94" fmla="*/ 134 w 181"/>
                  <a:gd name="T95" fmla="*/ 54 h 239"/>
                  <a:gd name="T96" fmla="*/ 148 w 181"/>
                  <a:gd name="T97" fmla="*/ 64 h 239"/>
                  <a:gd name="T98" fmla="*/ 181 w 181"/>
                  <a:gd name="T99" fmla="*/ 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1" h="239">
                    <a:moveTo>
                      <a:pt x="181" y="39"/>
                    </a:moveTo>
                    <a:lnTo>
                      <a:pt x="181" y="39"/>
                    </a:lnTo>
                    <a:lnTo>
                      <a:pt x="173" y="30"/>
                    </a:lnTo>
                    <a:lnTo>
                      <a:pt x="164" y="22"/>
                    </a:lnTo>
                    <a:lnTo>
                      <a:pt x="155" y="16"/>
                    </a:lnTo>
                    <a:lnTo>
                      <a:pt x="145" y="10"/>
                    </a:lnTo>
                    <a:lnTo>
                      <a:pt x="135" y="6"/>
                    </a:lnTo>
                    <a:lnTo>
                      <a:pt x="124" y="3"/>
                    </a:lnTo>
                    <a:lnTo>
                      <a:pt x="112" y="1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90" y="1"/>
                    </a:lnTo>
                    <a:lnTo>
                      <a:pt x="80" y="2"/>
                    </a:lnTo>
                    <a:lnTo>
                      <a:pt x="70" y="5"/>
                    </a:lnTo>
                    <a:lnTo>
                      <a:pt x="61" y="8"/>
                    </a:lnTo>
                    <a:lnTo>
                      <a:pt x="52" y="13"/>
                    </a:lnTo>
                    <a:lnTo>
                      <a:pt x="44" y="18"/>
                    </a:lnTo>
                    <a:lnTo>
                      <a:pt x="36" y="25"/>
                    </a:lnTo>
                    <a:lnTo>
                      <a:pt x="29" y="32"/>
                    </a:lnTo>
                    <a:lnTo>
                      <a:pt x="23" y="40"/>
                    </a:lnTo>
                    <a:lnTo>
                      <a:pt x="17" y="49"/>
                    </a:lnTo>
                    <a:lnTo>
                      <a:pt x="12" y="59"/>
                    </a:lnTo>
                    <a:lnTo>
                      <a:pt x="8" y="70"/>
                    </a:lnTo>
                    <a:lnTo>
                      <a:pt x="4" y="81"/>
                    </a:lnTo>
                    <a:lnTo>
                      <a:pt x="2" y="93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33"/>
                    </a:lnTo>
                    <a:lnTo>
                      <a:pt x="2" y="146"/>
                    </a:lnTo>
                    <a:lnTo>
                      <a:pt x="4" y="158"/>
                    </a:lnTo>
                    <a:lnTo>
                      <a:pt x="7" y="169"/>
                    </a:lnTo>
                    <a:lnTo>
                      <a:pt x="11" y="179"/>
                    </a:lnTo>
                    <a:lnTo>
                      <a:pt x="16" y="189"/>
                    </a:lnTo>
                    <a:lnTo>
                      <a:pt x="22" y="198"/>
                    </a:lnTo>
                    <a:lnTo>
                      <a:pt x="28" y="206"/>
                    </a:lnTo>
                    <a:lnTo>
                      <a:pt x="35" y="214"/>
                    </a:lnTo>
                    <a:lnTo>
                      <a:pt x="43" y="220"/>
                    </a:lnTo>
                    <a:lnTo>
                      <a:pt x="51" y="226"/>
                    </a:lnTo>
                    <a:lnTo>
                      <a:pt x="60" y="230"/>
                    </a:lnTo>
                    <a:lnTo>
                      <a:pt x="69" y="234"/>
                    </a:lnTo>
                    <a:lnTo>
                      <a:pt x="78" y="237"/>
                    </a:lnTo>
                    <a:lnTo>
                      <a:pt x="88" y="238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3" y="238"/>
                    </a:lnTo>
                    <a:lnTo>
                      <a:pt x="126" y="235"/>
                    </a:lnTo>
                    <a:lnTo>
                      <a:pt x="138" y="231"/>
                    </a:lnTo>
                    <a:lnTo>
                      <a:pt x="149" y="226"/>
                    </a:lnTo>
                    <a:lnTo>
                      <a:pt x="158" y="220"/>
                    </a:lnTo>
                    <a:lnTo>
                      <a:pt x="166" y="212"/>
                    </a:lnTo>
                    <a:lnTo>
                      <a:pt x="174" y="204"/>
                    </a:lnTo>
                    <a:lnTo>
                      <a:pt x="181" y="196"/>
                    </a:lnTo>
                    <a:lnTo>
                      <a:pt x="152" y="168"/>
                    </a:lnTo>
                    <a:lnTo>
                      <a:pt x="152" y="168"/>
                    </a:lnTo>
                    <a:lnTo>
                      <a:pt x="139" y="180"/>
                    </a:lnTo>
                    <a:lnTo>
                      <a:pt x="133" y="185"/>
                    </a:lnTo>
                    <a:lnTo>
                      <a:pt x="127" y="189"/>
                    </a:lnTo>
                    <a:lnTo>
                      <a:pt x="121" y="192"/>
                    </a:lnTo>
                    <a:lnTo>
                      <a:pt x="115" y="194"/>
                    </a:lnTo>
                    <a:lnTo>
                      <a:pt x="108" y="196"/>
                    </a:lnTo>
                    <a:lnTo>
                      <a:pt x="100" y="196"/>
                    </a:lnTo>
                    <a:lnTo>
                      <a:pt x="100" y="196"/>
                    </a:lnTo>
                    <a:lnTo>
                      <a:pt x="94" y="196"/>
                    </a:lnTo>
                    <a:lnTo>
                      <a:pt x="87" y="195"/>
                    </a:lnTo>
                    <a:lnTo>
                      <a:pt x="82" y="193"/>
                    </a:lnTo>
                    <a:lnTo>
                      <a:pt x="76" y="190"/>
                    </a:lnTo>
                    <a:lnTo>
                      <a:pt x="71" y="187"/>
                    </a:lnTo>
                    <a:lnTo>
                      <a:pt x="67" y="184"/>
                    </a:lnTo>
                    <a:lnTo>
                      <a:pt x="63" y="179"/>
                    </a:lnTo>
                    <a:lnTo>
                      <a:pt x="59" y="174"/>
                    </a:lnTo>
                    <a:lnTo>
                      <a:pt x="56" y="169"/>
                    </a:lnTo>
                    <a:lnTo>
                      <a:pt x="53" y="163"/>
                    </a:lnTo>
                    <a:lnTo>
                      <a:pt x="49" y="150"/>
                    </a:lnTo>
                    <a:lnTo>
                      <a:pt x="46" y="135"/>
                    </a:lnTo>
                    <a:lnTo>
                      <a:pt x="45" y="119"/>
                    </a:lnTo>
                    <a:lnTo>
                      <a:pt x="45" y="119"/>
                    </a:lnTo>
                    <a:lnTo>
                      <a:pt x="46" y="102"/>
                    </a:lnTo>
                    <a:lnTo>
                      <a:pt x="49" y="87"/>
                    </a:lnTo>
                    <a:lnTo>
                      <a:pt x="53" y="74"/>
                    </a:lnTo>
                    <a:lnTo>
                      <a:pt x="56" y="69"/>
                    </a:lnTo>
                    <a:lnTo>
                      <a:pt x="60" y="64"/>
                    </a:lnTo>
                    <a:lnTo>
                      <a:pt x="63" y="59"/>
                    </a:lnTo>
                    <a:lnTo>
                      <a:pt x="67" y="55"/>
                    </a:lnTo>
                    <a:lnTo>
                      <a:pt x="72" y="51"/>
                    </a:lnTo>
                    <a:lnTo>
                      <a:pt x="77" y="48"/>
                    </a:lnTo>
                    <a:lnTo>
                      <a:pt x="82" y="46"/>
                    </a:lnTo>
                    <a:lnTo>
                      <a:pt x="87" y="44"/>
                    </a:lnTo>
                    <a:lnTo>
                      <a:pt x="93" y="43"/>
                    </a:lnTo>
                    <a:lnTo>
                      <a:pt x="99" y="43"/>
                    </a:lnTo>
                    <a:lnTo>
                      <a:pt x="99" y="43"/>
                    </a:lnTo>
                    <a:lnTo>
                      <a:pt x="106" y="43"/>
                    </a:lnTo>
                    <a:lnTo>
                      <a:pt x="113" y="45"/>
                    </a:lnTo>
                    <a:lnTo>
                      <a:pt x="120" y="47"/>
                    </a:lnTo>
                    <a:lnTo>
                      <a:pt x="127" y="50"/>
                    </a:lnTo>
                    <a:lnTo>
                      <a:pt x="134" y="54"/>
                    </a:lnTo>
                    <a:lnTo>
                      <a:pt x="141" y="59"/>
                    </a:lnTo>
                    <a:lnTo>
                      <a:pt x="148" y="64"/>
                    </a:lnTo>
                    <a:lnTo>
                      <a:pt x="155" y="71"/>
                    </a:lnTo>
                    <a:lnTo>
                      <a:pt x="181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" name="Freeform 35"/>
              <p:cNvSpPr>
                <a:spLocks noEditPoints="1"/>
              </p:cNvSpPr>
              <p:nvPr userDrawn="1"/>
            </p:nvSpPr>
            <p:spPr bwMode="auto">
              <a:xfrm>
                <a:off x="2641600" y="6149194"/>
                <a:ext cx="77788" cy="95250"/>
              </a:xfrm>
              <a:custGeom>
                <a:avLst/>
                <a:gdLst>
                  <a:gd name="T0" fmla="*/ 198 w 198"/>
                  <a:gd name="T1" fmla="*/ 115 h 239"/>
                  <a:gd name="T2" fmla="*/ 197 w 198"/>
                  <a:gd name="T3" fmla="*/ 92 h 239"/>
                  <a:gd name="T4" fmla="*/ 192 w 198"/>
                  <a:gd name="T5" fmla="*/ 71 h 239"/>
                  <a:gd name="T6" fmla="*/ 185 w 198"/>
                  <a:gd name="T7" fmla="*/ 52 h 239"/>
                  <a:gd name="T8" fmla="*/ 174 w 198"/>
                  <a:gd name="T9" fmla="*/ 34 h 239"/>
                  <a:gd name="T10" fmla="*/ 161 w 198"/>
                  <a:gd name="T11" fmla="*/ 20 h 239"/>
                  <a:gd name="T12" fmla="*/ 144 w 198"/>
                  <a:gd name="T13" fmla="*/ 10 h 239"/>
                  <a:gd name="T14" fmla="*/ 125 w 198"/>
                  <a:gd name="T15" fmla="*/ 3 h 239"/>
                  <a:gd name="T16" fmla="*/ 102 w 198"/>
                  <a:gd name="T17" fmla="*/ 0 h 239"/>
                  <a:gd name="T18" fmla="*/ 90 w 198"/>
                  <a:gd name="T19" fmla="*/ 1 h 239"/>
                  <a:gd name="T20" fmla="*/ 69 w 198"/>
                  <a:gd name="T21" fmla="*/ 5 h 239"/>
                  <a:gd name="T22" fmla="*/ 51 w 198"/>
                  <a:gd name="T23" fmla="*/ 12 h 239"/>
                  <a:gd name="T24" fmla="*/ 35 w 198"/>
                  <a:gd name="T25" fmla="*/ 24 h 239"/>
                  <a:gd name="T26" fmla="*/ 22 w 198"/>
                  <a:gd name="T27" fmla="*/ 39 h 239"/>
                  <a:gd name="T28" fmla="*/ 12 w 198"/>
                  <a:gd name="T29" fmla="*/ 58 h 239"/>
                  <a:gd name="T30" fmla="*/ 5 w 198"/>
                  <a:gd name="T31" fmla="*/ 80 h 239"/>
                  <a:gd name="T32" fmla="*/ 1 w 198"/>
                  <a:gd name="T33" fmla="*/ 106 h 239"/>
                  <a:gd name="T34" fmla="*/ 0 w 198"/>
                  <a:gd name="T35" fmla="*/ 120 h 239"/>
                  <a:gd name="T36" fmla="*/ 3 w 198"/>
                  <a:gd name="T37" fmla="*/ 148 h 239"/>
                  <a:gd name="T38" fmla="*/ 9 w 198"/>
                  <a:gd name="T39" fmla="*/ 172 h 239"/>
                  <a:gd name="T40" fmla="*/ 19 w 198"/>
                  <a:gd name="T41" fmla="*/ 193 h 239"/>
                  <a:gd name="T42" fmla="*/ 31 w 198"/>
                  <a:gd name="T43" fmla="*/ 209 h 239"/>
                  <a:gd name="T44" fmla="*/ 37 w 198"/>
                  <a:gd name="T45" fmla="*/ 215 h 239"/>
                  <a:gd name="T46" fmla="*/ 51 w 198"/>
                  <a:gd name="T47" fmla="*/ 226 h 239"/>
                  <a:gd name="T48" fmla="*/ 68 w 198"/>
                  <a:gd name="T49" fmla="*/ 234 h 239"/>
                  <a:gd name="T50" fmla="*/ 88 w 198"/>
                  <a:gd name="T51" fmla="*/ 238 h 239"/>
                  <a:gd name="T52" fmla="*/ 100 w 198"/>
                  <a:gd name="T53" fmla="*/ 239 h 239"/>
                  <a:gd name="T54" fmla="*/ 126 w 198"/>
                  <a:gd name="T55" fmla="*/ 237 h 239"/>
                  <a:gd name="T56" fmla="*/ 146 w 198"/>
                  <a:gd name="T57" fmla="*/ 231 h 239"/>
                  <a:gd name="T58" fmla="*/ 155 w 198"/>
                  <a:gd name="T59" fmla="*/ 227 h 239"/>
                  <a:gd name="T60" fmla="*/ 171 w 198"/>
                  <a:gd name="T61" fmla="*/ 216 h 239"/>
                  <a:gd name="T62" fmla="*/ 153 w 198"/>
                  <a:gd name="T63" fmla="*/ 180 h 239"/>
                  <a:gd name="T64" fmla="*/ 141 w 198"/>
                  <a:gd name="T65" fmla="*/ 188 h 239"/>
                  <a:gd name="T66" fmla="*/ 130 w 198"/>
                  <a:gd name="T67" fmla="*/ 193 h 239"/>
                  <a:gd name="T68" fmla="*/ 117 w 198"/>
                  <a:gd name="T69" fmla="*/ 197 h 239"/>
                  <a:gd name="T70" fmla="*/ 103 w 198"/>
                  <a:gd name="T71" fmla="*/ 198 h 239"/>
                  <a:gd name="T72" fmla="*/ 93 w 198"/>
                  <a:gd name="T73" fmla="*/ 197 h 239"/>
                  <a:gd name="T74" fmla="*/ 73 w 198"/>
                  <a:gd name="T75" fmla="*/ 190 h 239"/>
                  <a:gd name="T76" fmla="*/ 58 w 198"/>
                  <a:gd name="T77" fmla="*/ 175 h 239"/>
                  <a:gd name="T78" fmla="*/ 47 w 198"/>
                  <a:gd name="T79" fmla="*/ 151 h 239"/>
                  <a:gd name="T80" fmla="*/ 197 w 198"/>
                  <a:gd name="T81" fmla="*/ 136 h 239"/>
                  <a:gd name="T82" fmla="*/ 198 w 198"/>
                  <a:gd name="T83" fmla="*/ 127 h 239"/>
                  <a:gd name="T84" fmla="*/ 198 w 198"/>
                  <a:gd name="T85" fmla="*/ 115 h 239"/>
                  <a:gd name="T86" fmla="*/ 45 w 198"/>
                  <a:gd name="T87" fmla="*/ 98 h 239"/>
                  <a:gd name="T88" fmla="*/ 51 w 198"/>
                  <a:gd name="T89" fmla="*/ 74 h 239"/>
                  <a:gd name="T90" fmla="*/ 61 w 198"/>
                  <a:gd name="T91" fmla="*/ 56 h 239"/>
                  <a:gd name="T92" fmla="*/ 77 w 198"/>
                  <a:gd name="T93" fmla="*/ 45 h 239"/>
                  <a:gd name="T94" fmla="*/ 99 w 198"/>
                  <a:gd name="T95" fmla="*/ 41 h 239"/>
                  <a:gd name="T96" fmla="*/ 105 w 198"/>
                  <a:gd name="T97" fmla="*/ 41 h 239"/>
                  <a:gd name="T98" fmla="*/ 117 w 198"/>
                  <a:gd name="T99" fmla="*/ 44 h 239"/>
                  <a:gd name="T100" fmla="*/ 127 w 198"/>
                  <a:gd name="T101" fmla="*/ 48 h 239"/>
                  <a:gd name="T102" fmla="*/ 139 w 198"/>
                  <a:gd name="T103" fmla="*/ 58 h 239"/>
                  <a:gd name="T104" fmla="*/ 149 w 198"/>
                  <a:gd name="T105" fmla="*/ 76 h 239"/>
                  <a:gd name="T106" fmla="*/ 153 w 198"/>
                  <a:gd name="T107" fmla="*/ 9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8" h="239">
                    <a:moveTo>
                      <a:pt x="198" y="115"/>
                    </a:moveTo>
                    <a:lnTo>
                      <a:pt x="198" y="115"/>
                    </a:lnTo>
                    <a:lnTo>
                      <a:pt x="198" y="104"/>
                    </a:lnTo>
                    <a:lnTo>
                      <a:pt x="197" y="92"/>
                    </a:lnTo>
                    <a:lnTo>
                      <a:pt x="195" y="81"/>
                    </a:lnTo>
                    <a:lnTo>
                      <a:pt x="192" y="71"/>
                    </a:lnTo>
                    <a:lnTo>
                      <a:pt x="189" y="61"/>
                    </a:lnTo>
                    <a:lnTo>
                      <a:pt x="185" y="52"/>
                    </a:lnTo>
                    <a:lnTo>
                      <a:pt x="180" y="43"/>
                    </a:lnTo>
                    <a:lnTo>
                      <a:pt x="174" y="34"/>
                    </a:lnTo>
                    <a:lnTo>
                      <a:pt x="168" y="27"/>
                    </a:lnTo>
                    <a:lnTo>
                      <a:pt x="161" y="20"/>
                    </a:lnTo>
                    <a:lnTo>
                      <a:pt x="153" y="14"/>
                    </a:lnTo>
                    <a:lnTo>
                      <a:pt x="144" y="10"/>
                    </a:lnTo>
                    <a:lnTo>
                      <a:pt x="135" y="6"/>
                    </a:lnTo>
                    <a:lnTo>
                      <a:pt x="125" y="3"/>
                    </a:lnTo>
                    <a:lnTo>
                      <a:pt x="114" y="1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90" y="1"/>
                    </a:lnTo>
                    <a:lnTo>
                      <a:pt x="79" y="2"/>
                    </a:lnTo>
                    <a:lnTo>
                      <a:pt x="69" y="5"/>
                    </a:lnTo>
                    <a:lnTo>
                      <a:pt x="60" y="8"/>
                    </a:lnTo>
                    <a:lnTo>
                      <a:pt x="51" y="12"/>
                    </a:lnTo>
                    <a:lnTo>
                      <a:pt x="43" y="18"/>
                    </a:lnTo>
                    <a:lnTo>
                      <a:pt x="35" y="24"/>
                    </a:lnTo>
                    <a:lnTo>
                      <a:pt x="28" y="31"/>
                    </a:lnTo>
                    <a:lnTo>
                      <a:pt x="22" y="39"/>
                    </a:lnTo>
                    <a:lnTo>
                      <a:pt x="17" y="48"/>
                    </a:lnTo>
                    <a:lnTo>
                      <a:pt x="12" y="58"/>
                    </a:lnTo>
                    <a:lnTo>
                      <a:pt x="8" y="68"/>
                    </a:lnTo>
                    <a:lnTo>
                      <a:pt x="5" y="80"/>
                    </a:lnTo>
                    <a:lnTo>
                      <a:pt x="2" y="92"/>
                    </a:lnTo>
                    <a:lnTo>
                      <a:pt x="1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" y="134"/>
                    </a:lnTo>
                    <a:lnTo>
                      <a:pt x="3" y="148"/>
                    </a:lnTo>
                    <a:lnTo>
                      <a:pt x="5" y="160"/>
                    </a:lnTo>
                    <a:lnTo>
                      <a:pt x="9" y="172"/>
                    </a:lnTo>
                    <a:lnTo>
                      <a:pt x="14" y="183"/>
                    </a:lnTo>
                    <a:lnTo>
                      <a:pt x="19" y="193"/>
                    </a:lnTo>
                    <a:lnTo>
                      <a:pt x="25" y="201"/>
                    </a:lnTo>
                    <a:lnTo>
                      <a:pt x="31" y="209"/>
                    </a:lnTo>
                    <a:lnTo>
                      <a:pt x="31" y="209"/>
                    </a:lnTo>
                    <a:lnTo>
                      <a:pt x="37" y="215"/>
                    </a:lnTo>
                    <a:lnTo>
                      <a:pt x="44" y="220"/>
                    </a:lnTo>
                    <a:lnTo>
                      <a:pt x="51" y="226"/>
                    </a:lnTo>
                    <a:lnTo>
                      <a:pt x="59" y="230"/>
                    </a:lnTo>
                    <a:lnTo>
                      <a:pt x="68" y="234"/>
                    </a:lnTo>
                    <a:lnTo>
                      <a:pt x="78" y="236"/>
                    </a:lnTo>
                    <a:lnTo>
                      <a:pt x="88" y="238"/>
                    </a:lnTo>
                    <a:lnTo>
                      <a:pt x="100" y="239"/>
                    </a:lnTo>
                    <a:lnTo>
                      <a:pt x="100" y="239"/>
                    </a:lnTo>
                    <a:lnTo>
                      <a:pt x="114" y="238"/>
                    </a:lnTo>
                    <a:lnTo>
                      <a:pt x="126" y="237"/>
                    </a:lnTo>
                    <a:lnTo>
                      <a:pt x="137" y="234"/>
                    </a:lnTo>
                    <a:lnTo>
                      <a:pt x="146" y="231"/>
                    </a:lnTo>
                    <a:lnTo>
                      <a:pt x="146" y="231"/>
                    </a:lnTo>
                    <a:lnTo>
                      <a:pt x="155" y="227"/>
                    </a:lnTo>
                    <a:lnTo>
                      <a:pt x="163" y="222"/>
                    </a:lnTo>
                    <a:lnTo>
                      <a:pt x="171" y="216"/>
                    </a:lnTo>
                    <a:lnTo>
                      <a:pt x="179" y="209"/>
                    </a:lnTo>
                    <a:lnTo>
                      <a:pt x="153" y="180"/>
                    </a:lnTo>
                    <a:lnTo>
                      <a:pt x="153" y="180"/>
                    </a:lnTo>
                    <a:lnTo>
                      <a:pt x="141" y="188"/>
                    </a:lnTo>
                    <a:lnTo>
                      <a:pt x="130" y="193"/>
                    </a:lnTo>
                    <a:lnTo>
                      <a:pt x="130" y="193"/>
                    </a:lnTo>
                    <a:lnTo>
                      <a:pt x="124" y="195"/>
                    </a:lnTo>
                    <a:lnTo>
                      <a:pt x="117" y="197"/>
                    </a:lnTo>
                    <a:lnTo>
                      <a:pt x="110" y="198"/>
                    </a:lnTo>
                    <a:lnTo>
                      <a:pt x="103" y="198"/>
                    </a:lnTo>
                    <a:lnTo>
                      <a:pt x="103" y="198"/>
                    </a:lnTo>
                    <a:lnTo>
                      <a:pt x="93" y="197"/>
                    </a:lnTo>
                    <a:lnTo>
                      <a:pt x="82" y="195"/>
                    </a:lnTo>
                    <a:lnTo>
                      <a:pt x="73" y="190"/>
                    </a:lnTo>
                    <a:lnTo>
                      <a:pt x="65" y="183"/>
                    </a:lnTo>
                    <a:lnTo>
                      <a:pt x="58" y="175"/>
                    </a:lnTo>
                    <a:lnTo>
                      <a:pt x="52" y="164"/>
                    </a:lnTo>
                    <a:lnTo>
                      <a:pt x="47" y="151"/>
                    </a:lnTo>
                    <a:lnTo>
                      <a:pt x="45" y="136"/>
                    </a:lnTo>
                    <a:lnTo>
                      <a:pt x="197" y="136"/>
                    </a:lnTo>
                    <a:lnTo>
                      <a:pt x="197" y="136"/>
                    </a:lnTo>
                    <a:lnTo>
                      <a:pt x="198" y="127"/>
                    </a:lnTo>
                    <a:lnTo>
                      <a:pt x="198" y="115"/>
                    </a:lnTo>
                    <a:lnTo>
                      <a:pt x="198" y="115"/>
                    </a:lnTo>
                    <a:close/>
                    <a:moveTo>
                      <a:pt x="45" y="98"/>
                    </a:moveTo>
                    <a:lnTo>
                      <a:pt x="45" y="98"/>
                    </a:lnTo>
                    <a:lnTo>
                      <a:pt x="47" y="85"/>
                    </a:lnTo>
                    <a:lnTo>
                      <a:pt x="51" y="74"/>
                    </a:lnTo>
                    <a:lnTo>
                      <a:pt x="56" y="64"/>
                    </a:lnTo>
                    <a:lnTo>
                      <a:pt x="61" y="56"/>
                    </a:lnTo>
                    <a:lnTo>
                      <a:pt x="69" y="49"/>
                    </a:lnTo>
                    <a:lnTo>
                      <a:pt x="77" y="45"/>
                    </a:lnTo>
                    <a:lnTo>
                      <a:pt x="87" y="42"/>
                    </a:lnTo>
                    <a:lnTo>
                      <a:pt x="99" y="41"/>
                    </a:lnTo>
                    <a:lnTo>
                      <a:pt x="99" y="41"/>
                    </a:lnTo>
                    <a:lnTo>
                      <a:pt x="105" y="41"/>
                    </a:lnTo>
                    <a:lnTo>
                      <a:pt x="112" y="42"/>
                    </a:lnTo>
                    <a:lnTo>
                      <a:pt x="117" y="44"/>
                    </a:lnTo>
                    <a:lnTo>
                      <a:pt x="122" y="45"/>
                    </a:lnTo>
                    <a:lnTo>
                      <a:pt x="127" y="48"/>
                    </a:lnTo>
                    <a:lnTo>
                      <a:pt x="132" y="51"/>
                    </a:lnTo>
                    <a:lnTo>
                      <a:pt x="139" y="58"/>
                    </a:lnTo>
                    <a:lnTo>
                      <a:pt x="144" y="66"/>
                    </a:lnTo>
                    <a:lnTo>
                      <a:pt x="149" y="76"/>
                    </a:lnTo>
                    <a:lnTo>
                      <a:pt x="151" y="87"/>
                    </a:lnTo>
                    <a:lnTo>
                      <a:pt x="153" y="98"/>
                    </a:lnTo>
                    <a:lnTo>
                      <a:pt x="45" y="98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Freeform 36"/>
              <p:cNvSpPr>
                <a:spLocks/>
              </p:cNvSpPr>
              <p:nvPr userDrawn="1"/>
            </p:nvSpPr>
            <p:spPr bwMode="auto">
              <a:xfrm>
                <a:off x="2735262" y="6149194"/>
                <a:ext cx="71438" cy="95250"/>
              </a:xfrm>
              <a:custGeom>
                <a:avLst/>
                <a:gdLst>
                  <a:gd name="T0" fmla="*/ 181 w 181"/>
                  <a:gd name="T1" fmla="*/ 39 h 239"/>
                  <a:gd name="T2" fmla="*/ 164 w 181"/>
                  <a:gd name="T3" fmla="*/ 22 h 239"/>
                  <a:gd name="T4" fmla="*/ 145 w 181"/>
                  <a:gd name="T5" fmla="*/ 10 h 239"/>
                  <a:gd name="T6" fmla="*/ 124 w 181"/>
                  <a:gd name="T7" fmla="*/ 3 h 239"/>
                  <a:gd name="T8" fmla="*/ 100 w 181"/>
                  <a:gd name="T9" fmla="*/ 0 h 239"/>
                  <a:gd name="T10" fmla="*/ 90 w 181"/>
                  <a:gd name="T11" fmla="*/ 1 h 239"/>
                  <a:gd name="T12" fmla="*/ 70 w 181"/>
                  <a:gd name="T13" fmla="*/ 5 h 239"/>
                  <a:gd name="T14" fmla="*/ 52 w 181"/>
                  <a:gd name="T15" fmla="*/ 13 h 239"/>
                  <a:gd name="T16" fmla="*/ 36 w 181"/>
                  <a:gd name="T17" fmla="*/ 25 h 239"/>
                  <a:gd name="T18" fmla="*/ 23 w 181"/>
                  <a:gd name="T19" fmla="*/ 40 h 239"/>
                  <a:gd name="T20" fmla="*/ 12 w 181"/>
                  <a:gd name="T21" fmla="*/ 59 h 239"/>
                  <a:gd name="T22" fmla="*/ 4 w 181"/>
                  <a:gd name="T23" fmla="*/ 81 h 239"/>
                  <a:gd name="T24" fmla="*/ 0 w 181"/>
                  <a:gd name="T25" fmla="*/ 106 h 239"/>
                  <a:gd name="T26" fmla="*/ 0 w 181"/>
                  <a:gd name="T27" fmla="*/ 120 h 239"/>
                  <a:gd name="T28" fmla="*/ 2 w 181"/>
                  <a:gd name="T29" fmla="*/ 146 h 239"/>
                  <a:gd name="T30" fmla="*/ 7 w 181"/>
                  <a:gd name="T31" fmla="*/ 169 h 239"/>
                  <a:gd name="T32" fmla="*/ 16 w 181"/>
                  <a:gd name="T33" fmla="*/ 189 h 239"/>
                  <a:gd name="T34" fmla="*/ 28 w 181"/>
                  <a:gd name="T35" fmla="*/ 206 h 239"/>
                  <a:gd name="T36" fmla="*/ 43 w 181"/>
                  <a:gd name="T37" fmla="*/ 220 h 239"/>
                  <a:gd name="T38" fmla="*/ 60 w 181"/>
                  <a:gd name="T39" fmla="*/ 230 h 239"/>
                  <a:gd name="T40" fmla="*/ 78 w 181"/>
                  <a:gd name="T41" fmla="*/ 237 h 239"/>
                  <a:gd name="T42" fmla="*/ 99 w 181"/>
                  <a:gd name="T43" fmla="*/ 239 h 239"/>
                  <a:gd name="T44" fmla="*/ 113 w 181"/>
                  <a:gd name="T45" fmla="*/ 238 h 239"/>
                  <a:gd name="T46" fmla="*/ 138 w 181"/>
                  <a:gd name="T47" fmla="*/ 231 h 239"/>
                  <a:gd name="T48" fmla="*/ 158 w 181"/>
                  <a:gd name="T49" fmla="*/ 220 h 239"/>
                  <a:gd name="T50" fmla="*/ 174 w 181"/>
                  <a:gd name="T51" fmla="*/ 204 h 239"/>
                  <a:gd name="T52" fmla="*/ 152 w 181"/>
                  <a:gd name="T53" fmla="*/ 168 h 239"/>
                  <a:gd name="T54" fmla="*/ 139 w 181"/>
                  <a:gd name="T55" fmla="*/ 180 h 239"/>
                  <a:gd name="T56" fmla="*/ 127 w 181"/>
                  <a:gd name="T57" fmla="*/ 189 h 239"/>
                  <a:gd name="T58" fmla="*/ 115 w 181"/>
                  <a:gd name="T59" fmla="*/ 194 h 239"/>
                  <a:gd name="T60" fmla="*/ 100 w 181"/>
                  <a:gd name="T61" fmla="*/ 196 h 239"/>
                  <a:gd name="T62" fmla="*/ 94 w 181"/>
                  <a:gd name="T63" fmla="*/ 196 h 239"/>
                  <a:gd name="T64" fmla="*/ 82 w 181"/>
                  <a:gd name="T65" fmla="*/ 193 h 239"/>
                  <a:gd name="T66" fmla="*/ 71 w 181"/>
                  <a:gd name="T67" fmla="*/ 187 h 239"/>
                  <a:gd name="T68" fmla="*/ 63 w 181"/>
                  <a:gd name="T69" fmla="*/ 179 h 239"/>
                  <a:gd name="T70" fmla="*/ 56 w 181"/>
                  <a:gd name="T71" fmla="*/ 169 h 239"/>
                  <a:gd name="T72" fmla="*/ 49 w 181"/>
                  <a:gd name="T73" fmla="*/ 150 h 239"/>
                  <a:gd name="T74" fmla="*/ 45 w 181"/>
                  <a:gd name="T75" fmla="*/ 119 h 239"/>
                  <a:gd name="T76" fmla="*/ 46 w 181"/>
                  <a:gd name="T77" fmla="*/ 102 h 239"/>
                  <a:gd name="T78" fmla="*/ 53 w 181"/>
                  <a:gd name="T79" fmla="*/ 74 h 239"/>
                  <a:gd name="T80" fmla="*/ 60 w 181"/>
                  <a:gd name="T81" fmla="*/ 64 h 239"/>
                  <a:gd name="T82" fmla="*/ 67 w 181"/>
                  <a:gd name="T83" fmla="*/ 55 h 239"/>
                  <a:gd name="T84" fmla="*/ 77 w 181"/>
                  <a:gd name="T85" fmla="*/ 48 h 239"/>
                  <a:gd name="T86" fmla="*/ 87 w 181"/>
                  <a:gd name="T87" fmla="*/ 44 h 239"/>
                  <a:gd name="T88" fmla="*/ 99 w 181"/>
                  <a:gd name="T89" fmla="*/ 43 h 239"/>
                  <a:gd name="T90" fmla="*/ 106 w 181"/>
                  <a:gd name="T91" fmla="*/ 43 h 239"/>
                  <a:gd name="T92" fmla="*/ 120 w 181"/>
                  <a:gd name="T93" fmla="*/ 47 h 239"/>
                  <a:gd name="T94" fmla="*/ 134 w 181"/>
                  <a:gd name="T95" fmla="*/ 54 h 239"/>
                  <a:gd name="T96" fmla="*/ 148 w 181"/>
                  <a:gd name="T97" fmla="*/ 64 h 239"/>
                  <a:gd name="T98" fmla="*/ 181 w 181"/>
                  <a:gd name="T99" fmla="*/ 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1" h="239">
                    <a:moveTo>
                      <a:pt x="181" y="39"/>
                    </a:moveTo>
                    <a:lnTo>
                      <a:pt x="181" y="39"/>
                    </a:lnTo>
                    <a:lnTo>
                      <a:pt x="173" y="30"/>
                    </a:lnTo>
                    <a:lnTo>
                      <a:pt x="164" y="22"/>
                    </a:lnTo>
                    <a:lnTo>
                      <a:pt x="155" y="16"/>
                    </a:lnTo>
                    <a:lnTo>
                      <a:pt x="145" y="10"/>
                    </a:lnTo>
                    <a:lnTo>
                      <a:pt x="135" y="6"/>
                    </a:lnTo>
                    <a:lnTo>
                      <a:pt x="124" y="3"/>
                    </a:lnTo>
                    <a:lnTo>
                      <a:pt x="112" y="1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90" y="1"/>
                    </a:lnTo>
                    <a:lnTo>
                      <a:pt x="80" y="2"/>
                    </a:lnTo>
                    <a:lnTo>
                      <a:pt x="70" y="5"/>
                    </a:lnTo>
                    <a:lnTo>
                      <a:pt x="61" y="8"/>
                    </a:lnTo>
                    <a:lnTo>
                      <a:pt x="52" y="13"/>
                    </a:lnTo>
                    <a:lnTo>
                      <a:pt x="44" y="18"/>
                    </a:lnTo>
                    <a:lnTo>
                      <a:pt x="36" y="25"/>
                    </a:lnTo>
                    <a:lnTo>
                      <a:pt x="29" y="32"/>
                    </a:lnTo>
                    <a:lnTo>
                      <a:pt x="23" y="40"/>
                    </a:lnTo>
                    <a:lnTo>
                      <a:pt x="17" y="49"/>
                    </a:lnTo>
                    <a:lnTo>
                      <a:pt x="12" y="59"/>
                    </a:lnTo>
                    <a:lnTo>
                      <a:pt x="8" y="70"/>
                    </a:lnTo>
                    <a:lnTo>
                      <a:pt x="4" y="81"/>
                    </a:lnTo>
                    <a:lnTo>
                      <a:pt x="2" y="93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33"/>
                    </a:lnTo>
                    <a:lnTo>
                      <a:pt x="2" y="146"/>
                    </a:lnTo>
                    <a:lnTo>
                      <a:pt x="4" y="158"/>
                    </a:lnTo>
                    <a:lnTo>
                      <a:pt x="7" y="169"/>
                    </a:lnTo>
                    <a:lnTo>
                      <a:pt x="11" y="179"/>
                    </a:lnTo>
                    <a:lnTo>
                      <a:pt x="16" y="189"/>
                    </a:lnTo>
                    <a:lnTo>
                      <a:pt x="22" y="198"/>
                    </a:lnTo>
                    <a:lnTo>
                      <a:pt x="28" y="206"/>
                    </a:lnTo>
                    <a:lnTo>
                      <a:pt x="35" y="214"/>
                    </a:lnTo>
                    <a:lnTo>
                      <a:pt x="43" y="220"/>
                    </a:lnTo>
                    <a:lnTo>
                      <a:pt x="51" y="226"/>
                    </a:lnTo>
                    <a:lnTo>
                      <a:pt x="60" y="230"/>
                    </a:lnTo>
                    <a:lnTo>
                      <a:pt x="69" y="234"/>
                    </a:lnTo>
                    <a:lnTo>
                      <a:pt x="78" y="237"/>
                    </a:lnTo>
                    <a:lnTo>
                      <a:pt x="88" y="238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3" y="238"/>
                    </a:lnTo>
                    <a:lnTo>
                      <a:pt x="126" y="235"/>
                    </a:lnTo>
                    <a:lnTo>
                      <a:pt x="138" y="231"/>
                    </a:lnTo>
                    <a:lnTo>
                      <a:pt x="149" y="226"/>
                    </a:lnTo>
                    <a:lnTo>
                      <a:pt x="158" y="220"/>
                    </a:lnTo>
                    <a:lnTo>
                      <a:pt x="166" y="212"/>
                    </a:lnTo>
                    <a:lnTo>
                      <a:pt x="174" y="204"/>
                    </a:lnTo>
                    <a:lnTo>
                      <a:pt x="181" y="196"/>
                    </a:lnTo>
                    <a:lnTo>
                      <a:pt x="152" y="168"/>
                    </a:lnTo>
                    <a:lnTo>
                      <a:pt x="152" y="168"/>
                    </a:lnTo>
                    <a:lnTo>
                      <a:pt x="139" y="180"/>
                    </a:lnTo>
                    <a:lnTo>
                      <a:pt x="133" y="185"/>
                    </a:lnTo>
                    <a:lnTo>
                      <a:pt x="127" y="189"/>
                    </a:lnTo>
                    <a:lnTo>
                      <a:pt x="121" y="192"/>
                    </a:lnTo>
                    <a:lnTo>
                      <a:pt x="115" y="194"/>
                    </a:lnTo>
                    <a:lnTo>
                      <a:pt x="108" y="196"/>
                    </a:lnTo>
                    <a:lnTo>
                      <a:pt x="100" y="196"/>
                    </a:lnTo>
                    <a:lnTo>
                      <a:pt x="100" y="196"/>
                    </a:lnTo>
                    <a:lnTo>
                      <a:pt x="94" y="196"/>
                    </a:lnTo>
                    <a:lnTo>
                      <a:pt x="87" y="195"/>
                    </a:lnTo>
                    <a:lnTo>
                      <a:pt x="82" y="193"/>
                    </a:lnTo>
                    <a:lnTo>
                      <a:pt x="76" y="190"/>
                    </a:lnTo>
                    <a:lnTo>
                      <a:pt x="71" y="187"/>
                    </a:lnTo>
                    <a:lnTo>
                      <a:pt x="67" y="184"/>
                    </a:lnTo>
                    <a:lnTo>
                      <a:pt x="63" y="179"/>
                    </a:lnTo>
                    <a:lnTo>
                      <a:pt x="59" y="174"/>
                    </a:lnTo>
                    <a:lnTo>
                      <a:pt x="56" y="169"/>
                    </a:lnTo>
                    <a:lnTo>
                      <a:pt x="53" y="163"/>
                    </a:lnTo>
                    <a:lnTo>
                      <a:pt x="49" y="150"/>
                    </a:lnTo>
                    <a:lnTo>
                      <a:pt x="46" y="135"/>
                    </a:lnTo>
                    <a:lnTo>
                      <a:pt x="45" y="119"/>
                    </a:lnTo>
                    <a:lnTo>
                      <a:pt x="45" y="119"/>
                    </a:lnTo>
                    <a:lnTo>
                      <a:pt x="46" y="102"/>
                    </a:lnTo>
                    <a:lnTo>
                      <a:pt x="49" y="87"/>
                    </a:lnTo>
                    <a:lnTo>
                      <a:pt x="53" y="74"/>
                    </a:lnTo>
                    <a:lnTo>
                      <a:pt x="56" y="69"/>
                    </a:lnTo>
                    <a:lnTo>
                      <a:pt x="60" y="64"/>
                    </a:lnTo>
                    <a:lnTo>
                      <a:pt x="63" y="59"/>
                    </a:lnTo>
                    <a:lnTo>
                      <a:pt x="67" y="55"/>
                    </a:lnTo>
                    <a:lnTo>
                      <a:pt x="72" y="51"/>
                    </a:lnTo>
                    <a:lnTo>
                      <a:pt x="77" y="48"/>
                    </a:lnTo>
                    <a:lnTo>
                      <a:pt x="82" y="46"/>
                    </a:lnTo>
                    <a:lnTo>
                      <a:pt x="87" y="44"/>
                    </a:lnTo>
                    <a:lnTo>
                      <a:pt x="93" y="43"/>
                    </a:lnTo>
                    <a:lnTo>
                      <a:pt x="99" y="43"/>
                    </a:lnTo>
                    <a:lnTo>
                      <a:pt x="99" y="43"/>
                    </a:lnTo>
                    <a:lnTo>
                      <a:pt x="106" y="43"/>
                    </a:lnTo>
                    <a:lnTo>
                      <a:pt x="113" y="45"/>
                    </a:lnTo>
                    <a:lnTo>
                      <a:pt x="120" y="47"/>
                    </a:lnTo>
                    <a:lnTo>
                      <a:pt x="127" y="50"/>
                    </a:lnTo>
                    <a:lnTo>
                      <a:pt x="134" y="54"/>
                    </a:lnTo>
                    <a:lnTo>
                      <a:pt x="141" y="59"/>
                    </a:lnTo>
                    <a:lnTo>
                      <a:pt x="148" y="64"/>
                    </a:lnTo>
                    <a:lnTo>
                      <a:pt x="155" y="71"/>
                    </a:lnTo>
                    <a:lnTo>
                      <a:pt x="181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" name="Freeform 37"/>
              <p:cNvSpPr>
                <a:spLocks/>
              </p:cNvSpPr>
              <p:nvPr userDrawn="1"/>
            </p:nvSpPr>
            <p:spPr bwMode="auto">
              <a:xfrm>
                <a:off x="2816225" y="6150782"/>
                <a:ext cx="73025" cy="92075"/>
              </a:xfrm>
              <a:custGeom>
                <a:avLst/>
                <a:gdLst>
                  <a:gd name="T0" fmla="*/ 185 w 185"/>
                  <a:gd name="T1" fmla="*/ 39 h 229"/>
                  <a:gd name="T2" fmla="*/ 185 w 185"/>
                  <a:gd name="T3" fmla="*/ 0 h 229"/>
                  <a:gd name="T4" fmla="*/ 0 w 185"/>
                  <a:gd name="T5" fmla="*/ 0 h 229"/>
                  <a:gd name="T6" fmla="*/ 0 w 185"/>
                  <a:gd name="T7" fmla="*/ 39 h 229"/>
                  <a:gd name="T8" fmla="*/ 69 w 185"/>
                  <a:gd name="T9" fmla="*/ 39 h 229"/>
                  <a:gd name="T10" fmla="*/ 69 w 185"/>
                  <a:gd name="T11" fmla="*/ 229 h 229"/>
                  <a:gd name="T12" fmla="*/ 114 w 185"/>
                  <a:gd name="T13" fmla="*/ 229 h 229"/>
                  <a:gd name="T14" fmla="*/ 114 w 185"/>
                  <a:gd name="T15" fmla="*/ 39 h 229"/>
                  <a:gd name="T16" fmla="*/ 185 w 185"/>
                  <a:gd name="T17" fmla="*/ 3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229">
                    <a:moveTo>
                      <a:pt x="185" y="39"/>
                    </a:moveTo>
                    <a:lnTo>
                      <a:pt x="185" y="0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69" y="39"/>
                    </a:lnTo>
                    <a:lnTo>
                      <a:pt x="69" y="229"/>
                    </a:lnTo>
                    <a:lnTo>
                      <a:pt x="114" y="229"/>
                    </a:lnTo>
                    <a:lnTo>
                      <a:pt x="114" y="39"/>
                    </a:lnTo>
                    <a:lnTo>
                      <a:pt x="185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Freeform 38"/>
              <p:cNvSpPr>
                <a:spLocks noEditPoints="1"/>
              </p:cNvSpPr>
              <p:nvPr userDrawn="1"/>
            </p:nvSpPr>
            <p:spPr bwMode="auto">
              <a:xfrm>
                <a:off x="2901950" y="6150782"/>
                <a:ext cx="74613" cy="92075"/>
              </a:xfrm>
              <a:custGeom>
                <a:avLst/>
                <a:gdLst>
                  <a:gd name="T0" fmla="*/ 45 w 184"/>
                  <a:gd name="T1" fmla="*/ 0 h 229"/>
                  <a:gd name="T2" fmla="*/ 0 w 184"/>
                  <a:gd name="T3" fmla="*/ 0 h 229"/>
                  <a:gd name="T4" fmla="*/ 0 w 184"/>
                  <a:gd name="T5" fmla="*/ 229 h 229"/>
                  <a:gd name="T6" fmla="*/ 106 w 184"/>
                  <a:gd name="T7" fmla="*/ 229 h 229"/>
                  <a:gd name="T8" fmla="*/ 106 w 184"/>
                  <a:gd name="T9" fmla="*/ 229 h 229"/>
                  <a:gd name="T10" fmla="*/ 114 w 184"/>
                  <a:gd name="T11" fmla="*/ 229 h 229"/>
                  <a:gd name="T12" fmla="*/ 122 w 184"/>
                  <a:gd name="T13" fmla="*/ 228 h 229"/>
                  <a:gd name="T14" fmla="*/ 130 w 184"/>
                  <a:gd name="T15" fmla="*/ 226 h 229"/>
                  <a:gd name="T16" fmla="*/ 137 w 184"/>
                  <a:gd name="T17" fmla="*/ 224 h 229"/>
                  <a:gd name="T18" fmla="*/ 144 w 184"/>
                  <a:gd name="T19" fmla="*/ 222 h 229"/>
                  <a:gd name="T20" fmla="*/ 151 w 184"/>
                  <a:gd name="T21" fmla="*/ 218 h 229"/>
                  <a:gd name="T22" fmla="*/ 157 w 184"/>
                  <a:gd name="T23" fmla="*/ 214 h 229"/>
                  <a:gd name="T24" fmla="*/ 162 w 184"/>
                  <a:gd name="T25" fmla="*/ 210 h 229"/>
                  <a:gd name="T26" fmla="*/ 167 w 184"/>
                  <a:gd name="T27" fmla="*/ 205 h 229"/>
                  <a:gd name="T28" fmla="*/ 172 w 184"/>
                  <a:gd name="T29" fmla="*/ 200 h 229"/>
                  <a:gd name="T30" fmla="*/ 175 w 184"/>
                  <a:gd name="T31" fmla="*/ 193 h 229"/>
                  <a:gd name="T32" fmla="*/ 178 w 184"/>
                  <a:gd name="T33" fmla="*/ 187 h 229"/>
                  <a:gd name="T34" fmla="*/ 181 w 184"/>
                  <a:gd name="T35" fmla="*/ 180 h 229"/>
                  <a:gd name="T36" fmla="*/ 183 w 184"/>
                  <a:gd name="T37" fmla="*/ 172 h 229"/>
                  <a:gd name="T38" fmla="*/ 184 w 184"/>
                  <a:gd name="T39" fmla="*/ 163 h 229"/>
                  <a:gd name="T40" fmla="*/ 184 w 184"/>
                  <a:gd name="T41" fmla="*/ 154 h 229"/>
                  <a:gd name="T42" fmla="*/ 184 w 184"/>
                  <a:gd name="T43" fmla="*/ 154 h 229"/>
                  <a:gd name="T44" fmla="*/ 184 w 184"/>
                  <a:gd name="T45" fmla="*/ 146 h 229"/>
                  <a:gd name="T46" fmla="*/ 183 w 184"/>
                  <a:gd name="T47" fmla="*/ 137 h 229"/>
                  <a:gd name="T48" fmla="*/ 181 w 184"/>
                  <a:gd name="T49" fmla="*/ 130 h 229"/>
                  <a:gd name="T50" fmla="*/ 178 w 184"/>
                  <a:gd name="T51" fmla="*/ 122 h 229"/>
                  <a:gd name="T52" fmla="*/ 175 w 184"/>
                  <a:gd name="T53" fmla="*/ 116 h 229"/>
                  <a:gd name="T54" fmla="*/ 172 w 184"/>
                  <a:gd name="T55" fmla="*/ 110 h 229"/>
                  <a:gd name="T56" fmla="*/ 167 w 184"/>
                  <a:gd name="T57" fmla="*/ 104 h 229"/>
                  <a:gd name="T58" fmla="*/ 163 w 184"/>
                  <a:gd name="T59" fmla="*/ 99 h 229"/>
                  <a:gd name="T60" fmla="*/ 157 w 184"/>
                  <a:gd name="T61" fmla="*/ 95 h 229"/>
                  <a:gd name="T62" fmla="*/ 151 w 184"/>
                  <a:gd name="T63" fmla="*/ 91 h 229"/>
                  <a:gd name="T64" fmla="*/ 145 w 184"/>
                  <a:gd name="T65" fmla="*/ 88 h 229"/>
                  <a:gd name="T66" fmla="*/ 139 w 184"/>
                  <a:gd name="T67" fmla="*/ 85 h 229"/>
                  <a:gd name="T68" fmla="*/ 132 w 184"/>
                  <a:gd name="T69" fmla="*/ 83 h 229"/>
                  <a:gd name="T70" fmla="*/ 124 w 184"/>
                  <a:gd name="T71" fmla="*/ 82 h 229"/>
                  <a:gd name="T72" fmla="*/ 116 w 184"/>
                  <a:gd name="T73" fmla="*/ 81 h 229"/>
                  <a:gd name="T74" fmla="*/ 108 w 184"/>
                  <a:gd name="T75" fmla="*/ 81 h 229"/>
                  <a:gd name="T76" fmla="*/ 45 w 184"/>
                  <a:gd name="T77" fmla="*/ 81 h 229"/>
                  <a:gd name="T78" fmla="*/ 45 w 184"/>
                  <a:gd name="T79" fmla="*/ 0 h 229"/>
                  <a:gd name="T80" fmla="*/ 45 w 184"/>
                  <a:gd name="T81" fmla="*/ 192 h 229"/>
                  <a:gd name="T82" fmla="*/ 45 w 184"/>
                  <a:gd name="T83" fmla="*/ 118 h 229"/>
                  <a:gd name="T84" fmla="*/ 102 w 184"/>
                  <a:gd name="T85" fmla="*/ 118 h 229"/>
                  <a:gd name="T86" fmla="*/ 102 w 184"/>
                  <a:gd name="T87" fmla="*/ 118 h 229"/>
                  <a:gd name="T88" fmla="*/ 110 w 184"/>
                  <a:gd name="T89" fmla="*/ 118 h 229"/>
                  <a:gd name="T90" fmla="*/ 118 w 184"/>
                  <a:gd name="T91" fmla="*/ 120 h 229"/>
                  <a:gd name="T92" fmla="*/ 124 w 184"/>
                  <a:gd name="T93" fmla="*/ 123 h 229"/>
                  <a:gd name="T94" fmla="*/ 129 w 184"/>
                  <a:gd name="T95" fmla="*/ 127 h 229"/>
                  <a:gd name="T96" fmla="*/ 134 w 184"/>
                  <a:gd name="T97" fmla="*/ 133 h 229"/>
                  <a:gd name="T98" fmla="*/ 137 w 184"/>
                  <a:gd name="T99" fmla="*/ 139 h 229"/>
                  <a:gd name="T100" fmla="*/ 139 w 184"/>
                  <a:gd name="T101" fmla="*/ 146 h 229"/>
                  <a:gd name="T102" fmla="*/ 139 w 184"/>
                  <a:gd name="T103" fmla="*/ 155 h 229"/>
                  <a:gd name="T104" fmla="*/ 139 w 184"/>
                  <a:gd name="T105" fmla="*/ 155 h 229"/>
                  <a:gd name="T106" fmla="*/ 139 w 184"/>
                  <a:gd name="T107" fmla="*/ 163 h 229"/>
                  <a:gd name="T108" fmla="*/ 137 w 184"/>
                  <a:gd name="T109" fmla="*/ 170 h 229"/>
                  <a:gd name="T110" fmla="*/ 134 w 184"/>
                  <a:gd name="T111" fmla="*/ 177 h 229"/>
                  <a:gd name="T112" fmla="*/ 130 w 184"/>
                  <a:gd name="T113" fmla="*/ 182 h 229"/>
                  <a:gd name="T114" fmla="*/ 125 w 184"/>
                  <a:gd name="T115" fmla="*/ 186 h 229"/>
                  <a:gd name="T116" fmla="*/ 119 w 184"/>
                  <a:gd name="T117" fmla="*/ 189 h 229"/>
                  <a:gd name="T118" fmla="*/ 111 w 184"/>
                  <a:gd name="T119" fmla="*/ 191 h 229"/>
                  <a:gd name="T120" fmla="*/ 102 w 184"/>
                  <a:gd name="T121" fmla="*/ 192 h 229"/>
                  <a:gd name="T122" fmla="*/ 45 w 184"/>
                  <a:gd name="T123" fmla="*/ 19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4" h="229">
                    <a:moveTo>
                      <a:pt x="45" y="0"/>
                    </a:moveTo>
                    <a:lnTo>
                      <a:pt x="0" y="0"/>
                    </a:lnTo>
                    <a:lnTo>
                      <a:pt x="0" y="229"/>
                    </a:lnTo>
                    <a:lnTo>
                      <a:pt x="106" y="229"/>
                    </a:lnTo>
                    <a:lnTo>
                      <a:pt x="106" y="229"/>
                    </a:lnTo>
                    <a:lnTo>
                      <a:pt x="114" y="229"/>
                    </a:lnTo>
                    <a:lnTo>
                      <a:pt x="122" y="228"/>
                    </a:lnTo>
                    <a:lnTo>
                      <a:pt x="130" y="226"/>
                    </a:lnTo>
                    <a:lnTo>
                      <a:pt x="137" y="224"/>
                    </a:lnTo>
                    <a:lnTo>
                      <a:pt x="144" y="222"/>
                    </a:lnTo>
                    <a:lnTo>
                      <a:pt x="151" y="218"/>
                    </a:lnTo>
                    <a:lnTo>
                      <a:pt x="157" y="214"/>
                    </a:lnTo>
                    <a:lnTo>
                      <a:pt x="162" y="210"/>
                    </a:lnTo>
                    <a:lnTo>
                      <a:pt x="167" y="205"/>
                    </a:lnTo>
                    <a:lnTo>
                      <a:pt x="172" y="200"/>
                    </a:lnTo>
                    <a:lnTo>
                      <a:pt x="175" y="193"/>
                    </a:lnTo>
                    <a:lnTo>
                      <a:pt x="178" y="187"/>
                    </a:lnTo>
                    <a:lnTo>
                      <a:pt x="181" y="180"/>
                    </a:lnTo>
                    <a:lnTo>
                      <a:pt x="183" y="172"/>
                    </a:lnTo>
                    <a:lnTo>
                      <a:pt x="184" y="163"/>
                    </a:lnTo>
                    <a:lnTo>
                      <a:pt x="184" y="154"/>
                    </a:lnTo>
                    <a:lnTo>
                      <a:pt x="184" y="154"/>
                    </a:lnTo>
                    <a:lnTo>
                      <a:pt x="184" y="146"/>
                    </a:lnTo>
                    <a:lnTo>
                      <a:pt x="183" y="137"/>
                    </a:lnTo>
                    <a:lnTo>
                      <a:pt x="181" y="130"/>
                    </a:lnTo>
                    <a:lnTo>
                      <a:pt x="178" y="122"/>
                    </a:lnTo>
                    <a:lnTo>
                      <a:pt x="175" y="116"/>
                    </a:lnTo>
                    <a:lnTo>
                      <a:pt x="172" y="110"/>
                    </a:lnTo>
                    <a:lnTo>
                      <a:pt x="167" y="104"/>
                    </a:lnTo>
                    <a:lnTo>
                      <a:pt x="163" y="99"/>
                    </a:lnTo>
                    <a:lnTo>
                      <a:pt x="157" y="95"/>
                    </a:lnTo>
                    <a:lnTo>
                      <a:pt x="151" y="91"/>
                    </a:lnTo>
                    <a:lnTo>
                      <a:pt x="145" y="88"/>
                    </a:lnTo>
                    <a:lnTo>
                      <a:pt x="139" y="85"/>
                    </a:lnTo>
                    <a:lnTo>
                      <a:pt x="132" y="83"/>
                    </a:lnTo>
                    <a:lnTo>
                      <a:pt x="124" y="82"/>
                    </a:lnTo>
                    <a:lnTo>
                      <a:pt x="116" y="81"/>
                    </a:lnTo>
                    <a:lnTo>
                      <a:pt x="108" y="81"/>
                    </a:lnTo>
                    <a:lnTo>
                      <a:pt x="45" y="81"/>
                    </a:lnTo>
                    <a:lnTo>
                      <a:pt x="45" y="0"/>
                    </a:lnTo>
                    <a:close/>
                    <a:moveTo>
                      <a:pt x="45" y="192"/>
                    </a:moveTo>
                    <a:lnTo>
                      <a:pt x="45" y="11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10" y="118"/>
                    </a:lnTo>
                    <a:lnTo>
                      <a:pt x="118" y="120"/>
                    </a:lnTo>
                    <a:lnTo>
                      <a:pt x="124" y="123"/>
                    </a:lnTo>
                    <a:lnTo>
                      <a:pt x="129" y="127"/>
                    </a:lnTo>
                    <a:lnTo>
                      <a:pt x="134" y="133"/>
                    </a:lnTo>
                    <a:lnTo>
                      <a:pt x="137" y="139"/>
                    </a:lnTo>
                    <a:lnTo>
                      <a:pt x="139" y="146"/>
                    </a:lnTo>
                    <a:lnTo>
                      <a:pt x="139" y="155"/>
                    </a:lnTo>
                    <a:lnTo>
                      <a:pt x="139" y="155"/>
                    </a:lnTo>
                    <a:lnTo>
                      <a:pt x="139" y="163"/>
                    </a:lnTo>
                    <a:lnTo>
                      <a:pt x="137" y="170"/>
                    </a:lnTo>
                    <a:lnTo>
                      <a:pt x="134" y="177"/>
                    </a:lnTo>
                    <a:lnTo>
                      <a:pt x="130" y="182"/>
                    </a:lnTo>
                    <a:lnTo>
                      <a:pt x="125" y="186"/>
                    </a:lnTo>
                    <a:lnTo>
                      <a:pt x="119" y="189"/>
                    </a:lnTo>
                    <a:lnTo>
                      <a:pt x="111" y="191"/>
                    </a:lnTo>
                    <a:lnTo>
                      <a:pt x="102" y="192"/>
                    </a:lnTo>
                    <a:lnTo>
                      <a:pt x="45" y="192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" name="Freeform 39"/>
              <p:cNvSpPr>
                <a:spLocks noEditPoints="1"/>
              </p:cNvSpPr>
              <p:nvPr userDrawn="1"/>
            </p:nvSpPr>
            <p:spPr bwMode="auto">
              <a:xfrm>
                <a:off x="3033712" y="6149194"/>
                <a:ext cx="80963" cy="95250"/>
              </a:xfrm>
              <a:custGeom>
                <a:avLst/>
                <a:gdLst>
                  <a:gd name="T0" fmla="*/ 205 w 205"/>
                  <a:gd name="T1" fmla="*/ 105 h 239"/>
                  <a:gd name="T2" fmla="*/ 198 w 205"/>
                  <a:gd name="T3" fmla="*/ 70 h 239"/>
                  <a:gd name="T4" fmla="*/ 183 w 205"/>
                  <a:gd name="T5" fmla="*/ 41 h 239"/>
                  <a:gd name="T6" fmla="*/ 161 w 205"/>
                  <a:gd name="T7" fmla="*/ 19 h 239"/>
                  <a:gd name="T8" fmla="*/ 135 w 205"/>
                  <a:gd name="T9" fmla="*/ 5 h 239"/>
                  <a:gd name="T10" fmla="*/ 103 w 205"/>
                  <a:gd name="T11" fmla="*/ 0 h 239"/>
                  <a:gd name="T12" fmla="*/ 81 w 205"/>
                  <a:gd name="T13" fmla="*/ 2 h 239"/>
                  <a:gd name="T14" fmla="*/ 53 w 205"/>
                  <a:gd name="T15" fmla="*/ 13 h 239"/>
                  <a:gd name="T16" fmla="*/ 30 w 205"/>
                  <a:gd name="T17" fmla="*/ 32 h 239"/>
                  <a:gd name="T18" fmla="*/ 12 w 205"/>
                  <a:gd name="T19" fmla="*/ 59 h 239"/>
                  <a:gd name="T20" fmla="*/ 2 w 205"/>
                  <a:gd name="T21" fmla="*/ 93 h 239"/>
                  <a:gd name="T22" fmla="*/ 0 w 205"/>
                  <a:gd name="T23" fmla="*/ 120 h 239"/>
                  <a:gd name="T24" fmla="*/ 5 w 205"/>
                  <a:gd name="T25" fmla="*/ 157 h 239"/>
                  <a:gd name="T26" fmla="*/ 17 w 205"/>
                  <a:gd name="T27" fmla="*/ 189 h 239"/>
                  <a:gd name="T28" fmla="*/ 36 w 205"/>
                  <a:gd name="T29" fmla="*/ 214 h 239"/>
                  <a:gd name="T30" fmla="*/ 61 w 205"/>
                  <a:gd name="T31" fmla="*/ 230 h 239"/>
                  <a:gd name="T32" fmla="*/ 90 w 205"/>
                  <a:gd name="T33" fmla="*/ 238 h 239"/>
                  <a:gd name="T34" fmla="*/ 113 w 205"/>
                  <a:gd name="T35" fmla="*/ 238 h 239"/>
                  <a:gd name="T36" fmla="*/ 143 w 205"/>
                  <a:gd name="T37" fmla="*/ 231 h 239"/>
                  <a:gd name="T38" fmla="*/ 169 w 205"/>
                  <a:gd name="T39" fmla="*/ 214 h 239"/>
                  <a:gd name="T40" fmla="*/ 188 w 205"/>
                  <a:gd name="T41" fmla="*/ 190 h 239"/>
                  <a:gd name="T42" fmla="*/ 201 w 205"/>
                  <a:gd name="T43" fmla="*/ 158 h 239"/>
                  <a:gd name="T44" fmla="*/ 205 w 205"/>
                  <a:gd name="T45" fmla="*/ 119 h 239"/>
                  <a:gd name="T46" fmla="*/ 160 w 205"/>
                  <a:gd name="T47" fmla="*/ 120 h 239"/>
                  <a:gd name="T48" fmla="*/ 151 w 205"/>
                  <a:gd name="T49" fmla="*/ 162 h 239"/>
                  <a:gd name="T50" fmla="*/ 137 w 205"/>
                  <a:gd name="T51" fmla="*/ 183 h 239"/>
                  <a:gd name="T52" fmla="*/ 122 w 205"/>
                  <a:gd name="T53" fmla="*/ 193 h 239"/>
                  <a:gd name="T54" fmla="*/ 104 w 205"/>
                  <a:gd name="T55" fmla="*/ 196 h 239"/>
                  <a:gd name="T56" fmla="*/ 91 w 205"/>
                  <a:gd name="T57" fmla="*/ 195 h 239"/>
                  <a:gd name="T58" fmla="*/ 75 w 205"/>
                  <a:gd name="T59" fmla="*/ 188 h 239"/>
                  <a:gd name="T60" fmla="*/ 62 w 205"/>
                  <a:gd name="T61" fmla="*/ 176 h 239"/>
                  <a:gd name="T62" fmla="*/ 52 w 205"/>
                  <a:gd name="T63" fmla="*/ 159 h 239"/>
                  <a:gd name="T64" fmla="*/ 46 w 205"/>
                  <a:gd name="T65" fmla="*/ 119 h 239"/>
                  <a:gd name="T66" fmla="*/ 50 w 205"/>
                  <a:gd name="T67" fmla="*/ 88 h 239"/>
                  <a:gd name="T68" fmla="*/ 60 w 205"/>
                  <a:gd name="T69" fmla="*/ 64 h 239"/>
                  <a:gd name="T70" fmla="*/ 73 w 205"/>
                  <a:gd name="T71" fmla="*/ 51 h 239"/>
                  <a:gd name="T72" fmla="*/ 89 w 205"/>
                  <a:gd name="T73" fmla="*/ 44 h 239"/>
                  <a:gd name="T74" fmla="*/ 101 w 205"/>
                  <a:gd name="T75" fmla="*/ 43 h 239"/>
                  <a:gd name="T76" fmla="*/ 120 w 205"/>
                  <a:gd name="T77" fmla="*/ 46 h 239"/>
                  <a:gd name="T78" fmla="*/ 136 w 205"/>
                  <a:gd name="T79" fmla="*/ 55 h 239"/>
                  <a:gd name="T80" fmla="*/ 148 w 205"/>
                  <a:gd name="T81" fmla="*/ 69 h 239"/>
                  <a:gd name="T82" fmla="*/ 156 w 205"/>
                  <a:gd name="T83" fmla="*/ 88 h 239"/>
                  <a:gd name="T84" fmla="*/ 160 w 205"/>
                  <a:gd name="T85" fmla="*/ 12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5" h="239">
                    <a:moveTo>
                      <a:pt x="205" y="119"/>
                    </a:moveTo>
                    <a:lnTo>
                      <a:pt x="205" y="119"/>
                    </a:lnTo>
                    <a:lnTo>
                      <a:pt x="205" y="105"/>
                    </a:lnTo>
                    <a:lnTo>
                      <a:pt x="203" y="93"/>
                    </a:lnTo>
                    <a:lnTo>
                      <a:pt x="201" y="81"/>
                    </a:lnTo>
                    <a:lnTo>
                      <a:pt x="198" y="70"/>
                    </a:lnTo>
                    <a:lnTo>
                      <a:pt x="194" y="59"/>
                    </a:lnTo>
                    <a:lnTo>
                      <a:pt x="189" y="50"/>
                    </a:lnTo>
                    <a:lnTo>
                      <a:pt x="183" y="41"/>
                    </a:lnTo>
                    <a:lnTo>
                      <a:pt x="176" y="33"/>
                    </a:lnTo>
                    <a:lnTo>
                      <a:pt x="169" y="25"/>
                    </a:lnTo>
                    <a:lnTo>
                      <a:pt x="161" y="19"/>
                    </a:lnTo>
                    <a:lnTo>
                      <a:pt x="153" y="13"/>
                    </a:lnTo>
                    <a:lnTo>
                      <a:pt x="144" y="9"/>
                    </a:lnTo>
                    <a:lnTo>
                      <a:pt x="135" y="5"/>
                    </a:lnTo>
                    <a:lnTo>
                      <a:pt x="125" y="3"/>
                    </a:lnTo>
                    <a:lnTo>
                      <a:pt x="114" y="1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92" y="1"/>
                    </a:lnTo>
                    <a:lnTo>
                      <a:pt x="81" y="2"/>
                    </a:lnTo>
                    <a:lnTo>
                      <a:pt x="72" y="5"/>
                    </a:lnTo>
                    <a:lnTo>
                      <a:pt x="62" y="8"/>
                    </a:lnTo>
                    <a:lnTo>
                      <a:pt x="53" y="13"/>
                    </a:lnTo>
                    <a:lnTo>
                      <a:pt x="45" y="18"/>
                    </a:lnTo>
                    <a:lnTo>
                      <a:pt x="37" y="25"/>
                    </a:lnTo>
                    <a:lnTo>
                      <a:pt x="30" y="32"/>
                    </a:lnTo>
                    <a:lnTo>
                      <a:pt x="23" y="40"/>
                    </a:lnTo>
                    <a:lnTo>
                      <a:pt x="17" y="49"/>
                    </a:lnTo>
                    <a:lnTo>
                      <a:pt x="12" y="59"/>
                    </a:lnTo>
                    <a:lnTo>
                      <a:pt x="8" y="70"/>
                    </a:lnTo>
                    <a:lnTo>
                      <a:pt x="5" y="81"/>
                    </a:lnTo>
                    <a:lnTo>
                      <a:pt x="2" y="93"/>
                    </a:lnTo>
                    <a:lnTo>
                      <a:pt x="1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" y="133"/>
                    </a:lnTo>
                    <a:lnTo>
                      <a:pt x="2" y="145"/>
                    </a:lnTo>
                    <a:lnTo>
                      <a:pt x="5" y="157"/>
                    </a:lnTo>
                    <a:lnTo>
                      <a:pt x="8" y="169"/>
                    </a:lnTo>
                    <a:lnTo>
                      <a:pt x="12" y="179"/>
                    </a:lnTo>
                    <a:lnTo>
                      <a:pt x="17" y="189"/>
                    </a:lnTo>
                    <a:lnTo>
                      <a:pt x="23" y="198"/>
                    </a:lnTo>
                    <a:lnTo>
                      <a:pt x="29" y="206"/>
                    </a:lnTo>
                    <a:lnTo>
                      <a:pt x="36" y="214"/>
                    </a:lnTo>
                    <a:lnTo>
                      <a:pt x="44" y="220"/>
                    </a:lnTo>
                    <a:lnTo>
                      <a:pt x="52" y="226"/>
                    </a:lnTo>
                    <a:lnTo>
                      <a:pt x="61" y="230"/>
                    </a:lnTo>
                    <a:lnTo>
                      <a:pt x="70" y="234"/>
                    </a:lnTo>
                    <a:lnTo>
                      <a:pt x="80" y="237"/>
                    </a:lnTo>
                    <a:lnTo>
                      <a:pt x="90" y="238"/>
                    </a:lnTo>
                    <a:lnTo>
                      <a:pt x="101" y="239"/>
                    </a:lnTo>
                    <a:lnTo>
                      <a:pt x="101" y="239"/>
                    </a:lnTo>
                    <a:lnTo>
                      <a:pt x="113" y="238"/>
                    </a:lnTo>
                    <a:lnTo>
                      <a:pt x="123" y="237"/>
                    </a:lnTo>
                    <a:lnTo>
                      <a:pt x="133" y="234"/>
                    </a:lnTo>
                    <a:lnTo>
                      <a:pt x="143" y="231"/>
                    </a:lnTo>
                    <a:lnTo>
                      <a:pt x="152" y="226"/>
                    </a:lnTo>
                    <a:lnTo>
                      <a:pt x="161" y="221"/>
                    </a:lnTo>
                    <a:lnTo>
                      <a:pt x="169" y="214"/>
                    </a:lnTo>
                    <a:lnTo>
                      <a:pt x="176" y="207"/>
                    </a:lnTo>
                    <a:lnTo>
                      <a:pt x="182" y="199"/>
                    </a:lnTo>
                    <a:lnTo>
                      <a:pt x="188" y="190"/>
                    </a:lnTo>
                    <a:lnTo>
                      <a:pt x="193" y="180"/>
                    </a:lnTo>
                    <a:lnTo>
                      <a:pt x="198" y="169"/>
                    </a:lnTo>
                    <a:lnTo>
                      <a:pt x="201" y="158"/>
                    </a:lnTo>
                    <a:lnTo>
                      <a:pt x="203" y="145"/>
                    </a:lnTo>
                    <a:lnTo>
                      <a:pt x="205" y="132"/>
                    </a:lnTo>
                    <a:lnTo>
                      <a:pt x="205" y="119"/>
                    </a:lnTo>
                    <a:lnTo>
                      <a:pt x="205" y="119"/>
                    </a:lnTo>
                    <a:close/>
                    <a:moveTo>
                      <a:pt x="160" y="120"/>
                    </a:moveTo>
                    <a:lnTo>
                      <a:pt x="160" y="120"/>
                    </a:lnTo>
                    <a:lnTo>
                      <a:pt x="159" y="135"/>
                    </a:lnTo>
                    <a:lnTo>
                      <a:pt x="156" y="149"/>
                    </a:lnTo>
                    <a:lnTo>
                      <a:pt x="151" y="162"/>
                    </a:lnTo>
                    <a:lnTo>
                      <a:pt x="145" y="174"/>
                    </a:lnTo>
                    <a:lnTo>
                      <a:pt x="141" y="179"/>
                    </a:lnTo>
                    <a:lnTo>
                      <a:pt x="137" y="183"/>
                    </a:lnTo>
                    <a:lnTo>
                      <a:pt x="132" y="187"/>
                    </a:lnTo>
                    <a:lnTo>
                      <a:pt x="127" y="190"/>
                    </a:lnTo>
                    <a:lnTo>
                      <a:pt x="122" y="193"/>
                    </a:lnTo>
                    <a:lnTo>
                      <a:pt x="116" y="195"/>
                    </a:lnTo>
                    <a:lnTo>
                      <a:pt x="110" y="196"/>
                    </a:lnTo>
                    <a:lnTo>
                      <a:pt x="104" y="196"/>
                    </a:lnTo>
                    <a:lnTo>
                      <a:pt x="104" y="196"/>
                    </a:lnTo>
                    <a:lnTo>
                      <a:pt x="97" y="196"/>
                    </a:lnTo>
                    <a:lnTo>
                      <a:pt x="91" y="195"/>
                    </a:lnTo>
                    <a:lnTo>
                      <a:pt x="85" y="193"/>
                    </a:lnTo>
                    <a:lnTo>
                      <a:pt x="80" y="191"/>
                    </a:lnTo>
                    <a:lnTo>
                      <a:pt x="75" y="188"/>
                    </a:lnTo>
                    <a:lnTo>
                      <a:pt x="70" y="185"/>
                    </a:lnTo>
                    <a:lnTo>
                      <a:pt x="65" y="181"/>
                    </a:lnTo>
                    <a:lnTo>
                      <a:pt x="62" y="176"/>
                    </a:lnTo>
                    <a:lnTo>
                      <a:pt x="58" y="171"/>
                    </a:lnTo>
                    <a:lnTo>
                      <a:pt x="55" y="165"/>
                    </a:lnTo>
                    <a:lnTo>
                      <a:pt x="52" y="159"/>
                    </a:lnTo>
                    <a:lnTo>
                      <a:pt x="50" y="152"/>
                    </a:lnTo>
                    <a:lnTo>
                      <a:pt x="47" y="136"/>
                    </a:lnTo>
                    <a:lnTo>
                      <a:pt x="46" y="119"/>
                    </a:lnTo>
                    <a:lnTo>
                      <a:pt x="46" y="119"/>
                    </a:lnTo>
                    <a:lnTo>
                      <a:pt x="47" y="102"/>
                    </a:lnTo>
                    <a:lnTo>
                      <a:pt x="50" y="88"/>
                    </a:lnTo>
                    <a:lnTo>
                      <a:pt x="54" y="75"/>
                    </a:lnTo>
                    <a:lnTo>
                      <a:pt x="57" y="69"/>
                    </a:lnTo>
                    <a:lnTo>
                      <a:pt x="60" y="64"/>
                    </a:lnTo>
                    <a:lnTo>
                      <a:pt x="64" y="59"/>
                    </a:lnTo>
                    <a:lnTo>
                      <a:pt x="68" y="55"/>
                    </a:lnTo>
                    <a:lnTo>
                      <a:pt x="73" y="51"/>
                    </a:lnTo>
                    <a:lnTo>
                      <a:pt x="78" y="48"/>
                    </a:lnTo>
                    <a:lnTo>
                      <a:pt x="83" y="46"/>
                    </a:lnTo>
                    <a:lnTo>
                      <a:pt x="89" y="44"/>
                    </a:lnTo>
                    <a:lnTo>
                      <a:pt x="94" y="43"/>
                    </a:lnTo>
                    <a:lnTo>
                      <a:pt x="101" y="43"/>
                    </a:lnTo>
                    <a:lnTo>
                      <a:pt x="101" y="43"/>
                    </a:lnTo>
                    <a:lnTo>
                      <a:pt x="108" y="43"/>
                    </a:lnTo>
                    <a:lnTo>
                      <a:pt x="115" y="44"/>
                    </a:lnTo>
                    <a:lnTo>
                      <a:pt x="120" y="46"/>
                    </a:lnTo>
                    <a:lnTo>
                      <a:pt x="126" y="49"/>
                    </a:lnTo>
                    <a:lnTo>
                      <a:pt x="131" y="51"/>
                    </a:lnTo>
                    <a:lnTo>
                      <a:pt x="136" y="55"/>
                    </a:lnTo>
                    <a:lnTo>
                      <a:pt x="140" y="59"/>
                    </a:lnTo>
                    <a:lnTo>
                      <a:pt x="144" y="64"/>
                    </a:lnTo>
                    <a:lnTo>
                      <a:pt x="148" y="69"/>
                    </a:lnTo>
                    <a:lnTo>
                      <a:pt x="151" y="75"/>
                    </a:lnTo>
                    <a:lnTo>
                      <a:pt x="154" y="81"/>
                    </a:lnTo>
                    <a:lnTo>
                      <a:pt x="156" y="88"/>
                    </a:lnTo>
                    <a:lnTo>
                      <a:pt x="159" y="103"/>
                    </a:lnTo>
                    <a:lnTo>
                      <a:pt x="160" y="120"/>
                    </a:lnTo>
                    <a:lnTo>
                      <a:pt x="160" y="12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" name="Freeform 40"/>
              <p:cNvSpPr>
                <a:spLocks/>
              </p:cNvSpPr>
              <p:nvPr userDrawn="1"/>
            </p:nvSpPr>
            <p:spPr bwMode="auto">
              <a:xfrm>
                <a:off x="3124200" y="6150782"/>
                <a:ext cx="73025" cy="92075"/>
              </a:xfrm>
              <a:custGeom>
                <a:avLst/>
                <a:gdLst>
                  <a:gd name="T0" fmla="*/ 184 w 184"/>
                  <a:gd name="T1" fmla="*/ 39 h 229"/>
                  <a:gd name="T2" fmla="*/ 184 w 184"/>
                  <a:gd name="T3" fmla="*/ 0 h 229"/>
                  <a:gd name="T4" fmla="*/ 0 w 184"/>
                  <a:gd name="T5" fmla="*/ 0 h 229"/>
                  <a:gd name="T6" fmla="*/ 0 w 184"/>
                  <a:gd name="T7" fmla="*/ 39 h 229"/>
                  <a:gd name="T8" fmla="*/ 69 w 184"/>
                  <a:gd name="T9" fmla="*/ 39 h 229"/>
                  <a:gd name="T10" fmla="*/ 69 w 184"/>
                  <a:gd name="T11" fmla="*/ 229 h 229"/>
                  <a:gd name="T12" fmla="*/ 114 w 184"/>
                  <a:gd name="T13" fmla="*/ 229 h 229"/>
                  <a:gd name="T14" fmla="*/ 114 w 184"/>
                  <a:gd name="T15" fmla="*/ 39 h 229"/>
                  <a:gd name="T16" fmla="*/ 184 w 184"/>
                  <a:gd name="T17" fmla="*/ 3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229">
                    <a:moveTo>
                      <a:pt x="184" y="39"/>
                    </a:moveTo>
                    <a:lnTo>
                      <a:pt x="184" y="0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69" y="39"/>
                    </a:lnTo>
                    <a:lnTo>
                      <a:pt x="69" y="229"/>
                    </a:lnTo>
                    <a:lnTo>
                      <a:pt x="114" y="229"/>
                    </a:lnTo>
                    <a:lnTo>
                      <a:pt x="114" y="39"/>
                    </a:lnTo>
                    <a:lnTo>
                      <a:pt x="184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" name="Freeform 41"/>
              <p:cNvSpPr>
                <a:spLocks noEditPoints="1"/>
              </p:cNvSpPr>
              <p:nvPr userDrawn="1"/>
            </p:nvSpPr>
            <p:spPr bwMode="auto">
              <a:xfrm>
                <a:off x="3209925" y="6150782"/>
                <a:ext cx="73025" cy="92075"/>
              </a:xfrm>
              <a:custGeom>
                <a:avLst/>
                <a:gdLst>
                  <a:gd name="T0" fmla="*/ 0 w 185"/>
                  <a:gd name="T1" fmla="*/ 229 h 229"/>
                  <a:gd name="T2" fmla="*/ 105 w 185"/>
                  <a:gd name="T3" fmla="*/ 229 h 229"/>
                  <a:gd name="T4" fmla="*/ 131 w 185"/>
                  <a:gd name="T5" fmla="*/ 227 h 229"/>
                  <a:gd name="T6" fmla="*/ 146 w 185"/>
                  <a:gd name="T7" fmla="*/ 222 h 229"/>
                  <a:gd name="T8" fmla="*/ 159 w 185"/>
                  <a:gd name="T9" fmla="*/ 215 h 229"/>
                  <a:gd name="T10" fmla="*/ 169 w 185"/>
                  <a:gd name="T11" fmla="*/ 207 h 229"/>
                  <a:gd name="T12" fmla="*/ 177 w 185"/>
                  <a:gd name="T13" fmla="*/ 196 h 229"/>
                  <a:gd name="T14" fmla="*/ 182 w 185"/>
                  <a:gd name="T15" fmla="*/ 182 h 229"/>
                  <a:gd name="T16" fmla="*/ 184 w 185"/>
                  <a:gd name="T17" fmla="*/ 167 h 229"/>
                  <a:gd name="T18" fmla="*/ 185 w 185"/>
                  <a:gd name="T19" fmla="*/ 159 h 229"/>
                  <a:gd name="T20" fmla="*/ 181 w 185"/>
                  <a:gd name="T21" fmla="*/ 138 h 229"/>
                  <a:gd name="T22" fmla="*/ 173 w 185"/>
                  <a:gd name="T23" fmla="*/ 122 h 229"/>
                  <a:gd name="T24" fmla="*/ 161 w 185"/>
                  <a:gd name="T25" fmla="*/ 112 h 229"/>
                  <a:gd name="T26" fmla="*/ 147 w 185"/>
                  <a:gd name="T27" fmla="*/ 106 h 229"/>
                  <a:gd name="T28" fmla="*/ 153 w 185"/>
                  <a:gd name="T29" fmla="*/ 102 h 229"/>
                  <a:gd name="T30" fmla="*/ 165 w 185"/>
                  <a:gd name="T31" fmla="*/ 94 h 229"/>
                  <a:gd name="T32" fmla="*/ 173 w 185"/>
                  <a:gd name="T33" fmla="*/ 82 h 229"/>
                  <a:gd name="T34" fmla="*/ 177 w 185"/>
                  <a:gd name="T35" fmla="*/ 68 h 229"/>
                  <a:gd name="T36" fmla="*/ 178 w 185"/>
                  <a:gd name="T37" fmla="*/ 60 h 229"/>
                  <a:gd name="T38" fmla="*/ 177 w 185"/>
                  <a:gd name="T39" fmla="*/ 46 h 229"/>
                  <a:gd name="T40" fmla="*/ 173 w 185"/>
                  <a:gd name="T41" fmla="*/ 34 h 229"/>
                  <a:gd name="T42" fmla="*/ 167 w 185"/>
                  <a:gd name="T43" fmla="*/ 24 h 229"/>
                  <a:gd name="T44" fmla="*/ 160 w 185"/>
                  <a:gd name="T45" fmla="*/ 15 h 229"/>
                  <a:gd name="T46" fmla="*/ 149 w 185"/>
                  <a:gd name="T47" fmla="*/ 9 h 229"/>
                  <a:gd name="T48" fmla="*/ 125 w 185"/>
                  <a:gd name="T49" fmla="*/ 1 h 229"/>
                  <a:gd name="T50" fmla="*/ 0 w 185"/>
                  <a:gd name="T51" fmla="*/ 0 h 229"/>
                  <a:gd name="T52" fmla="*/ 44 w 185"/>
                  <a:gd name="T53" fmla="*/ 37 h 229"/>
                  <a:gd name="T54" fmla="*/ 104 w 185"/>
                  <a:gd name="T55" fmla="*/ 37 h 229"/>
                  <a:gd name="T56" fmla="*/ 117 w 185"/>
                  <a:gd name="T57" fmla="*/ 39 h 229"/>
                  <a:gd name="T58" fmla="*/ 125 w 185"/>
                  <a:gd name="T59" fmla="*/ 45 h 229"/>
                  <a:gd name="T60" fmla="*/ 130 w 185"/>
                  <a:gd name="T61" fmla="*/ 53 h 229"/>
                  <a:gd name="T62" fmla="*/ 132 w 185"/>
                  <a:gd name="T63" fmla="*/ 64 h 229"/>
                  <a:gd name="T64" fmla="*/ 131 w 185"/>
                  <a:gd name="T65" fmla="*/ 69 h 229"/>
                  <a:gd name="T66" fmla="*/ 128 w 185"/>
                  <a:gd name="T67" fmla="*/ 78 h 229"/>
                  <a:gd name="T68" fmla="*/ 121 w 185"/>
                  <a:gd name="T69" fmla="*/ 85 h 229"/>
                  <a:gd name="T70" fmla="*/ 111 w 185"/>
                  <a:gd name="T71" fmla="*/ 89 h 229"/>
                  <a:gd name="T72" fmla="*/ 44 w 185"/>
                  <a:gd name="T73" fmla="*/ 90 h 229"/>
                  <a:gd name="T74" fmla="*/ 44 w 185"/>
                  <a:gd name="T75" fmla="*/ 127 h 229"/>
                  <a:gd name="T76" fmla="*/ 104 w 185"/>
                  <a:gd name="T77" fmla="*/ 127 h 229"/>
                  <a:gd name="T78" fmla="*/ 119 w 185"/>
                  <a:gd name="T79" fmla="*/ 129 h 229"/>
                  <a:gd name="T80" fmla="*/ 130 w 185"/>
                  <a:gd name="T81" fmla="*/ 136 h 229"/>
                  <a:gd name="T82" fmla="*/ 137 w 185"/>
                  <a:gd name="T83" fmla="*/ 146 h 229"/>
                  <a:gd name="T84" fmla="*/ 139 w 185"/>
                  <a:gd name="T85" fmla="*/ 160 h 229"/>
                  <a:gd name="T86" fmla="*/ 138 w 185"/>
                  <a:gd name="T87" fmla="*/ 167 h 229"/>
                  <a:gd name="T88" fmla="*/ 134 w 185"/>
                  <a:gd name="T89" fmla="*/ 178 h 229"/>
                  <a:gd name="T90" fmla="*/ 126 w 185"/>
                  <a:gd name="T91" fmla="*/ 187 h 229"/>
                  <a:gd name="T92" fmla="*/ 112 w 185"/>
                  <a:gd name="T93" fmla="*/ 191 h 229"/>
                  <a:gd name="T94" fmla="*/ 44 w 185"/>
                  <a:gd name="T95" fmla="*/ 19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5" h="229">
                    <a:moveTo>
                      <a:pt x="0" y="0"/>
                    </a:moveTo>
                    <a:lnTo>
                      <a:pt x="0" y="229"/>
                    </a:lnTo>
                    <a:lnTo>
                      <a:pt x="105" y="229"/>
                    </a:lnTo>
                    <a:lnTo>
                      <a:pt x="105" y="229"/>
                    </a:lnTo>
                    <a:lnTo>
                      <a:pt x="123" y="228"/>
                    </a:lnTo>
                    <a:lnTo>
                      <a:pt x="131" y="227"/>
                    </a:lnTo>
                    <a:lnTo>
                      <a:pt x="139" y="225"/>
                    </a:lnTo>
                    <a:lnTo>
                      <a:pt x="146" y="222"/>
                    </a:lnTo>
                    <a:lnTo>
                      <a:pt x="152" y="219"/>
                    </a:lnTo>
                    <a:lnTo>
                      <a:pt x="159" y="215"/>
                    </a:lnTo>
                    <a:lnTo>
                      <a:pt x="164" y="211"/>
                    </a:lnTo>
                    <a:lnTo>
                      <a:pt x="169" y="207"/>
                    </a:lnTo>
                    <a:lnTo>
                      <a:pt x="173" y="201"/>
                    </a:lnTo>
                    <a:lnTo>
                      <a:pt x="177" y="196"/>
                    </a:lnTo>
                    <a:lnTo>
                      <a:pt x="180" y="189"/>
                    </a:lnTo>
                    <a:lnTo>
                      <a:pt x="182" y="182"/>
                    </a:lnTo>
                    <a:lnTo>
                      <a:pt x="183" y="175"/>
                    </a:lnTo>
                    <a:lnTo>
                      <a:pt x="184" y="167"/>
                    </a:lnTo>
                    <a:lnTo>
                      <a:pt x="185" y="159"/>
                    </a:lnTo>
                    <a:lnTo>
                      <a:pt x="185" y="159"/>
                    </a:lnTo>
                    <a:lnTo>
                      <a:pt x="184" y="148"/>
                    </a:lnTo>
                    <a:lnTo>
                      <a:pt x="181" y="138"/>
                    </a:lnTo>
                    <a:lnTo>
                      <a:pt x="178" y="129"/>
                    </a:lnTo>
                    <a:lnTo>
                      <a:pt x="173" y="122"/>
                    </a:lnTo>
                    <a:lnTo>
                      <a:pt x="167" y="116"/>
                    </a:lnTo>
                    <a:lnTo>
                      <a:pt x="161" y="112"/>
                    </a:lnTo>
                    <a:lnTo>
                      <a:pt x="153" y="108"/>
                    </a:lnTo>
                    <a:lnTo>
                      <a:pt x="147" y="106"/>
                    </a:lnTo>
                    <a:lnTo>
                      <a:pt x="147" y="106"/>
                    </a:lnTo>
                    <a:lnTo>
                      <a:pt x="153" y="102"/>
                    </a:lnTo>
                    <a:lnTo>
                      <a:pt x="160" y="98"/>
                    </a:lnTo>
                    <a:lnTo>
                      <a:pt x="165" y="94"/>
                    </a:lnTo>
                    <a:lnTo>
                      <a:pt x="169" y="88"/>
                    </a:lnTo>
                    <a:lnTo>
                      <a:pt x="173" y="82"/>
                    </a:lnTo>
                    <a:lnTo>
                      <a:pt x="175" y="76"/>
                    </a:lnTo>
                    <a:lnTo>
                      <a:pt x="177" y="68"/>
                    </a:lnTo>
                    <a:lnTo>
                      <a:pt x="178" y="60"/>
                    </a:lnTo>
                    <a:lnTo>
                      <a:pt x="178" y="60"/>
                    </a:lnTo>
                    <a:lnTo>
                      <a:pt x="177" y="53"/>
                    </a:lnTo>
                    <a:lnTo>
                      <a:pt x="177" y="46"/>
                    </a:lnTo>
                    <a:lnTo>
                      <a:pt x="175" y="40"/>
                    </a:lnTo>
                    <a:lnTo>
                      <a:pt x="173" y="34"/>
                    </a:lnTo>
                    <a:lnTo>
                      <a:pt x="171" y="29"/>
                    </a:lnTo>
                    <a:lnTo>
                      <a:pt x="167" y="24"/>
                    </a:lnTo>
                    <a:lnTo>
                      <a:pt x="164" y="19"/>
                    </a:lnTo>
                    <a:lnTo>
                      <a:pt x="160" y="15"/>
                    </a:lnTo>
                    <a:lnTo>
                      <a:pt x="154" y="12"/>
                    </a:lnTo>
                    <a:lnTo>
                      <a:pt x="149" y="9"/>
                    </a:lnTo>
                    <a:lnTo>
                      <a:pt x="138" y="4"/>
                    </a:lnTo>
                    <a:lnTo>
                      <a:pt x="125" y="1"/>
                    </a:lnTo>
                    <a:lnTo>
                      <a:pt x="111" y="0"/>
                    </a:lnTo>
                    <a:lnTo>
                      <a:pt x="0" y="0"/>
                    </a:lnTo>
                    <a:close/>
                    <a:moveTo>
                      <a:pt x="44" y="90"/>
                    </a:moveTo>
                    <a:lnTo>
                      <a:pt x="44" y="37"/>
                    </a:lnTo>
                    <a:lnTo>
                      <a:pt x="104" y="37"/>
                    </a:lnTo>
                    <a:lnTo>
                      <a:pt x="104" y="37"/>
                    </a:lnTo>
                    <a:lnTo>
                      <a:pt x="111" y="38"/>
                    </a:lnTo>
                    <a:lnTo>
                      <a:pt x="117" y="39"/>
                    </a:lnTo>
                    <a:lnTo>
                      <a:pt x="122" y="42"/>
                    </a:lnTo>
                    <a:lnTo>
                      <a:pt x="125" y="45"/>
                    </a:lnTo>
                    <a:lnTo>
                      <a:pt x="128" y="49"/>
                    </a:lnTo>
                    <a:lnTo>
                      <a:pt x="130" y="53"/>
                    </a:lnTo>
                    <a:lnTo>
                      <a:pt x="132" y="58"/>
                    </a:lnTo>
                    <a:lnTo>
                      <a:pt x="132" y="64"/>
                    </a:lnTo>
                    <a:lnTo>
                      <a:pt x="132" y="64"/>
                    </a:lnTo>
                    <a:lnTo>
                      <a:pt x="131" y="69"/>
                    </a:lnTo>
                    <a:lnTo>
                      <a:pt x="130" y="74"/>
                    </a:lnTo>
                    <a:lnTo>
                      <a:pt x="128" y="78"/>
                    </a:lnTo>
                    <a:lnTo>
                      <a:pt x="125" y="82"/>
                    </a:lnTo>
                    <a:lnTo>
                      <a:pt x="121" y="85"/>
                    </a:lnTo>
                    <a:lnTo>
                      <a:pt x="116" y="88"/>
                    </a:lnTo>
                    <a:lnTo>
                      <a:pt x="111" y="89"/>
                    </a:lnTo>
                    <a:lnTo>
                      <a:pt x="104" y="90"/>
                    </a:lnTo>
                    <a:lnTo>
                      <a:pt x="44" y="90"/>
                    </a:lnTo>
                    <a:close/>
                    <a:moveTo>
                      <a:pt x="44" y="192"/>
                    </a:moveTo>
                    <a:lnTo>
                      <a:pt x="44" y="127"/>
                    </a:lnTo>
                    <a:lnTo>
                      <a:pt x="104" y="127"/>
                    </a:lnTo>
                    <a:lnTo>
                      <a:pt x="104" y="127"/>
                    </a:lnTo>
                    <a:lnTo>
                      <a:pt x="112" y="128"/>
                    </a:lnTo>
                    <a:lnTo>
                      <a:pt x="119" y="129"/>
                    </a:lnTo>
                    <a:lnTo>
                      <a:pt x="125" y="132"/>
                    </a:lnTo>
                    <a:lnTo>
                      <a:pt x="130" y="136"/>
                    </a:lnTo>
                    <a:lnTo>
                      <a:pt x="134" y="141"/>
                    </a:lnTo>
                    <a:lnTo>
                      <a:pt x="137" y="146"/>
                    </a:lnTo>
                    <a:lnTo>
                      <a:pt x="138" y="153"/>
                    </a:lnTo>
                    <a:lnTo>
                      <a:pt x="139" y="160"/>
                    </a:lnTo>
                    <a:lnTo>
                      <a:pt x="139" y="160"/>
                    </a:lnTo>
                    <a:lnTo>
                      <a:pt x="138" y="167"/>
                    </a:lnTo>
                    <a:lnTo>
                      <a:pt x="137" y="173"/>
                    </a:lnTo>
                    <a:lnTo>
                      <a:pt x="134" y="178"/>
                    </a:lnTo>
                    <a:lnTo>
                      <a:pt x="131" y="183"/>
                    </a:lnTo>
                    <a:lnTo>
                      <a:pt x="126" y="187"/>
                    </a:lnTo>
                    <a:lnTo>
                      <a:pt x="120" y="190"/>
                    </a:lnTo>
                    <a:lnTo>
                      <a:pt x="112" y="191"/>
                    </a:lnTo>
                    <a:lnTo>
                      <a:pt x="103" y="192"/>
                    </a:lnTo>
                    <a:lnTo>
                      <a:pt x="44" y="192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" name="Freeform 42"/>
              <p:cNvSpPr>
                <a:spLocks noEditPoints="1"/>
              </p:cNvSpPr>
              <p:nvPr userDrawn="1"/>
            </p:nvSpPr>
            <p:spPr bwMode="auto">
              <a:xfrm>
                <a:off x="3295650" y="6149194"/>
                <a:ext cx="79375" cy="95250"/>
              </a:xfrm>
              <a:custGeom>
                <a:avLst/>
                <a:gdLst>
                  <a:gd name="T0" fmla="*/ 197 w 197"/>
                  <a:gd name="T1" fmla="*/ 115 h 239"/>
                  <a:gd name="T2" fmla="*/ 195 w 197"/>
                  <a:gd name="T3" fmla="*/ 92 h 239"/>
                  <a:gd name="T4" fmla="*/ 191 w 197"/>
                  <a:gd name="T5" fmla="*/ 71 h 239"/>
                  <a:gd name="T6" fmla="*/ 183 w 197"/>
                  <a:gd name="T7" fmla="*/ 52 h 239"/>
                  <a:gd name="T8" fmla="*/ 173 w 197"/>
                  <a:gd name="T9" fmla="*/ 34 h 239"/>
                  <a:gd name="T10" fmla="*/ 159 w 197"/>
                  <a:gd name="T11" fmla="*/ 20 h 239"/>
                  <a:gd name="T12" fmla="*/ 143 w 197"/>
                  <a:gd name="T13" fmla="*/ 10 h 239"/>
                  <a:gd name="T14" fmla="*/ 123 w 197"/>
                  <a:gd name="T15" fmla="*/ 3 h 239"/>
                  <a:gd name="T16" fmla="*/ 100 w 197"/>
                  <a:gd name="T17" fmla="*/ 0 h 239"/>
                  <a:gd name="T18" fmla="*/ 89 w 197"/>
                  <a:gd name="T19" fmla="*/ 1 h 239"/>
                  <a:gd name="T20" fmla="*/ 69 w 197"/>
                  <a:gd name="T21" fmla="*/ 5 h 239"/>
                  <a:gd name="T22" fmla="*/ 51 w 197"/>
                  <a:gd name="T23" fmla="*/ 12 h 239"/>
                  <a:gd name="T24" fmla="*/ 35 w 197"/>
                  <a:gd name="T25" fmla="*/ 24 h 239"/>
                  <a:gd name="T26" fmla="*/ 22 w 197"/>
                  <a:gd name="T27" fmla="*/ 39 h 239"/>
                  <a:gd name="T28" fmla="*/ 11 w 197"/>
                  <a:gd name="T29" fmla="*/ 58 h 239"/>
                  <a:gd name="T30" fmla="*/ 4 w 197"/>
                  <a:gd name="T31" fmla="*/ 80 h 239"/>
                  <a:gd name="T32" fmla="*/ 0 w 197"/>
                  <a:gd name="T33" fmla="*/ 106 h 239"/>
                  <a:gd name="T34" fmla="*/ 0 w 197"/>
                  <a:gd name="T35" fmla="*/ 120 h 239"/>
                  <a:gd name="T36" fmla="*/ 2 w 197"/>
                  <a:gd name="T37" fmla="*/ 148 h 239"/>
                  <a:gd name="T38" fmla="*/ 9 w 197"/>
                  <a:gd name="T39" fmla="*/ 172 h 239"/>
                  <a:gd name="T40" fmla="*/ 18 w 197"/>
                  <a:gd name="T41" fmla="*/ 193 h 239"/>
                  <a:gd name="T42" fmla="*/ 30 w 197"/>
                  <a:gd name="T43" fmla="*/ 209 h 239"/>
                  <a:gd name="T44" fmla="*/ 36 w 197"/>
                  <a:gd name="T45" fmla="*/ 215 h 239"/>
                  <a:gd name="T46" fmla="*/ 51 w 197"/>
                  <a:gd name="T47" fmla="*/ 226 h 239"/>
                  <a:gd name="T48" fmla="*/ 68 w 197"/>
                  <a:gd name="T49" fmla="*/ 234 h 239"/>
                  <a:gd name="T50" fmla="*/ 88 w 197"/>
                  <a:gd name="T51" fmla="*/ 238 h 239"/>
                  <a:gd name="T52" fmla="*/ 99 w 197"/>
                  <a:gd name="T53" fmla="*/ 239 h 239"/>
                  <a:gd name="T54" fmla="*/ 124 w 197"/>
                  <a:gd name="T55" fmla="*/ 237 h 239"/>
                  <a:gd name="T56" fmla="*/ 145 w 197"/>
                  <a:gd name="T57" fmla="*/ 231 h 239"/>
                  <a:gd name="T58" fmla="*/ 153 w 197"/>
                  <a:gd name="T59" fmla="*/ 227 h 239"/>
                  <a:gd name="T60" fmla="*/ 170 w 197"/>
                  <a:gd name="T61" fmla="*/ 216 h 239"/>
                  <a:gd name="T62" fmla="*/ 151 w 197"/>
                  <a:gd name="T63" fmla="*/ 180 h 239"/>
                  <a:gd name="T64" fmla="*/ 139 w 197"/>
                  <a:gd name="T65" fmla="*/ 188 h 239"/>
                  <a:gd name="T66" fmla="*/ 128 w 197"/>
                  <a:gd name="T67" fmla="*/ 193 h 239"/>
                  <a:gd name="T68" fmla="*/ 116 w 197"/>
                  <a:gd name="T69" fmla="*/ 197 h 239"/>
                  <a:gd name="T70" fmla="*/ 101 w 197"/>
                  <a:gd name="T71" fmla="*/ 198 h 239"/>
                  <a:gd name="T72" fmla="*/ 91 w 197"/>
                  <a:gd name="T73" fmla="*/ 197 h 239"/>
                  <a:gd name="T74" fmla="*/ 72 w 197"/>
                  <a:gd name="T75" fmla="*/ 190 h 239"/>
                  <a:gd name="T76" fmla="*/ 57 w 197"/>
                  <a:gd name="T77" fmla="*/ 175 h 239"/>
                  <a:gd name="T78" fmla="*/ 47 w 197"/>
                  <a:gd name="T79" fmla="*/ 151 h 239"/>
                  <a:gd name="T80" fmla="*/ 195 w 197"/>
                  <a:gd name="T81" fmla="*/ 136 h 239"/>
                  <a:gd name="T82" fmla="*/ 196 w 197"/>
                  <a:gd name="T83" fmla="*/ 127 h 239"/>
                  <a:gd name="T84" fmla="*/ 197 w 197"/>
                  <a:gd name="T85" fmla="*/ 115 h 239"/>
                  <a:gd name="T86" fmla="*/ 45 w 197"/>
                  <a:gd name="T87" fmla="*/ 98 h 239"/>
                  <a:gd name="T88" fmla="*/ 50 w 197"/>
                  <a:gd name="T89" fmla="*/ 74 h 239"/>
                  <a:gd name="T90" fmla="*/ 61 w 197"/>
                  <a:gd name="T91" fmla="*/ 56 h 239"/>
                  <a:gd name="T92" fmla="*/ 76 w 197"/>
                  <a:gd name="T93" fmla="*/ 45 h 239"/>
                  <a:gd name="T94" fmla="*/ 97 w 197"/>
                  <a:gd name="T95" fmla="*/ 41 h 239"/>
                  <a:gd name="T96" fmla="*/ 104 w 197"/>
                  <a:gd name="T97" fmla="*/ 41 h 239"/>
                  <a:gd name="T98" fmla="*/ 116 w 197"/>
                  <a:gd name="T99" fmla="*/ 44 h 239"/>
                  <a:gd name="T100" fmla="*/ 126 w 197"/>
                  <a:gd name="T101" fmla="*/ 48 h 239"/>
                  <a:gd name="T102" fmla="*/ 137 w 197"/>
                  <a:gd name="T103" fmla="*/ 58 h 239"/>
                  <a:gd name="T104" fmla="*/ 147 w 197"/>
                  <a:gd name="T105" fmla="*/ 76 h 239"/>
                  <a:gd name="T106" fmla="*/ 151 w 197"/>
                  <a:gd name="T107" fmla="*/ 9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7" h="239">
                    <a:moveTo>
                      <a:pt x="197" y="115"/>
                    </a:moveTo>
                    <a:lnTo>
                      <a:pt x="197" y="115"/>
                    </a:lnTo>
                    <a:lnTo>
                      <a:pt x="196" y="104"/>
                    </a:lnTo>
                    <a:lnTo>
                      <a:pt x="195" y="92"/>
                    </a:lnTo>
                    <a:lnTo>
                      <a:pt x="193" y="81"/>
                    </a:lnTo>
                    <a:lnTo>
                      <a:pt x="191" y="71"/>
                    </a:lnTo>
                    <a:lnTo>
                      <a:pt x="187" y="61"/>
                    </a:lnTo>
                    <a:lnTo>
                      <a:pt x="183" y="52"/>
                    </a:lnTo>
                    <a:lnTo>
                      <a:pt x="178" y="43"/>
                    </a:lnTo>
                    <a:lnTo>
                      <a:pt x="173" y="34"/>
                    </a:lnTo>
                    <a:lnTo>
                      <a:pt x="166" y="27"/>
                    </a:lnTo>
                    <a:lnTo>
                      <a:pt x="159" y="20"/>
                    </a:lnTo>
                    <a:lnTo>
                      <a:pt x="151" y="14"/>
                    </a:lnTo>
                    <a:lnTo>
                      <a:pt x="143" y="10"/>
                    </a:lnTo>
                    <a:lnTo>
                      <a:pt x="133" y="6"/>
                    </a:lnTo>
                    <a:lnTo>
                      <a:pt x="123" y="3"/>
                    </a:lnTo>
                    <a:lnTo>
                      <a:pt x="112" y="1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9" y="1"/>
                    </a:lnTo>
                    <a:lnTo>
                      <a:pt x="79" y="2"/>
                    </a:lnTo>
                    <a:lnTo>
                      <a:pt x="69" y="5"/>
                    </a:lnTo>
                    <a:lnTo>
                      <a:pt x="60" y="8"/>
                    </a:lnTo>
                    <a:lnTo>
                      <a:pt x="51" y="12"/>
                    </a:lnTo>
                    <a:lnTo>
                      <a:pt x="42" y="18"/>
                    </a:lnTo>
                    <a:lnTo>
                      <a:pt x="35" y="24"/>
                    </a:lnTo>
                    <a:lnTo>
                      <a:pt x="28" y="31"/>
                    </a:lnTo>
                    <a:lnTo>
                      <a:pt x="22" y="39"/>
                    </a:lnTo>
                    <a:lnTo>
                      <a:pt x="16" y="48"/>
                    </a:lnTo>
                    <a:lnTo>
                      <a:pt x="11" y="58"/>
                    </a:lnTo>
                    <a:lnTo>
                      <a:pt x="7" y="68"/>
                    </a:lnTo>
                    <a:lnTo>
                      <a:pt x="4" y="80"/>
                    </a:lnTo>
                    <a:lnTo>
                      <a:pt x="2" y="92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34"/>
                    </a:lnTo>
                    <a:lnTo>
                      <a:pt x="2" y="148"/>
                    </a:lnTo>
                    <a:lnTo>
                      <a:pt x="5" y="160"/>
                    </a:lnTo>
                    <a:lnTo>
                      <a:pt x="9" y="172"/>
                    </a:lnTo>
                    <a:lnTo>
                      <a:pt x="13" y="183"/>
                    </a:lnTo>
                    <a:lnTo>
                      <a:pt x="18" y="193"/>
                    </a:lnTo>
                    <a:lnTo>
                      <a:pt x="24" y="201"/>
                    </a:lnTo>
                    <a:lnTo>
                      <a:pt x="30" y="209"/>
                    </a:lnTo>
                    <a:lnTo>
                      <a:pt x="30" y="209"/>
                    </a:lnTo>
                    <a:lnTo>
                      <a:pt x="36" y="215"/>
                    </a:lnTo>
                    <a:lnTo>
                      <a:pt x="43" y="220"/>
                    </a:lnTo>
                    <a:lnTo>
                      <a:pt x="51" y="226"/>
                    </a:lnTo>
                    <a:lnTo>
                      <a:pt x="59" y="230"/>
                    </a:lnTo>
                    <a:lnTo>
                      <a:pt x="68" y="234"/>
                    </a:lnTo>
                    <a:lnTo>
                      <a:pt x="77" y="236"/>
                    </a:lnTo>
                    <a:lnTo>
                      <a:pt x="88" y="238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2" y="238"/>
                    </a:lnTo>
                    <a:lnTo>
                      <a:pt x="124" y="237"/>
                    </a:lnTo>
                    <a:lnTo>
                      <a:pt x="135" y="234"/>
                    </a:lnTo>
                    <a:lnTo>
                      <a:pt x="145" y="231"/>
                    </a:lnTo>
                    <a:lnTo>
                      <a:pt x="145" y="231"/>
                    </a:lnTo>
                    <a:lnTo>
                      <a:pt x="153" y="227"/>
                    </a:lnTo>
                    <a:lnTo>
                      <a:pt x="162" y="222"/>
                    </a:lnTo>
                    <a:lnTo>
                      <a:pt x="170" y="216"/>
                    </a:lnTo>
                    <a:lnTo>
                      <a:pt x="178" y="209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39" y="188"/>
                    </a:lnTo>
                    <a:lnTo>
                      <a:pt x="128" y="193"/>
                    </a:lnTo>
                    <a:lnTo>
                      <a:pt x="128" y="193"/>
                    </a:lnTo>
                    <a:lnTo>
                      <a:pt x="122" y="195"/>
                    </a:lnTo>
                    <a:lnTo>
                      <a:pt x="116" y="197"/>
                    </a:lnTo>
                    <a:lnTo>
                      <a:pt x="109" y="198"/>
                    </a:lnTo>
                    <a:lnTo>
                      <a:pt x="101" y="198"/>
                    </a:lnTo>
                    <a:lnTo>
                      <a:pt x="101" y="198"/>
                    </a:lnTo>
                    <a:lnTo>
                      <a:pt x="91" y="197"/>
                    </a:lnTo>
                    <a:lnTo>
                      <a:pt x="81" y="195"/>
                    </a:lnTo>
                    <a:lnTo>
                      <a:pt x="72" y="190"/>
                    </a:lnTo>
                    <a:lnTo>
                      <a:pt x="64" y="183"/>
                    </a:lnTo>
                    <a:lnTo>
                      <a:pt x="57" y="175"/>
                    </a:lnTo>
                    <a:lnTo>
                      <a:pt x="51" y="164"/>
                    </a:lnTo>
                    <a:lnTo>
                      <a:pt x="47" y="151"/>
                    </a:lnTo>
                    <a:lnTo>
                      <a:pt x="44" y="136"/>
                    </a:lnTo>
                    <a:lnTo>
                      <a:pt x="195" y="136"/>
                    </a:lnTo>
                    <a:lnTo>
                      <a:pt x="195" y="136"/>
                    </a:lnTo>
                    <a:lnTo>
                      <a:pt x="196" y="127"/>
                    </a:lnTo>
                    <a:lnTo>
                      <a:pt x="197" y="115"/>
                    </a:lnTo>
                    <a:lnTo>
                      <a:pt x="197" y="115"/>
                    </a:lnTo>
                    <a:close/>
                    <a:moveTo>
                      <a:pt x="45" y="98"/>
                    </a:moveTo>
                    <a:lnTo>
                      <a:pt x="45" y="98"/>
                    </a:lnTo>
                    <a:lnTo>
                      <a:pt x="47" y="85"/>
                    </a:lnTo>
                    <a:lnTo>
                      <a:pt x="50" y="74"/>
                    </a:lnTo>
                    <a:lnTo>
                      <a:pt x="55" y="64"/>
                    </a:lnTo>
                    <a:lnTo>
                      <a:pt x="61" y="56"/>
                    </a:lnTo>
                    <a:lnTo>
                      <a:pt x="68" y="49"/>
                    </a:lnTo>
                    <a:lnTo>
                      <a:pt x="76" y="45"/>
                    </a:lnTo>
                    <a:lnTo>
                      <a:pt x="86" y="42"/>
                    </a:lnTo>
                    <a:lnTo>
                      <a:pt x="97" y="41"/>
                    </a:lnTo>
                    <a:lnTo>
                      <a:pt x="97" y="41"/>
                    </a:lnTo>
                    <a:lnTo>
                      <a:pt x="104" y="41"/>
                    </a:lnTo>
                    <a:lnTo>
                      <a:pt x="110" y="42"/>
                    </a:lnTo>
                    <a:lnTo>
                      <a:pt x="116" y="44"/>
                    </a:lnTo>
                    <a:lnTo>
                      <a:pt x="121" y="45"/>
                    </a:lnTo>
                    <a:lnTo>
                      <a:pt x="126" y="48"/>
                    </a:lnTo>
                    <a:lnTo>
                      <a:pt x="130" y="51"/>
                    </a:lnTo>
                    <a:lnTo>
                      <a:pt x="137" y="58"/>
                    </a:lnTo>
                    <a:lnTo>
                      <a:pt x="143" y="66"/>
                    </a:lnTo>
                    <a:lnTo>
                      <a:pt x="147" y="76"/>
                    </a:lnTo>
                    <a:lnTo>
                      <a:pt x="150" y="87"/>
                    </a:lnTo>
                    <a:lnTo>
                      <a:pt x="151" y="98"/>
                    </a:lnTo>
                    <a:lnTo>
                      <a:pt x="45" y="98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" name="Freeform 43"/>
              <p:cNvSpPr>
                <a:spLocks/>
              </p:cNvSpPr>
              <p:nvPr userDrawn="1"/>
            </p:nvSpPr>
            <p:spPr bwMode="auto">
              <a:xfrm>
                <a:off x="3382962" y="6150782"/>
                <a:ext cx="73025" cy="92075"/>
              </a:xfrm>
              <a:custGeom>
                <a:avLst/>
                <a:gdLst>
                  <a:gd name="T0" fmla="*/ 184 w 184"/>
                  <a:gd name="T1" fmla="*/ 39 h 229"/>
                  <a:gd name="T2" fmla="*/ 184 w 184"/>
                  <a:gd name="T3" fmla="*/ 0 h 229"/>
                  <a:gd name="T4" fmla="*/ 0 w 184"/>
                  <a:gd name="T5" fmla="*/ 0 h 229"/>
                  <a:gd name="T6" fmla="*/ 0 w 184"/>
                  <a:gd name="T7" fmla="*/ 39 h 229"/>
                  <a:gd name="T8" fmla="*/ 70 w 184"/>
                  <a:gd name="T9" fmla="*/ 39 h 229"/>
                  <a:gd name="T10" fmla="*/ 70 w 184"/>
                  <a:gd name="T11" fmla="*/ 229 h 229"/>
                  <a:gd name="T12" fmla="*/ 114 w 184"/>
                  <a:gd name="T13" fmla="*/ 229 h 229"/>
                  <a:gd name="T14" fmla="*/ 114 w 184"/>
                  <a:gd name="T15" fmla="*/ 39 h 229"/>
                  <a:gd name="T16" fmla="*/ 184 w 184"/>
                  <a:gd name="T17" fmla="*/ 3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229">
                    <a:moveTo>
                      <a:pt x="184" y="39"/>
                    </a:moveTo>
                    <a:lnTo>
                      <a:pt x="184" y="0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70" y="39"/>
                    </a:lnTo>
                    <a:lnTo>
                      <a:pt x="70" y="229"/>
                    </a:lnTo>
                    <a:lnTo>
                      <a:pt x="114" y="229"/>
                    </a:lnTo>
                    <a:lnTo>
                      <a:pt x="114" y="39"/>
                    </a:lnTo>
                    <a:lnTo>
                      <a:pt x="184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" name="Freeform 44"/>
              <p:cNvSpPr>
                <a:spLocks/>
              </p:cNvSpPr>
              <p:nvPr userDrawn="1"/>
            </p:nvSpPr>
            <p:spPr bwMode="auto">
              <a:xfrm>
                <a:off x="3470275" y="6217457"/>
                <a:ext cx="26988" cy="26988"/>
              </a:xfrm>
              <a:custGeom>
                <a:avLst/>
                <a:gdLst>
                  <a:gd name="T0" fmla="*/ 69 w 69"/>
                  <a:gd name="T1" fmla="*/ 34 h 69"/>
                  <a:gd name="T2" fmla="*/ 69 w 69"/>
                  <a:gd name="T3" fmla="*/ 34 h 69"/>
                  <a:gd name="T4" fmla="*/ 69 w 69"/>
                  <a:gd name="T5" fmla="*/ 27 h 69"/>
                  <a:gd name="T6" fmla="*/ 67 w 69"/>
                  <a:gd name="T7" fmla="*/ 21 h 69"/>
                  <a:gd name="T8" fmla="*/ 63 w 69"/>
                  <a:gd name="T9" fmla="*/ 15 h 69"/>
                  <a:gd name="T10" fmla="*/ 59 w 69"/>
                  <a:gd name="T11" fmla="*/ 10 h 69"/>
                  <a:gd name="T12" fmla="*/ 54 w 69"/>
                  <a:gd name="T13" fmla="*/ 5 h 69"/>
                  <a:gd name="T14" fmla="*/ 48 w 69"/>
                  <a:gd name="T15" fmla="*/ 2 h 69"/>
                  <a:gd name="T16" fmla="*/ 42 w 69"/>
                  <a:gd name="T17" fmla="*/ 0 h 69"/>
                  <a:gd name="T18" fmla="*/ 35 w 69"/>
                  <a:gd name="T19" fmla="*/ 0 h 69"/>
                  <a:gd name="T20" fmla="*/ 35 w 69"/>
                  <a:gd name="T21" fmla="*/ 0 h 69"/>
                  <a:gd name="T22" fmla="*/ 28 w 69"/>
                  <a:gd name="T23" fmla="*/ 0 h 69"/>
                  <a:gd name="T24" fmla="*/ 21 w 69"/>
                  <a:gd name="T25" fmla="*/ 2 h 69"/>
                  <a:gd name="T26" fmla="*/ 15 w 69"/>
                  <a:gd name="T27" fmla="*/ 5 h 69"/>
                  <a:gd name="T28" fmla="*/ 10 w 69"/>
                  <a:gd name="T29" fmla="*/ 10 h 69"/>
                  <a:gd name="T30" fmla="*/ 6 w 69"/>
                  <a:gd name="T31" fmla="*/ 15 h 69"/>
                  <a:gd name="T32" fmla="*/ 3 w 69"/>
                  <a:gd name="T33" fmla="*/ 21 h 69"/>
                  <a:gd name="T34" fmla="*/ 1 w 69"/>
                  <a:gd name="T35" fmla="*/ 27 h 69"/>
                  <a:gd name="T36" fmla="*/ 0 w 69"/>
                  <a:gd name="T37" fmla="*/ 34 h 69"/>
                  <a:gd name="T38" fmla="*/ 0 w 69"/>
                  <a:gd name="T39" fmla="*/ 34 h 69"/>
                  <a:gd name="T40" fmla="*/ 1 w 69"/>
                  <a:gd name="T41" fmla="*/ 42 h 69"/>
                  <a:gd name="T42" fmla="*/ 3 w 69"/>
                  <a:gd name="T43" fmla="*/ 48 h 69"/>
                  <a:gd name="T44" fmla="*/ 6 w 69"/>
                  <a:gd name="T45" fmla="*/ 54 h 69"/>
                  <a:gd name="T46" fmla="*/ 10 w 69"/>
                  <a:gd name="T47" fmla="*/ 59 h 69"/>
                  <a:gd name="T48" fmla="*/ 15 w 69"/>
                  <a:gd name="T49" fmla="*/ 63 h 69"/>
                  <a:gd name="T50" fmla="*/ 21 w 69"/>
                  <a:gd name="T51" fmla="*/ 66 h 69"/>
                  <a:gd name="T52" fmla="*/ 28 w 69"/>
                  <a:gd name="T53" fmla="*/ 68 h 69"/>
                  <a:gd name="T54" fmla="*/ 35 w 69"/>
                  <a:gd name="T55" fmla="*/ 69 h 69"/>
                  <a:gd name="T56" fmla="*/ 35 w 69"/>
                  <a:gd name="T57" fmla="*/ 69 h 69"/>
                  <a:gd name="T58" fmla="*/ 42 w 69"/>
                  <a:gd name="T59" fmla="*/ 68 h 69"/>
                  <a:gd name="T60" fmla="*/ 48 w 69"/>
                  <a:gd name="T61" fmla="*/ 66 h 69"/>
                  <a:gd name="T62" fmla="*/ 54 w 69"/>
                  <a:gd name="T63" fmla="*/ 63 h 69"/>
                  <a:gd name="T64" fmla="*/ 59 w 69"/>
                  <a:gd name="T65" fmla="*/ 59 h 69"/>
                  <a:gd name="T66" fmla="*/ 63 w 69"/>
                  <a:gd name="T67" fmla="*/ 54 h 69"/>
                  <a:gd name="T68" fmla="*/ 67 w 69"/>
                  <a:gd name="T69" fmla="*/ 48 h 69"/>
                  <a:gd name="T70" fmla="*/ 69 w 69"/>
                  <a:gd name="T71" fmla="*/ 42 h 69"/>
                  <a:gd name="T72" fmla="*/ 69 w 69"/>
                  <a:gd name="T73" fmla="*/ 34 h 69"/>
                  <a:gd name="T74" fmla="*/ 69 w 69"/>
                  <a:gd name="T75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9" h="69">
                    <a:moveTo>
                      <a:pt x="69" y="34"/>
                    </a:moveTo>
                    <a:lnTo>
                      <a:pt x="69" y="34"/>
                    </a:lnTo>
                    <a:lnTo>
                      <a:pt x="69" y="27"/>
                    </a:lnTo>
                    <a:lnTo>
                      <a:pt x="67" y="21"/>
                    </a:lnTo>
                    <a:lnTo>
                      <a:pt x="63" y="15"/>
                    </a:lnTo>
                    <a:lnTo>
                      <a:pt x="59" y="10"/>
                    </a:lnTo>
                    <a:lnTo>
                      <a:pt x="54" y="5"/>
                    </a:lnTo>
                    <a:lnTo>
                      <a:pt x="48" y="2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5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3" y="21"/>
                    </a:lnTo>
                    <a:lnTo>
                      <a:pt x="1" y="27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1" y="42"/>
                    </a:lnTo>
                    <a:lnTo>
                      <a:pt x="3" y="48"/>
                    </a:lnTo>
                    <a:lnTo>
                      <a:pt x="6" y="54"/>
                    </a:lnTo>
                    <a:lnTo>
                      <a:pt x="10" y="59"/>
                    </a:lnTo>
                    <a:lnTo>
                      <a:pt x="15" y="63"/>
                    </a:lnTo>
                    <a:lnTo>
                      <a:pt x="21" y="66"/>
                    </a:lnTo>
                    <a:lnTo>
                      <a:pt x="28" y="68"/>
                    </a:lnTo>
                    <a:lnTo>
                      <a:pt x="35" y="69"/>
                    </a:lnTo>
                    <a:lnTo>
                      <a:pt x="35" y="69"/>
                    </a:lnTo>
                    <a:lnTo>
                      <a:pt x="42" y="68"/>
                    </a:lnTo>
                    <a:lnTo>
                      <a:pt x="48" y="66"/>
                    </a:lnTo>
                    <a:lnTo>
                      <a:pt x="54" y="63"/>
                    </a:lnTo>
                    <a:lnTo>
                      <a:pt x="59" y="59"/>
                    </a:lnTo>
                    <a:lnTo>
                      <a:pt x="63" y="54"/>
                    </a:lnTo>
                    <a:lnTo>
                      <a:pt x="67" y="48"/>
                    </a:lnTo>
                    <a:lnTo>
                      <a:pt x="69" y="42"/>
                    </a:lnTo>
                    <a:lnTo>
                      <a:pt x="69" y="34"/>
                    </a:lnTo>
                    <a:lnTo>
                      <a:pt x="69" y="34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" name="Freeform 45"/>
              <p:cNvSpPr>
                <a:spLocks noEditPoints="1"/>
              </p:cNvSpPr>
              <p:nvPr userDrawn="1"/>
            </p:nvSpPr>
            <p:spPr bwMode="auto">
              <a:xfrm>
                <a:off x="617537" y="6331757"/>
                <a:ext cx="90488" cy="122238"/>
              </a:xfrm>
              <a:custGeom>
                <a:avLst/>
                <a:gdLst>
                  <a:gd name="T0" fmla="*/ 227 w 227"/>
                  <a:gd name="T1" fmla="*/ 96 h 307"/>
                  <a:gd name="T2" fmla="*/ 225 w 227"/>
                  <a:gd name="T3" fmla="*/ 74 h 307"/>
                  <a:gd name="T4" fmla="*/ 219 w 227"/>
                  <a:gd name="T5" fmla="*/ 54 h 307"/>
                  <a:gd name="T6" fmla="*/ 210 w 227"/>
                  <a:gd name="T7" fmla="*/ 38 h 307"/>
                  <a:gd name="T8" fmla="*/ 198 w 227"/>
                  <a:gd name="T9" fmla="*/ 24 h 307"/>
                  <a:gd name="T10" fmla="*/ 183 w 227"/>
                  <a:gd name="T11" fmla="*/ 14 h 307"/>
                  <a:gd name="T12" fmla="*/ 167 w 227"/>
                  <a:gd name="T13" fmla="*/ 6 h 307"/>
                  <a:gd name="T14" fmla="*/ 148 w 227"/>
                  <a:gd name="T15" fmla="*/ 2 h 307"/>
                  <a:gd name="T16" fmla="*/ 128 w 227"/>
                  <a:gd name="T17" fmla="*/ 0 h 307"/>
                  <a:gd name="T18" fmla="*/ 0 w 227"/>
                  <a:gd name="T19" fmla="*/ 307 h 307"/>
                  <a:gd name="T20" fmla="*/ 45 w 227"/>
                  <a:gd name="T21" fmla="*/ 192 h 307"/>
                  <a:gd name="T22" fmla="*/ 125 w 227"/>
                  <a:gd name="T23" fmla="*/ 192 h 307"/>
                  <a:gd name="T24" fmla="*/ 146 w 227"/>
                  <a:gd name="T25" fmla="*/ 190 h 307"/>
                  <a:gd name="T26" fmla="*/ 165 w 227"/>
                  <a:gd name="T27" fmla="*/ 186 h 307"/>
                  <a:gd name="T28" fmla="*/ 183 w 227"/>
                  <a:gd name="T29" fmla="*/ 178 h 307"/>
                  <a:gd name="T30" fmla="*/ 197 w 227"/>
                  <a:gd name="T31" fmla="*/ 167 h 307"/>
                  <a:gd name="T32" fmla="*/ 210 w 227"/>
                  <a:gd name="T33" fmla="*/ 154 h 307"/>
                  <a:gd name="T34" fmla="*/ 219 w 227"/>
                  <a:gd name="T35" fmla="*/ 137 h 307"/>
                  <a:gd name="T36" fmla="*/ 225 w 227"/>
                  <a:gd name="T37" fmla="*/ 118 h 307"/>
                  <a:gd name="T38" fmla="*/ 227 w 227"/>
                  <a:gd name="T39" fmla="*/ 96 h 307"/>
                  <a:gd name="T40" fmla="*/ 179 w 227"/>
                  <a:gd name="T41" fmla="*/ 96 h 307"/>
                  <a:gd name="T42" fmla="*/ 178 w 227"/>
                  <a:gd name="T43" fmla="*/ 108 h 307"/>
                  <a:gd name="T44" fmla="*/ 172 w 227"/>
                  <a:gd name="T45" fmla="*/ 127 h 307"/>
                  <a:gd name="T46" fmla="*/ 159 w 227"/>
                  <a:gd name="T47" fmla="*/ 141 h 307"/>
                  <a:gd name="T48" fmla="*/ 139 w 227"/>
                  <a:gd name="T49" fmla="*/ 148 h 307"/>
                  <a:gd name="T50" fmla="*/ 45 w 227"/>
                  <a:gd name="T51" fmla="*/ 149 h 307"/>
                  <a:gd name="T52" fmla="*/ 127 w 227"/>
                  <a:gd name="T53" fmla="*/ 43 h 307"/>
                  <a:gd name="T54" fmla="*/ 138 w 227"/>
                  <a:gd name="T55" fmla="*/ 44 h 307"/>
                  <a:gd name="T56" fmla="*/ 157 w 227"/>
                  <a:gd name="T57" fmla="*/ 51 h 307"/>
                  <a:gd name="T58" fmla="*/ 171 w 227"/>
                  <a:gd name="T59" fmla="*/ 65 h 307"/>
                  <a:gd name="T60" fmla="*/ 178 w 227"/>
                  <a:gd name="T61" fmla="*/ 84 h 307"/>
                  <a:gd name="T62" fmla="*/ 179 w 227"/>
                  <a:gd name="T63" fmla="*/ 96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7" h="307">
                    <a:moveTo>
                      <a:pt x="227" y="96"/>
                    </a:moveTo>
                    <a:lnTo>
                      <a:pt x="227" y="96"/>
                    </a:lnTo>
                    <a:lnTo>
                      <a:pt x="226" y="84"/>
                    </a:lnTo>
                    <a:lnTo>
                      <a:pt x="225" y="74"/>
                    </a:lnTo>
                    <a:lnTo>
                      <a:pt x="222" y="64"/>
                    </a:lnTo>
                    <a:lnTo>
                      <a:pt x="219" y="54"/>
                    </a:lnTo>
                    <a:lnTo>
                      <a:pt x="215" y="46"/>
                    </a:lnTo>
                    <a:lnTo>
                      <a:pt x="210" y="38"/>
                    </a:lnTo>
                    <a:lnTo>
                      <a:pt x="204" y="31"/>
                    </a:lnTo>
                    <a:lnTo>
                      <a:pt x="198" y="24"/>
                    </a:lnTo>
                    <a:lnTo>
                      <a:pt x="191" y="19"/>
                    </a:lnTo>
                    <a:lnTo>
                      <a:pt x="183" y="14"/>
                    </a:lnTo>
                    <a:lnTo>
                      <a:pt x="175" y="10"/>
                    </a:lnTo>
                    <a:lnTo>
                      <a:pt x="167" y="6"/>
                    </a:lnTo>
                    <a:lnTo>
                      <a:pt x="158" y="4"/>
                    </a:lnTo>
                    <a:lnTo>
                      <a:pt x="148" y="2"/>
                    </a:lnTo>
                    <a:lnTo>
                      <a:pt x="138" y="1"/>
                    </a:lnTo>
                    <a:lnTo>
                      <a:pt x="128" y="0"/>
                    </a:lnTo>
                    <a:lnTo>
                      <a:pt x="0" y="0"/>
                    </a:lnTo>
                    <a:lnTo>
                      <a:pt x="0" y="307"/>
                    </a:lnTo>
                    <a:lnTo>
                      <a:pt x="45" y="307"/>
                    </a:lnTo>
                    <a:lnTo>
                      <a:pt x="45" y="192"/>
                    </a:lnTo>
                    <a:lnTo>
                      <a:pt x="125" y="192"/>
                    </a:lnTo>
                    <a:lnTo>
                      <a:pt x="125" y="192"/>
                    </a:lnTo>
                    <a:lnTo>
                      <a:pt x="135" y="191"/>
                    </a:lnTo>
                    <a:lnTo>
                      <a:pt x="146" y="190"/>
                    </a:lnTo>
                    <a:lnTo>
                      <a:pt x="156" y="188"/>
                    </a:lnTo>
                    <a:lnTo>
                      <a:pt x="165" y="186"/>
                    </a:lnTo>
                    <a:lnTo>
                      <a:pt x="174" y="182"/>
                    </a:lnTo>
                    <a:lnTo>
                      <a:pt x="183" y="178"/>
                    </a:lnTo>
                    <a:lnTo>
                      <a:pt x="190" y="173"/>
                    </a:lnTo>
                    <a:lnTo>
                      <a:pt x="197" y="167"/>
                    </a:lnTo>
                    <a:lnTo>
                      <a:pt x="204" y="161"/>
                    </a:lnTo>
                    <a:lnTo>
                      <a:pt x="210" y="154"/>
                    </a:lnTo>
                    <a:lnTo>
                      <a:pt x="215" y="146"/>
                    </a:lnTo>
                    <a:lnTo>
                      <a:pt x="219" y="137"/>
                    </a:lnTo>
                    <a:lnTo>
                      <a:pt x="222" y="128"/>
                    </a:lnTo>
                    <a:lnTo>
                      <a:pt x="225" y="118"/>
                    </a:lnTo>
                    <a:lnTo>
                      <a:pt x="226" y="107"/>
                    </a:lnTo>
                    <a:lnTo>
                      <a:pt x="227" y="96"/>
                    </a:lnTo>
                    <a:lnTo>
                      <a:pt x="227" y="96"/>
                    </a:lnTo>
                    <a:close/>
                    <a:moveTo>
                      <a:pt x="179" y="96"/>
                    </a:moveTo>
                    <a:lnTo>
                      <a:pt x="179" y="96"/>
                    </a:lnTo>
                    <a:lnTo>
                      <a:pt x="178" y="108"/>
                    </a:lnTo>
                    <a:lnTo>
                      <a:pt x="176" y="118"/>
                    </a:lnTo>
                    <a:lnTo>
                      <a:pt x="172" y="127"/>
                    </a:lnTo>
                    <a:lnTo>
                      <a:pt x="166" y="135"/>
                    </a:lnTo>
                    <a:lnTo>
                      <a:pt x="159" y="141"/>
                    </a:lnTo>
                    <a:lnTo>
                      <a:pt x="150" y="145"/>
                    </a:lnTo>
                    <a:lnTo>
                      <a:pt x="139" y="148"/>
                    </a:lnTo>
                    <a:lnTo>
                      <a:pt x="127" y="149"/>
                    </a:lnTo>
                    <a:lnTo>
                      <a:pt x="45" y="149"/>
                    </a:lnTo>
                    <a:lnTo>
                      <a:pt x="45" y="43"/>
                    </a:lnTo>
                    <a:lnTo>
                      <a:pt x="127" y="43"/>
                    </a:lnTo>
                    <a:lnTo>
                      <a:pt x="127" y="43"/>
                    </a:lnTo>
                    <a:lnTo>
                      <a:pt x="138" y="44"/>
                    </a:lnTo>
                    <a:lnTo>
                      <a:pt x="148" y="47"/>
                    </a:lnTo>
                    <a:lnTo>
                      <a:pt x="157" y="51"/>
                    </a:lnTo>
                    <a:lnTo>
                      <a:pt x="165" y="57"/>
                    </a:lnTo>
                    <a:lnTo>
                      <a:pt x="171" y="65"/>
                    </a:lnTo>
                    <a:lnTo>
                      <a:pt x="175" y="73"/>
                    </a:lnTo>
                    <a:lnTo>
                      <a:pt x="178" y="84"/>
                    </a:lnTo>
                    <a:lnTo>
                      <a:pt x="179" y="96"/>
                    </a:lnTo>
                    <a:lnTo>
                      <a:pt x="179" y="96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" name="Freeform 46"/>
              <p:cNvSpPr>
                <a:spLocks noEditPoints="1"/>
              </p:cNvSpPr>
              <p:nvPr userDrawn="1"/>
            </p:nvSpPr>
            <p:spPr bwMode="auto">
              <a:xfrm>
                <a:off x="720725" y="6360332"/>
                <a:ext cx="77788" cy="95250"/>
              </a:xfrm>
              <a:custGeom>
                <a:avLst/>
                <a:gdLst>
                  <a:gd name="T0" fmla="*/ 196 w 196"/>
                  <a:gd name="T1" fmla="*/ 114 h 239"/>
                  <a:gd name="T2" fmla="*/ 195 w 196"/>
                  <a:gd name="T3" fmla="*/ 92 h 239"/>
                  <a:gd name="T4" fmla="*/ 191 w 196"/>
                  <a:gd name="T5" fmla="*/ 70 h 239"/>
                  <a:gd name="T6" fmla="*/ 183 w 196"/>
                  <a:gd name="T7" fmla="*/ 51 h 239"/>
                  <a:gd name="T8" fmla="*/ 173 w 196"/>
                  <a:gd name="T9" fmla="*/ 34 h 239"/>
                  <a:gd name="T10" fmla="*/ 159 w 196"/>
                  <a:gd name="T11" fmla="*/ 20 h 239"/>
                  <a:gd name="T12" fmla="*/ 143 w 196"/>
                  <a:gd name="T13" fmla="*/ 9 h 239"/>
                  <a:gd name="T14" fmla="*/ 123 w 196"/>
                  <a:gd name="T15" fmla="*/ 2 h 239"/>
                  <a:gd name="T16" fmla="*/ 100 w 196"/>
                  <a:gd name="T17" fmla="*/ 0 h 239"/>
                  <a:gd name="T18" fmla="*/ 89 w 196"/>
                  <a:gd name="T19" fmla="*/ 0 h 239"/>
                  <a:gd name="T20" fmla="*/ 69 w 196"/>
                  <a:gd name="T21" fmla="*/ 4 h 239"/>
                  <a:gd name="T22" fmla="*/ 51 w 196"/>
                  <a:gd name="T23" fmla="*/ 12 h 239"/>
                  <a:gd name="T24" fmla="*/ 35 w 196"/>
                  <a:gd name="T25" fmla="*/ 23 h 239"/>
                  <a:gd name="T26" fmla="*/ 21 w 196"/>
                  <a:gd name="T27" fmla="*/ 38 h 239"/>
                  <a:gd name="T28" fmla="*/ 11 w 196"/>
                  <a:gd name="T29" fmla="*/ 57 h 239"/>
                  <a:gd name="T30" fmla="*/ 4 w 196"/>
                  <a:gd name="T31" fmla="*/ 79 h 239"/>
                  <a:gd name="T32" fmla="*/ 0 w 196"/>
                  <a:gd name="T33" fmla="*/ 105 h 239"/>
                  <a:gd name="T34" fmla="*/ 0 w 196"/>
                  <a:gd name="T35" fmla="*/ 119 h 239"/>
                  <a:gd name="T36" fmla="*/ 2 w 196"/>
                  <a:gd name="T37" fmla="*/ 147 h 239"/>
                  <a:gd name="T38" fmla="*/ 9 w 196"/>
                  <a:gd name="T39" fmla="*/ 173 h 239"/>
                  <a:gd name="T40" fmla="*/ 18 w 196"/>
                  <a:gd name="T41" fmla="*/ 193 h 239"/>
                  <a:gd name="T42" fmla="*/ 30 w 196"/>
                  <a:gd name="T43" fmla="*/ 209 h 239"/>
                  <a:gd name="T44" fmla="*/ 36 w 196"/>
                  <a:gd name="T45" fmla="*/ 215 h 239"/>
                  <a:gd name="T46" fmla="*/ 51 w 196"/>
                  <a:gd name="T47" fmla="*/ 226 h 239"/>
                  <a:gd name="T48" fmla="*/ 68 w 196"/>
                  <a:gd name="T49" fmla="*/ 234 h 239"/>
                  <a:gd name="T50" fmla="*/ 88 w 196"/>
                  <a:gd name="T51" fmla="*/ 239 h 239"/>
                  <a:gd name="T52" fmla="*/ 99 w 196"/>
                  <a:gd name="T53" fmla="*/ 239 h 239"/>
                  <a:gd name="T54" fmla="*/ 124 w 196"/>
                  <a:gd name="T55" fmla="*/ 237 h 239"/>
                  <a:gd name="T56" fmla="*/ 145 w 196"/>
                  <a:gd name="T57" fmla="*/ 231 h 239"/>
                  <a:gd name="T58" fmla="*/ 153 w 196"/>
                  <a:gd name="T59" fmla="*/ 227 h 239"/>
                  <a:gd name="T60" fmla="*/ 169 w 196"/>
                  <a:gd name="T61" fmla="*/ 217 h 239"/>
                  <a:gd name="T62" fmla="*/ 151 w 196"/>
                  <a:gd name="T63" fmla="*/ 180 h 239"/>
                  <a:gd name="T64" fmla="*/ 139 w 196"/>
                  <a:gd name="T65" fmla="*/ 188 h 239"/>
                  <a:gd name="T66" fmla="*/ 128 w 196"/>
                  <a:gd name="T67" fmla="*/ 194 h 239"/>
                  <a:gd name="T68" fmla="*/ 116 w 196"/>
                  <a:gd name="T69" fmla="*/ 197 h 239"/>
                  <a:gd name="T70" fmla="*/ 101 w 196"/>
                  <a:gd name="T71" fmla="*/ 199 h 239"/>
                  <a:gd name="T72" fmla="*/ 91 w 196"/>
                  <a:gd name="T73" fmla="*/ 198 h 239"/>
                  <a:gd name="T74" fmla="*/ 72 w 196"/>
                  <a:gd name="T75" fmla="*/ 191 h 239"/>
                  <a:gd name="T76" fmla="*/ 57 w 196"/>
                  <a:gd name="T77" fmla="*/ 175 h 239"/>
                  <a:gd name="T78" fmla="*/ 47 w 196"/>
                  <a:gd name="T79" fmla="*/ 151 h 239"/>
                  <a:gd name="T80" fmla="*/ 195 w 196"/>
                  <a:gd name="T81" fmla="*/ 135 h 239"/>
                  <a:gd name="T82" fmla="*/ 196 w 196"/>
                  <a:gd name="T83" fmla="*/ 126 h 239"/>
                  <a:gd name="T84" fmla="*/ 196 w 196"/>
                  <a:gd name="T85" fmla="*/ 114 h 239"/>
                  <a:gd name="T86" fmla="*/ 45 w 196"/>
                  <a:gd name="T87" fmla="*/ 98 h 239"/>
                  <a:gd name="T88" fmla="*/ 50 w 196"/>
                  <a:gd name="T89" fmla="*/ 73 h 239"/>
                  <a:gd name="T90" fmla="*/ 61 w 196"/>
                  <a:gd name="T91" fmla="*/ 55 h 239"/>
                  <a:gd name="T92" fmla="*/ 76 w 196"/>
                  <a:gd name="T93" fmla="*/ 44 h 239"/>
                  <a:gd name="T94" fmla="*/ 97 w 196"/>
                  <a:gd name="T95" fmla="*/ 40 h 239"/>
                  <a:gd name="T96" fmla="*/ 104 w 196"/>
                  <a:gd name="T97" fmla="*/ 41 h 239"/>
                  <a:gd name="T98" fmla="*/ 116 w 196"/>
                  <a:gd name="T99" fmla="*/ 43 h 239"/>
                  <a:gd name="T100" fmla="*/ 126 w 196"/>
                  <a:gd name="T101" fmla="*/ 47 h 239"/>
                  <a:gd name="T102" fmla="*/ 137 w 196"/>
                  <a:gd name="T103" fmla="*/ 57 h 239"/>
                  <a:gd name="T104" fmla="*/ 147 w 196"/>
                  <a:gd name="T105" fmla="*/ 76 h 239"/>
                  <a:gd name="T106" fmla="*/ 151 w 196"/>
                  <a:gd name="T107" fmla="*/ 9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6" h="239">
                    <a:moveTo>
                      <a:pt x="196" y="114"/>
                    </a:moveTo>
                    <a:lnTo>
                      <a:pt x="196" y="114"/>
                    </a:lnTo>
                    <a:lnTo>
                      <a:pt x="196" y="103"/>
                    </a:lnTo>
                    <a:lnTo>
                      <a:pt x="195" y="92"/>
                    </a:lnTo>
                    <a:lnTo>
                      <a:pt x="193" y="81"/>
                    </a:lnTo>
                    <a:lnTo>
                      <a:pt x="191" y="70"/>
                    </a:lnTo>
                    <a:lnTo>
                      <a:pt x="187" y="60"/>
                    </a:lnTo>
                    <a:lnTo>
                      <a:pt x="183" y="51"/>
                    </a:lnTo>
                    <a:lnTo>
                      <a:pt x="178" y="42"/>
                    </a:lnTo>
                    <a:lnTo>
                      <a:pt x="173" y="34"/>
                    </a:lnTo>
                    <a:lnTo>
                      <a:pt x="166" y="26"/>
                    </a:lnTo>
                    <a:lnTo>
                      <a:pt x="159" y="20"/>
                    </a:lnTo>
                    <a:lnTo>
                      <a:pt x="151" y="14"/>
                    </a:lnTo>
                    <a:lnTo>
                      <a:pt x="143" y="9"/>
                    </a:lnTo>
                    <a:lnTo>
                      <a:pt x="133" y="5"/>
                    </a:lnTo>
                    <a:lnTo>
                      <a:pt x="123" y="2"/>
                    </a:lnTo>
                    <a:lnTo>
                      <a:pt x="112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9" y="0"/>
                    </a:lnTo>
                    <a:lnTo>
                      <a:pt x="79" y="2"/>
                    </a:lnTo>
                    <a:lnTo>
                      <a:pt x="69" y="4"/>
                    </a:lnTo>
                    <a:lnTo>
                      <a:pt x="59" y="8"/>
                    </a:lnTo>
                    <a:lnTo>
                      <a:pt x="51" y="12"/>
                    </a:lnTo>
                    <a:lnTo>
                      <a:pt x="42" y="17"/>
                    </a:lnTo>
                    <a:lnTo>
                      <a:pt x="35" y="23"/>
                    </a:lnTo>
                    <a:lnTo>
                      <a:pt x="28" y="30"/>
                    </a:lnTo>
                    <a:lnTo>
                      <a:pt x="21" y="38"/>
                    </a:lnTo>
                    <a:lnTo>
                      <a:pt x="16" y="47"/>
                    </a:lnTo>
                    <a:lnTo>
                      <a:pt x="11" y="57"/>
                    </a:lnTo>
                    <a:lnTo>
                      <a:pt x="7" y="68"/>
                    </a:lnTo>
                    <a:lnTo>
                      <a:pt x="4" y="79"/>
                    </a:lnTo>
                    <a:lnTo>
                      <a:pt x="2" y="92"/>
                    </a:lnTo>
                    <a:lnTo>
                      <a:pt x="0" y="105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34"/>
                    </a:lnTo>
                    <a:lnTo>
                      <a:pt x="2" y="147"/>
                    </a:lnTo>
                    <a:lnTo>
                      <a:pt x="5" y="161"/>
                    </a:lnTo>
                    <a:lnTo>
                      <a:pt x="9" y="173"/>
                    </a:lnTo>
                    <a:lnTo>
                      <a:pt x="13" y="184"/>
                    </a:lnTo>
                    <a:lnTo>
                      <a:pt x="18" y="193"/>
                    </a:lnTo>
                    <a:lnTo>
                      <a:pt x="24" y="202"/>
                    </a:lnTo>
                    <a:lnTo>
                      <a:pt x="30" y="209"/>
                    </a:lnTo>
                    <a:lnTo>
                      <a:pt x="30" y="209"/>
                    </a:lnTo>
                    <a:lnTo>
                      <a:pt x="36" y="215"/>
                    </a:lnTo>
                    <a:lnTo>
                      <a:pt x="43" y="221"/>
                    </a:lnTo>
                    <a:lnTo>
                      <a:pt x="51" y="226"/>
                    </a:lnTo>
                    <a:lnTo>
                      <a:pt x="59" y="230"/>
                    </a:lnTo>
                    <a:lnTo>
                      <a:pt x="68" y="234"/>
                    </a:lnTo>
                    <a:lnTo>
                      <a:pt x="77" y="237"/>
                    </a:lnTo>
                    <a:lnTo>
                      <a:pt x="88" y="239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2" y="239"/>
                    </a:lnTo>
                    <a:lnTo>
                      <a:pt x="124" y="237"/>
                    </a:lnTo>
                    <a:lnTo>
                      <a:pt x="135" y="235"/>
                    </a:lnTo>
                    <a:lnTo>
                      <a:pt x="145" y="231"/>
                    </a:lnTo>
                    <a:lnTo>
                      <a:pt x="145" y="231"/>
                    </a:lnTo>
                    <a:lnTo>
                      <a:pt x="153" y="227"/>
                    </a:lnTo>
                    <a:lnTo>
                      <a:pt x="161" y="222"/>
                    </a:lnTo>
                    <a:lnTo>
                      <a:pt x="169" y="217"/>
                    </a:lnTo>
                    <a:lnTo>
                      <a:pt x="178" y="209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39" y="188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2" y="196"/>
                    </a:lnTo>
                    <a:lnTo>
                      <a:pt x="116" y="197"/>
                    </a:lnTo>
                    <a:lnTo>
                      <a:pt x="109" y="198"/>
                    </a:lnTo>
                    <a:lnTo>
                      <a:pt x="101" y="199"/>
                    </a:lnTo>
                    <a:lnTo>
                      <a:pt x="101" y="199"/>
                    </a:lnTo>
                    <a:lnTo>
                      <a:pt x="91" y="198"/>
                    </a:lnTo>
                    <a:lnTo>
                      <a:pt x="81" y="195"/>
                    </a:lnTo>
                    <a:lnTo>
                      <a:pt x="72" y="191"/>
                    </a:lnTo>
                    <a:lnTo>
                      <a:pt x="64" y="184"/>
                    </a:lnTo>
                    <a:lnTo>
                      <a:pt x="57" y="175"/>
                    </a:lnTo>
                    <a:lnTo>
                      <a:pt x="51" y="164"/>
                    </a:lnTo>
                    <a:lnTo>
                      <a:pt x="47" y="151"/>
                    </a:lnTo>
                    <a:lnTo>
                      <a:pt x="44" y="135"/>
                    </a:lnTo>
                    <a:lnTo>
                      <a:pt x="195" y="135"/>
                    </a:lnTo>
                    <a:lnTo>
                      <a:pt x="195" y="135"/>
                    </a:lnTo>
                    <a:lnTo>
                      <a:pt x="196" y="126"/>
                    </a:lnTo>
                    <a:lnTo>
                      <a:pt x="196" y="114"/>
                    </a:lnTo>
                    <a:lnTo>
                      <a:pt x="196" y="114"/>
                    </a:lnTo>
                    <a:close/>
                    <a:moveTo>
                      <a:pt x="45" y="98"/>
                    </a:moveTo>
                    <a:lnTo>
                      <a:pt x="45" y="98"/>
                    </a:lnTo>
                    <a:lnTo>
                      <a:pt x="47" y="85"/>
                    </a:lnTo>
                    <a:lnTo>
                      <a:pt x="50" y="73"/>
                    </a:lnTo>
                    <a:lnTo>
                      <a:pt x="55" y="64"/>
                    </a:lnTo>
                    <a:lnTo>
                      <a:pt x="61" y="55"/>
                    </a:lnTo>
                    <a:lnTo>
                      <a:pt x="68" y="49"/>
                    </a:lnTo>
                    <a:lnTo>
                      <a:pt x="76" y="44"/>
                    </a:lnTo>
                    <a:lnTo>
                      <a:pt x="86" y="41"/>
                    </a:lnTo>
                    <a:lnTo>
                      <a:pt x="97" y="40"/>
                    </a:lnTo>
                    <a:lnTo>
                      <a:pt x="97" y="40"/>
                    </a:lnTo>
                    <a:lnTo>
                      <a:pt x="104" y="41"/>
                    </a:lnTo>
                    <a:lnTo>
                      <a:pt x="110" y="42"/>
                    </a:lnTo>
                    <a:lnTo>
                      <a:pt x="116" y="43"/>
                    </a:lnTo>
                    <a:lnTo>
                      <a:pt x="121" y="45"/>
                    </a:lnTo>
                    <a:lnTo>
                      <a:pt x="126" y="47"/>
                    </a:lnTo>
                    <a:lnTo>
                      <a:pt x="130" y="50"/>
                    </a:lnTo>
                    <a:lnTo>
                      <a:pt x="137" y="57"/>
                    </a:lnTo>
                    <a:lnTo>
                      <a:pt x="143" y="66"/>
                    </a:lnTo>
                    <a:lnTo>
                      <a:pt x="147" y="76"/>
                    </a:lnTo>
                    <a:lnTo>
                      <a:pt x="150" y="86"/>
                    </a:lnTo>
                    <a:lnTo>
                      <a:pt x="151" y="98"/>
                    </a:lnTo>
                    <a:lnTo>
                      <a:pt x="45" y="98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" name="Freeform 47"/>
              <p:cNvSpPr>
                <a:spLocks/>
              </p:cNvSpPr>
              <p:nvPr userDrawn="1"/>
            </p:nvSpPr>
            <p:spPr bwMode="auto">
              <a:xfrm>
                <a:off x="817562" y="6363507"/>
                <a:ext cx="115888" cy="90488"/>
              </a:xfrm>
              <a:custGeom>
                <a:avLst/>
                <a:gdLst>
                  <a:gd name="T0" fmla="*/ 294 w 294"/>
                  <a:gd name="T1" fmla="*/ 0 h 230"/>
                  <a:gd name="T2" fmla="*/ 249 w 294"/>
                  <a:gd name="T3" fmla="*/ 0 h 230"/>
                  <a:gd name="T4" fmla="*/ 249 w 294"/>
                  <a:gd name="T5" fmla="*/ 190 h 230"/>
                  <a:gd name="T6" fmla="*/ 169 w 294"/>
                  <a:gd name="T7" fmla="*/ 190 h 230"/>
                  <a:gd name="T8" fmla="*/ 169 w 294"/>
                  <a:gd name="T9" fmla="*/ 0 h 230"/>
                  <a:gd name="T10" fmla="*/ 124 w 294"/>
                  <a:gd name="T11" fmla="*/ 0 h 230"/>
                  <a:gd name="T12" fmla="*/ 124 w 294"/>
                  <a:gd name="T13" fmla="*/ 190 h 230"/>
                  <a:gd name="T14" fmla="*/ 45 w 294"/>
                  <a:gd name="T15" fmla="*/ 190 h 230"/>
                  <a:gd name="T16" fmla="*/ 45 w 294"/>
                  <a:gd name="T17" fmla="*/ 0 h 230"/>
                  <a:gd name="T18" fmla="*/ 0 w 294"/>
                  <a:gd name="T19" fmla="*/ 0 h 230"/>
                  <a:gd name="T20" fmla="*/ 0 w 294"/>
                  <a:gd name="T21" fmla="*/ 230 h 230"/>
                  <a:gd name="T22" fmla="*/ 294 w 294"/>
                  <a:gd name="T23" fmla="*/ 230 h 230"/>
                  <a:gd name="T24" fmla="*/ 294 w 294"/>
                  <a:gd name="T25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4" h="230">
                    <a:moveTo>
                      <a:pt x="294" y="0"/>
                    </a:moveTo>
                    <a:lnTo>
                      <a:pt x="249" y="0"/>
                    </a:lnTo>
                    <a:lnTo>
                      <a:pt x="249" y="190"/>
                    </a:lnTo>
                    <a:lnTo>
                      <a:pt x="169" y="190"/>
                    </a:lnTo>
                    <a:lnTo>
                      <a:pt x="169" y="0"/>
                    </a:lnTo>
                    <a:lnTo>
                      <a:pt x="124" y="0"/>
                    </a:lnTo>
                    <a:lnTo>
                      <a:pt x="124" y="190"/>
                    </a:lnTo>
                    <a:lnTo>
                      <a:pt x="45" y="190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230"/>
                    </a:lnTo>
                    <a:lnTo>
                      <a:pt x="294" y="230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9" name="Freeform 48"/>
              <p:cNvSpPr>
                <a:spLocks noEditPoints="1"/>
              </p:cNvSpPr>
              <p:nvPr userDrawn="1"/>
            </p:nvSpPr>
            <p:spPr bwMode="auto">
              <a:xfrm>
                <a:off x="952500" y="6360332"/>
                <a:ext cx="74613" cy="95250"/>
              </a:xfrm>
              <a:custGeom>
                <a:avLst/>
                <a:gdLst>
                  <a:gd name="T0" fmla="*/ 186 w 186"/>
                  <a:gd name="T1" fmla="*/ 77 h 239"/>
                  <a:gd name="T2" fmla="*/ 185 w 186"/>
                  <a:gd name="T3" fmla="*/ 67 h 239"/>
                  <a:gd name="T4" fmla="*/ 182 w 186"/>
                  <a:gd name="T5" fmla="*/ 50 h 239"/>
                  <a:gd name="T6" fmla="*/ 176 w 186"/>
                  <a:gd name="T7" fmla="*/ 36 h 239"/>
                  <a:gd name="T8" fmla="*/ 167 w 186"/>
                  <a:gd name="T9" fmla="*/ 24 h 239"/>
                  <a:gd name="T10" fmla="*/ 156 w 186"/>
                  <a:gd name="T11" fmla="*/ 14 h 239"/>
                  <a:gd name="T12" fmla="*/ 142 w 186"/>
                  <a:gd name="T13" fmla="*/ 7 h 239"/>
                  <a:gd name="T14" fmla="*/ 127 w 186"/>
                  <a:gd name="T15" fmla="*/ 2 h 239"/>
                  <a:gd name="T16" fmla="*/ 109 w 186"/>
                  <a:gd name="T17" fmla="*/ 0 h 239"/>
                  <a:gd name="T18" fmla="*/ 100 w 186"/>
                  <a:gd name="T19" fmla="*/ 0 h 239"/>
                  <a:gd name="T20" fmla="*/ 77 w 186"/>
                  <a:gd name="T21" fmla="*/ 1 h 239"/>
                  <a:gd name="T22" fmla="*/ 57 w 186"/>
                  <a:gd name="T23" fmla="*/ 5 h 239"/>
                  <a:gd name="T24" fmla="*/ 38 w 186"/>
                  <a:gd name="T25" fmla="*/ 11 h 239"/>
                  <a:gd name="T26" fmla="*/ 21 w 186"/>
                  <a:gd name="T27" fmla="*/ 20 h 239"/>
                  <a:gd name="T28" fmla="*/ 39 w 186"/>
                  <a:gd name="T29" fmla="*/ 54 h 239"/>
                  <a:gd name="T30" fmla="*/ 66 w 186"/>
                  <a:gd name="T31" fmla="*/ 43 h 239"/>
                  <a:gd name="T32" fmla="*/ 98 w 186"/>
                  <a:gd name="T33" fmla="*/ 40 h 239"/>
                  <a:gd name="T34" fmla="*/ 108 w 186"/>
                  <a:gd name="T35" fmla="*/ 41 h 239"/>
                  <a:gd name="T36" fmla="*/ 124 w 186"/>
                  <a:gd name="T37" fmla="*/ 46 h 239"/>
                  <a:gd name="T38" fmla="*/ 135 w 186"/>
                  <a:gd name="T39" fmla="*/ 56 h 239"/>
                  <a:gd name="T40" fmla="*/ 141 w 186"/>
                  <a:gd name="T41" fmla="*/ 70 h 239"/>
                  <a:gd name="T42" fmla="*/ 142 w 186"/>
                  <a:gd name="T43" fmla="*/ 96 h 239"/>
                  <a:gd name="T44" fmla="*/ 132 w 186"/>
                  <a:gd name="T45" fmla="*/ 92 h 239"/>
                  <a:gd name="T46" fmla="*/ 107 w 186"/>
                  <a:gd name="T47" fmla="*/ 88 h 239"/>
                  <a:gd name="T48" fmla="*/ 91 w 186"/>
                  <a:gd name="T49" fmla="*/ 87 h 239"/>
                  <a:gd name="T50" fmla="*/ 63 w 186"/>
                  <a:gd name="T51" fmla="*/ 89 h 239"/>
                  <a:gd name="T52" fmla="*/ 47 w 186"/>
                  <a:gd name="T53" fmla="*/ 94 h 239"/>
                  <a:gd name="T54" fmla="*/ 32 w 186"/>
                  <a:gd name="T55" fmla="*/ 101 h 239"/>
                  <a:gd name="T56" fmla="*/ 20 w 186"/>
                  <a:gd name="T57" fmla="*/ 110 h 239"/>
                  <a:gd name="T58" fmla="*/ 10 w 186"/>
                  <a:gd name="T59" fmla="*/ 121 h 239"/>
                  <a:gd name="T60" fmla="*/ 3 w 186"/>
                  <a:gd name="T61" fmla="*/ 135 h 239"/>
                  <a:gd name="T62" fmla="*/ 0 w 186"/>
                  <a:gd name="T63" fmla="*/ 153 h 239"/>
                  <a:gd name="T64" fmla="*/ 0 w 186"/>
                  <a:gd name="T65" fmla="*/ 162 h 239"/>
                  <a:gd name="T66" fmla="*/ 1 w 186"/>
                  <a:gd name="T67" fmla="*/ 182 h 239"/>
                  <a:gd name="T68" fmla="*/ 7 w 186"/>
                  <a:gd name="T69" fmla="*/ 198 h 239"/>
                  <a:gd name="T70" fmla="*/ 15 w 186"/>
                  <a:gd name="T71" fmla="*/ 211 h 239"/>
                  <a:gd name="T72" fmla="*/ 25 w 186"/>
                  <a:gd name="T73" fmla="*/ 222 h 239"/>
                  <a:gd name="T74" fmla="*/ 37 w 186"/>
                  <a:gd name="T75" fmla="*/ 230 h 239"/>
                  <a:gd name="T76" fmla="*/ 51 w 186"/>
                  <a:gd name="T77" fmla="*/ 235 h 239"/>
                  <a:gd name="T78" fmla="*/ 79 w 186"/>
                  <a:gd name="T79" fmla="*/ 239 h 239"/>
                  <a:gd name="T80" fmla="*/ 90 w 186"/>
                  <a:gd name="T81" fmla="*/ 239 h 239"/>
                  <a:gd name="T82" fmla="*/ 108 w 186"/>
                  <a:gd name="T83" fmla="*/ 234 h 239"/>
                  <a:gd name="T84" fmla="*/ 115 w 186"/>
                  <a:gd name="T85" fmla="*/ 231 h 239"/>
                  <a:gd name="T86" fmla="*/ 134 w 186"/>
                  <a:gd name="T87" fmla="*/ 219 h 239"/>
                  <a:gd name="T88" fmla="*/ 142 w 186"/>
                  <a:gd name="T89" fmla="*/ 235 h 239"/>
                  <a:gd name="T90" fmla="*/ 142 w 186"/>
                  <a:gd name="T91" fmla="*/ 170 h 239"/>
                  <a:gd name="T92" fmla="*/ 137 w 186"/>
                  <a:gd name="T93" fmla="*/ 175 h 239"/>
                  <a:gd name="T94" fmla="*/ 126 w 186"/>
                  <a:gd name="T95" fmla="*/ 185 h 239"/>
                  <a:gd name="T96" fmla="*/ 112 w 186"/>
                  <a:gd name="T97" fmla="*/ 193 h 239"/>
                  <a:gd name="T98" fmla="*/ 95 w 186"/>
                  <a:gd name="T99" fmla="*/ 198 h 239"/>
                  <a:gd name="T100" fmla="*/ 86 w 186"/>
                  <a:gd name="T101" fmla="*/ 199 h 239"/>
                  <a:gd name="T102" fmla="*/ 68 w 186"/>
                  <a:gd name="T103" fmla="*/ 196 h 239"/>
                  <a:gd name="T104" fmla="*/ 55 w 186"/>
                  <a:gd name="T105" fmla="*/ 190 h 239"/>
                  <a:gd name="T106" fmla="*/ 50 w 186"/>
                  <a:gd name="T107" fmla="*/ 185 h 239"/>
                  <a:gd name="T108" fmla="*/ 43 w 186"/>
                  <a:gd name="T109" fmla="*/ 170 h 239"/>
                  <a:gd name="T110" fmla="*/ 42 w 186"/>
                  <a:gd name="T111" fmla="*/ 161 h 239"/>
                  <a:gd name="T112" fmla="*/ 45 w 186"/>
                  <a:gd name="T113" fmla="*/ 146 h 239"/>
                  <a:gd name="T114" fmla="*/ 55 w 186"/>
                  <a:gd name="T115" fmla="*/ 135 h 239"/>
                  <a:gd name="T116" fmla="*/ 70 w 186"/>
                  <a:gd name="T117" fmla="*/ 128 h 239"/>
                  <a:gd name="T118" fmla="*/ 89 w 186"/>
                  <a:gd name="T119" fmla="*/ 126 h 239"/>
                  <a:gd name="T120" fmla="*/ 106 w 186"/>
                  <a:gd name="T121" fmla="*/ 126 h 239"/>
                  <a:gd name="T122" fmla="*/ 119 w 186"/>
                  <a:gd name="T123" fmla="*/ 128 h 239"/>
                  <a:gd name="T124" fmla="*/ 142 w 186"/>
                  <a:gd name="T125" fmla="*/ 13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6" h="239">
                    <a:moveTo>
                      <a:pt x="186" y="235"/>
                    </a:moveTo>
                    <a:lnTo>
                      <a:pt x="186" y="77"/>
                    </a:lnTo>
                    <a:lnTo>
                      <a:pt x="186" y="77"/>
                    </a:lnTo>
                    <a:lnTo>
                      <a:pt x="185" y="67"/>
                    </a:lnTo>
                    <a:lnTo>
                      <a:pt x="184" y="58"/>
                    </a:lnTo>
                    <a:lnTo>
                      <a:pt x="182" y="50"/>
                    </a:lnTo>
                    <a:lnTo>
                      <a:pt x="179" y="43"/>
                    </a:lnTo>
                    <a:lnTo>
                      <a:pt x="176" y="36"/>
                    </a:lnTo>
                    <a:lnTo>
                      <a:pt x="172" y="29"/>
                    </a:lnTo>
                    <a:lnTo>
                      <a:pt x="167" y="24"/>
                    </a:lnTo>
                    <a:lnTo>
                      <a:pt x="162" y="19"/>
                    </a:lnTo>
                    <a:lnTo>
                      <a:pt x="156" y="14"/>
                    </a:lnTo>
                    <a:lnTo>
                      <a:pt x="149" y="10"/>
                    </a:lnTo>
                    <a:lnTo>
                      <a:pt x="142" y="7"/>
                    </a:lnTo>
                    <a:lnTo>
                      <a:pt x="135" y="5"/>
                    </a:lnTo>
                    <a:lnTo>
                      <a:pt x="127" y="2"/>
                    </a:lnTo>
                    <a:lnTo>
                      <a:pt x="118" y="1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7" y="1"/>
                    </a:lnTo>
                    <a:lnTo>
                      <a:pt x="67" y="3"/>
                    </a:lnTo>
                    <a:lnTo>
                      <a:pt x="57" y="5"/>
                    </a:lnTo>
                    <a:lnTo>
                      <a:pt x="47" y="8"/>
                    </a:lnTo>
                    <a:lnTo>
                      <a:pt x="38" y="11"/>
                    </a:lnTo>
                    <a:lnTo>
                      <a:pt x="30" y="16"/>
                    </a:lnTo>
                    <a:lnTo>
                      <a:pt x="21" y="20"/>
                    </a:lnTo>
                    <a:lnTo>
                      <a:pt x="39" y="54"/>
                    </a:lnTo>
                    <a:lnTo>
                      <a:pt x="39" y="54"/>
                    </a:lnTo>
                    <a:lnTo>
                      <a:pt x="52" y="48"/>
                    </a:lnTo>
                    <a:lnTo>
                      <a:pt x="66" y="43"/>
                    </a:lnTo>
                    <a:lnTo>
                      <a:pt x="82" y="41"/>
                    </a:lnTo>
                    <a:lnTo>
                      <a:pt x="98" y="40"/>
                    </a:lnTo>
                    <a:lnTo>
                      <a:pt x="98" y="40"/>
                    </a:lnTo>
                    <a:lnTo>
                      <a:pt x="108" y="41"/>
                    </a:lnTo>
                    <a:lnTo>
                      <a:pt x="117" y="43"/>
                    </a:lnTo>
                    <a:lnTo>
                      <a:pt x="124" y="46"/>
                    </a:lnTo>
                    <a:lnTo>
                      <a:pt x="131" y="50"/>
                    </a:lnTo>
                    <a:lnTo>
                      <a:pt x="135" y="56"/>
                    </a:lnTo>
                    <a:lnTo>
                      <a:pt x="139" y="62"/>
                    </a:lnTo>
                    <a:lnTo>
                      <a:pt x="141" y="70"/>
                    </a:lnTo>
                    <a:lnTo>
                      <a:pt x="142" y="79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32" y="92"/>
                    </a:lnTo>
                    <a:lnTo>
                      <a:pt x="121" y="89"/>
                    </a:lnTo>
                    <a:lnTo>
                      <a:pt x="107" y="88"/>
                    </a:lnTo>
                    <a:lnTo>
                      <a:pt x="91" y="87"/>
                    </a:lnTo>
                    <a:lnTo>
                      <a:pt x="91" y="87"/>
                    </a:lnTo>
                    <a:lnTo>
                      <a:pt x="72" y="88"/>
                    </a:lnTo>
                    <a:lnTo>
                      <a:pt x="63" y="89"/>
                    </a:lnTo>
                    <a:lnTo>
                      <a:pt x="55" y="91"/>
                    </a:lnTo>
                    <a:lnTo>
                      <a:pt x="47" y="94"/>
                    </a:lnTo>
                    <a:lnTo>
                      <a:pt x="39" y="97"/>
                    </a:lnTo>
                    <a:lnTo>
                      <a:pt x="32" y="101"/>
                    </a:lnTo>
                    <a:lnTo>
                      <a:pt x="26" y="105"/>
                    </a:lnTo>
                    <a:lnTo>
                      <a:pt x="20" y="110"/>
                    </a:lnTo>
                    <a:lnTo>
                      <a:pt x="15" y="115"/>
                    </a:lnTo>
                    <a:lnTo>
                      <a:pt x="10" y="121"/>
                    </a:lnTo>
                    <a:lnTo>
                      <a:pt x="6" y="128"/>
                    </a:lnTo>
                    <a:lnTo>
                      <a:pt x="3" y="135"/>
                    </a:lnTo>
                    <a:lnTo>
                      <a:pt x="1" y="143"/>
                    </a:lnTo>
                    <a:lnTo>
                      <a:pt x="0" y="15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72"/>
                    </a:lnTo>
                    <a:lnTo>
                      <a:pt x="1" y="182"/>
                    </a:lnTo>
                    <a:lnTo>
                      <a:pt x="4" y="190"/>
                    </a:lnTo>
                    <a:lnTo>
                      <a:pt x="7" y="198"/>
                    </a:lnTo>
                    <a:lnTo>
                      <a:pt x="10" y="205"/>
                    </a:lnTo>
                    <a:lnTo>
                      <a:pt x="15" y="211"/>
                    </a:lnTo>
                    <a:lnTo>
                      <a:pt x="20" y="217"/>
                    </a:lnTo>
                    <a:lnTo>
                      <a:pt x="25" y="222"/>
                    </a:lnTo>
                    <a:lnTo>
                      <a:pt x="31" y="226"/>
                    </a:lnTo>
                    <a:lnTo>
                      <a:pt x="37" y="230"/>
                    </a:lnTo>
                    <a:lnTo>
                      <a:pt x="44" y="233"/>
                    </a:lnTo>
                    <a:lnTo>
                      <a:pt x="51" y="235"/>
                    </a:lnTo>
                    <a:lnTo>
                      <a:pt x="65" y="238"/>
                    </a:lnTo>
                    <a:lnTo>
                      <a:pt x="79" y="239"/>
                    </a:lnTo>
                    <a:lnTo>
                      <a:pt x="79" y="239"/>
                    </a:lnTo>
                    <a:lnTo>
                      <a:pt x="90" y="239"/>
                    </a:lnTo>
                    <a:lnTo>
                      <a:pt x="100" y="237"/>
                    </a:lnTo>
                    <a:lnTo>
                      <a:pt x="108" y="234"/>
                    </a:lnTo>
                    <a:lnTo>
                      <a:pt x="115" y="231"/>
                    </a:lnTo>
                    <a:lnTo>
                      <a:pt x="115" y="231"/>
                    </a:lnTo>
                    <a:lnTo>
                      <a:pt x="127" y="224"/>
                    </a:lnTo>
                    <a:lnTo>
                      <a:pt x="134" y="219"/>
                    </a:lnTo>
                    <a:lnTo>
                      <a:pt x="142" y="212"/>
                    </a:lnTo>
                    <a:lnTo>
                      <a:pt x="142" y="235"/>
                    </a:lnTo>
                    <a:lnTo>
                      <a:pt x="186" y="235"/>
                    </a:lnTo>
                    <a:close/>
                    <a:moveTo>
                      <a:pt x="142" y="170"/>
                    </a:moveTo>
                    <a:lnTo>
                      <a:pt x="142" y="170"/>
                    </a:lnTo>
                    <a:lnTo>
                      <a:pt x="137" y="175"/>
                    </a:lnTo>
                    <a:lnTo>
                      <a:pt x="132" y="180"/>
                    </a:lnTo>
                    <a:lnTo>
                      <a:pt x="126" y="185"/>
                    </a:lnTo>
                    <a:lnTo>
                      <a:pt x="119" y="190"/>
                    </a:lnTo>
                    <a:lnTo>
                      <a:pt x="112" y="193"/>
                    </a:lnTo>
                    <a:lnTo>
                      <a:pt x="104" y="196"/>
                    </a:lnTo>
                    <a:lnTo>
                      <a:pt x="95" y="198"/>
                    </a:lnTo>
                    <a:lnTo>
                      <a:pt x="86" y="199"/>
                    </a:lnTo>
                    <a:lnTo>
                      <a:pt x="86" y="199"/>
                    </a:lnTo>
                    <a:lnTo>
                      <a:pt x="76" y="198"/>
                    </a:lnTo>
                    <a:lnTo>
                      <a:pt x="68" y="196"/>
                    </a:lnTo>
                    <a:lnTo>
                      <a:pt x="61" y="194"/>
                    </a:lnTo>
                    <a:lnTo>
                      <a:pt x="55" y="190"/>
                    </a:lnTo>
                    <a:lnTo>
                      <a:pt x="55" y="190"/>
                    </a:lnTo>
                    <a:lnTo>
                      <a:pt x="50" y="185"/>
                    </a:lnTo>
                    <a:lnTo>
                      <a:pt x="46" y="178"/>
                    </a:lnTo>
                    <a:lnTo>
                      <a:pt x="43" y="170"/>
                    </a:lnTo>
                    <a:lnTo>
                      <a:pt x="42" y="161"/>
                    </a:lnTo>
                    <a:lnTo>
                      <a:pt x="42" y="161"/>
                    </a:lnTo>
                    <a:lnTo>
                      <a:pt x="43" y="153"/>
                    </a:lnTo>
                    <a:lnTo>
                      <a:pt x="45" y="146"/>
                    </a:lnTo>
                    <a:lnTo>
                      <a:pt x="49" y="140"/>
                    </a:lnTo>
                    <a:lnTo>
                      <a:pt x="55" y="135"/>
                    </a:lnTo>
                    <a:lnTo>
                      <a:pt x="62" y="131"/>
                    </a:lnTo>
                    <a:lnTo>
                      <a:pt x="70" y="128"/>
                    </a:lnTo>
                    <a:lnTo>
                      <a:pt x="79" y="126"/>
                    </a:lnTo>
                    <a:lnTo>
                      <a:pt x="89" y="126"/>
                    </a:lnTo>
                    <a:lnTo>
                      <a:pt x="89" y="126"/>
                    </a:lnTo>
                    <a:lnTo>
                      <a:pt x="106" y="126"/>
                    </a:lnTo>
                    <a:lnTo>
                      <a:pt x="119" y="128"/>
                    </a:lnTo>
                    <a:lnTo>
                      <a:pt x="119" y="128"/>
                    </a:lnTo>
                    <a:lnTo>
                      <a:pt x="130" y="131"/>
                    </a:lnTo>
                    <a:lnTo>
                      <a:pt x="142" y="136"/>
                    </a:lnTo>
                    <a:lnTo>
                      <a:pt x="142" y="17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" name="Freeform 49"/>
              <p:cNvSpPr>
                <a:spLocks noEditPoints="1"/>
              </p:cNvSpPr>
              <p:nvPr userDrawn="1"/>
            </p:nvSpPr>
            <p:spPr bwMode="auto">
              <a:xfrm>
                <a:off x="1041400" y="6363507"/>
                <a:ext cx="76200" cy="90488"/>
              </a:xfrm>
              <a:custGeom>
                <a:avLst/>
                <a:gdLst>
                  <a:gd name="T0" fmla="*/ 0 w 195"/>
                  <a:gd name="T1" fmla="*/ 230 h 230"/>
                  <a:gd name="T2" fmla="*/ 50 w 195"/>
                  <a:gd name="T3" fmla="*/ 230 h 230"/>
                  <a:gd name="T4" fmla="*/ 101 w 195"/>
                  <a:gd name="T5" fmla="*/ 138 h 230"/>
                  <a:gd name="T6" fmla="*/ 151 w 195"/>
                  <a:gd name="T7" fmla="*/ 138 h 230"/>
                  <a:gd name="T8" fmla="*/ 151 w 195"/>
                  <a:gd name="T9" fmla="*/ 230 h 230"/>
                  <a:gd name="T10" fmla="*/ 195 w 195"/>
                  <a:gd name="T11" fmla="*/ 230 h 230"/>
                  <a:gd name="T12" fmla="*/ 195 w 195"/>
                  <a:gd name="T13" fmla="*/ 0 h 230"/>
                  <a:gd name="T14" fmla="*/ 82 w 195"/>
                  <a:gd name="T15" fmla="*/ 0 h 230"/>
                  <a:gd name="T16" fmla="*/ 82 w 195"/>
                  <a:gd name="T17" fmla="*/ 0 h 230"/>
                  <a:gd name="T18" fmla="*/ 67 w 195"/>
                  <a:gd name="T19" fmla="*/ 1 h 230"/>
                  <a:gd name="T20" fmla="*/ 60 w 195"/>
                  <a:gd name="T21" fmla="*/ 2 h 230"/>
                  <a:gd name="T22" fmla="*/ 53 w 195"/>
                  <a:gd name="T23" fmla="*/ 4 h 230"/>
                  <a:gd name="T24" fmla="*/ 47 w 195"/>
                  <a:gd name="T25" fmla="*/ 6 h 230"/>
                  <a:gd name="T26" fmla="*/ 41 w 195"/>
                  <a:gd name="T27" fmla="*/ 9 h 230"/>
                  <a:gd name="T28" fmla="*/ 36 w 195"/>
                  <a:gd name="T29" fmla="*/ 13 h 230"/>
                  <a:gd name="T30" fmla="*/ 31 w 195"/>
                  <a:gd name="T31" fmla="*/ 17 h 230"/>
                  <a:gd name="T32" fmla="*/ 26 w 195"/>
                  <a:gd name="T33" fmla="*/ 21 h 230"/>
                  <a:gd name="T34" fmla="*/ 22 w 195"/>
                  <a:gd name="T35" fmla="*/ 27 h 230"/>
                  <a:gd name="T36" fmla="*/ 19 w 195"/>
                  <a:gd name="T37" fmla="*/ 32 h 230"/>
                  <a:gd name="T38" fmla="*/ 16 w 195"/>
                  <a:gd name="T39" fmla="*/ 38 h 230"/>
                  <a:gd name="T40" fmla="*/ 14 w 195"/>
                  <a:gd name="T41" fmla="*/ 45 h 230"/>
                  <a:gd name="T42" fmla="*/ 12 w 195"/>
                  <a:gd name="T43" fmla="*/ 52 h 230"/>
                  <a:gd name="T44" fmla="*/ 11 w 195"/>
                  <a:gd name="T45" fmla="*/ 60 h 230"/>
                  <a:gd name="T46" fmla="*/ 10 w 195"/>
                  <a:gd name="T47" fmla="*/ 69 h 230"/>
                  <a:gd name="T48" fmla="*/ 10 w 195"/>
                  <a:gd name="T49" fmla="*/ 69 h 230"/>
                  <a:gd name="T50" fmla="*/ 11 w 195"/>
                  <a:gd name="T51" fmla="*/ 82 h 230"/>
                  <a:gd name="T52" fmla="*/ 14 w 195"/>
                  <a:gd name="T53" fmla="*/ 93 h 230"/>
                  <a:gd name="T54" fmla="*/ 18 w 195"/>
                  <a:gd name="T55" fmla="*/ 103 h 230"/>
                  <a:gd name="T56" fmla="*/ 23 w 195"/>
                  <a:gd name="T57" fmla="*/ 112 h 230"/>
                  <a:gd name="T58" fmla="*/ 30 w 195"/>
                  <a:gd name="T59" fmla="*/ 119 h 230"/>
                  <a:gd name="T60" fmla="*/ 38 w 195"/>
                  <a:gd name="T61" fmla="*/ 125 h 230"/>
                  <a:gd name="T62" fmla="*/ 47 w 195"/>
                  <a:gd name="T63" fmla="*/ 129 h 230"/>
                  <a:gd name="T64" fmla="*/ 58 w 195"/>
                  <a:gd name="T65" fmla="*/ 132 h 230"/>
                  <a:gd name="T66" fmla="*/ 0 w 195"/>
                  <a:gd name="T67" fmla="*/ 230 h 230"/>
                  <a:gd name="T68" fmla="*/ 151 w 195"/>
                  <a:gd name="T69" fmla="*/ 37 h 230"/>
                  <a:gd name="T70" fmla="*/ 151 w 195"/>
                  <a:gd name="T71" fmla="*/ 101 h 230"/>
                  <a:gd name="T72" fmla="*/ 87 w 195"/>
                  <a:gd name="T73" fmla="*/ 101 h 230"/>
                  <a:gd name="T74" fmla="*/ 87 w 195"/>
                  <a:gd name="T75" fmla="*/ 101 h 230"/>
                  <a:gd name="T76" fmla="*/ 80 w 195"/>
                  <a:gd name="T77" fmla="*/ 100 h 230"/>
                  <a:gd name="T78" fmla="*/ 73 w 195"/>
                  <a:gd name="T79" fmla="*/ 99 h 230"/>
                  <a:gd name="T80" fmla="*/ 68 w 195"/>
                  <a:gd name="T81" fmla="*/ 96 h 230"/>
                  <a:gd name="T82" fmla="*/ 63 w 195"/>
                  <a:gd name="T83" fmla="*/ 92 h 230"/>
                  <a:gd name="T84" fmla="*/ 60 w 195"/>
                  <a:gd name="T85" fmla="*/ 88 h 230"/>
                  <a:gd name="T86" fmla="*/ 57 w 195"/>
                  <a:gd name="T87" fmla="*/ 82 h 230"/>
                  <a:gd name="T88" fmla="*/ 56 w 195"/>
                  <a:gd name="T89" fmla="*/ 76 h 230"/>
                  <a:gd name="T90" fmla="*/ 55 w 195"/>
                  <a:gd name="T91" fmla="*/ 69 h 230"/>
                  <a:gd name="T92" fmla="*/ 55 w 195"/>
                  <a:gd name="T93" fmla="*/ 69 h 230"/>
                  <a:gd name="T94" fmla="*/ 56 w 195"/>
                  <a:gd name="T95" fmla="*/ 62 h 230"/>
                  <a:gd name="T96" fmla="*/ 58 w 195"/>
                  <a:gd name="T97" fmla="*/ 55 h 230"/>
                  <a:gd name="T98" fmla="*/ 60 w 195"/>
                  <a:gd name="T99" fmla="*/ 50 h 230"/>
                  <a:gd name="T100" fmla="*/ 64 w 195"/>
                  <a:gd name="T101" fmla="*/ 45 h 230"/>
                  <a:gd name="T102" fmla="*/ 69 w 195"/>
                  <a:gd name="T103" fmla="*/ 41 h 230"/>
                  <a:gd name="T104" fmla="*/ 74 w 195"/>
                  <a:gd name="T105" fmla="*/ 39 h 230"/>
                  <a:gd name="T106" fmla="*/ 80 w 195"/>
                  <a:gd name="T107" fmla="*/ 37 h 230"/>
                  <a:gd name="T108" fmla="*/ 87 w 195"/>
                  <a:gd name="T109" fmla="*/ 37 h 230"/>
                  <a:gd name="T110" fmla="*/ 151 w 195"/>
                  <a:gd name="T111" fmla="*/ 37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5" h="230">
                    <a:moveTo>
                      <a:pt x="0" y="230"/>
                    </a:moveTo>
                    <a:lnTo>
                      <a:pt x="50" y="230"/>
                    </a:lnTo>
                    <a:lnTo>
                      <a:pt x="101" y="138"/>
                    </a:lnTo>
                    <a:lnTo>
                      <a:pt x="151" y="138"/>
                    </a:lnTo>
                    <a:lnTo>
                      <a:pt x="151" y="230"/>
                    </a:lnTo>
                    <a:lnTo>
                      <a:pt x="195" y="230"/>
                    </a:lnTo>
                    <a:lnTo>
                      <a:pt x="195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7" y="1"/>
                    </a:lnTo>
                    <a:lnTo>
                      <a:pt x="60" y="2"/>
                    </a:lnTo>
                    <a:lnTo>
                      <a:pt x="53" y="4"/>
                    </a:lnTo>
                    <a:lnTo>
                      <a:pt x="47" y="6"/>
                    </a:lnTo>
                    <a:lnTo>
                      <a:pt x="41" y="9"/>
                    </a:lnTo>
                    <a:lnTo>
                      <a:pt x="36" y="13"/>
                    </a:lnTo>
                    <a:lnTo>
                      <a:pt x="31" y="17"/>
                    </a:lnTo>
                    <a:lnTo>
                      <a:pt x="26" y="21"/>
                    </a:lnTo>
                    <a:lnTo>
                      <a:pt x="22" y="27"/>
                    </a:lnTo>
                    <a:lnTo>
                      <a:pt x="19" y="32"/>
                    </a:lnTo>
                    <a:lnTo>
                      <a:pt x="16" y="38"/>
                    </a:lnTo>
                    <a:lnTo>
                      <a:pt x="14" y="45"/>
                    </a:lnTo>
                    <a:lnTo>
                      <a:pt x="12" y="52"/>
                    </a:lnTo>
                    <a:lnTo>
                      <a:pt x="11" y="60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1" y="82"/>
                    </a:lnTo>
                    <a:lnTo>
                      <a:pt x="14" y="93"/>
                    </a:lnTo>
                    <a:lnTo>
                      <a:pt x="18" y="103"/>
                    </a:lnTo>
                    <a:lnTo>
                      <a:pt x="23" y="112"/>
                    </a:lnTo>
                    <a:lnTo>
                      <a:pt x="30" y="119"/>
                    </a:lnTo>
                    <a:lnTo>
                      <a:pt x="38" y="125"/>
                    </a:lnTo>
                    <a:lnTo>
                      <a:pt x="47" y="129"/>
                    </a:lnTo>
                    <a:lnTo>
                      <a:pt x="58" y="132"/>
                    </a:lnTo>
                    <a:lnTo>
                      <a:pt x="0" y="230"/>
                    </a:lnTo>
                    <a:close/>
                    <a:moveTo>
                      <a:pt x="151" y="37"/>
                    </a:moveTo>
                    <a:lnTo>
                      <a:pt x="151" y="101"/>
                    </a:lnTo>
                    <a:lnTo>
                      <a:pt x="87" y="101"/>
                    </a:lnTo>
                    <a:lnTo>
                      <a:pt x="87" y="101"/>
                    </a:lnTo>
                    <a:lnTo>
                      <a:pt x="80" y="100"/>
                    </a:lnTo>
                    <a:lnTo>
                      <a:pt x="73" y="99"/>
                    </a:lnTo>
                    <a:lnTo>
                      <a:pt x="68" y="96"/>
                    </a:lnTo>
                    <a:lnTo>
                      <a:pt x="63" y="92"/>
                    </a:lnTo>
                    <a:lnTo>
                      <a:pt x="60" y="88"/>
                    </a:lnTo>
                    <a:lnTo>
                      <a:pt x="57" y="82"/>
                    </a:lnTo>
                    <a:lnTo>
                      <a:pt x="56" y="76"/>
                    </a:lnTo>
                    <a:lnTo>
                      <a:pt x="55" y="69"/>
                    </a:lnTo>
                    <a:lnTo>
                      <a:pt x="55" y="69"/>
                    </a:lnTo>
                    <a:lnTo>
                      <a:pt x="56" y="62"/>
                    </a:lnTo>
                    <a:lnTo>
                      <a:pt x="58" y="55"/>
                    </a:lnTo>
                    <a:lnTo>
                      <a:pt x="60" y="50"/>
                    </a:lnTo>
                    <a:lnTo>
                      <a:pt x="64" y="45"/>
                    </a:lnTo>
                    <a:lnTo>
                      <a:pt x="69" y="41"/>
                    </a:lnTo>
                    <a:lnTo>
                      <a:pt x="74" y="39"/>
                    </a:lnTo>
                    <a:lnTo>
                      <a:pt x="80" y="37"/>
                    </a:lnTo>
                    <a:lnTo>
                      <a:pt x="87" y="37"/>
                    </a:lnTo>
                    <a:lnTo>
                      <a:pt x="151" y="37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" name="Freeform 50"/>
              <p:cNvSpPr>
                <a:spLocks/>
              </p:cNvSpPr>
              <p:nvPr userDrawn="1"/>
            </p:nvSpPr>
            <p:spPr bwMode="auto">
              <a:xfrm>
                <a:off x="1181100" y="6360332"/>
                <a:ext cx="71438" cy="95250"/>
              </a:xfrm>
              <a:custGeom>
                <a:avLst/>
                <a:gdLst>
                  <a:gd name="T0" fmla="*/ 181 w 181"/>
                  <a:gd name="T1" fmla="*/ 39 h 239"/>
                  <a:gd name="T2" fmla="*/ 164 w 181"/>
                  <a:gd name="T3" fmla="*/ 22 h 239"/>
                  <a:gd name="T4" fmla="*/ 145 w 181"/>
                  <a:gd name="T5" fmla="*/ 10 h 239"/>
                  <a:gd name="T6" fmla="*/ 124 w 181"/>
                  <a:gd name="T7" fmla="*/ 2 h 239"/>
                  <a:gd name="T8" fmla="*/ 100 w 181"/>
                  <a:gd name="T9" fmla="*/ 0 h 239"/>
                  <a:gd name="T10" fmla="*/ 90 w 181"/>
                  <a:gd name="T11" fmla="*/ 0 h 239"/>
                  <a:gd name="T12" fmla="*/ 70 w 181"/>
                  <a:gd name="T13" fmla="*/ 4 h 239"/>
                  <a:gd name="T14" fmla="*/ 52 w 181"/>
                  <a:gd name="T15" fmla="*/ 12 h 239"/>
                  <a:gd name="T16" fmla="*/ 36 w 181"/>
                  <a:gd name="T17" fmla="*/ 24 h 239"/>
                  <a:gd name="T18" fmla="*/ 23 w 181"/>
                  <a:gd name="T19" fmla="*/ 39 h 239"/>
                  <a:gd name="T20" fmla="*/ 12 w 181"/>
                  <a:gd name="T21" fmla="*/ 58 h 239"/>
                  <a:gd name="T22" fmla="*/ 4 w 181"/>
                  <a:gd name="T23" fmla="*/ 80 h 239"/>
                  <a:gd name="T24" fmla="*/ 0 w 181"/>
                  <a:gd name="T25" fmla="*/ 106 h 239"/>
                  <a:gd name="T26" fmla="*/ 0 w 181"/>
                  <a:gd name="T27" fmla="*/ 120 h 239"/>
                  <a:gd name="T28" fmla="*/ 2 w 181"/>
                  <a:gd name="T29" fmla="*/ 145 h 239"/>
                  <a:gd name="T30" fmla="*/ 8 w 181"/>
                  <a:gd name="T31" fmla="*/ 169 h 239"/>
                  <a:gd name="T32" fmla="*/ 17 w 181"/>
                  <a:gd name="T33" fmla="*/ 190 h 239"/>
                  <a:gd name="T34" fmla="*/ 29 w 181"/>
                  <a:gd name="T35" fmla="*/ 207 h 239"/>
                  <a:gd name="T36" fmla="*/ 43 w 181"/>
                  <a:gd name="T37" fmla="*/ 221 h 239"/>
                  <a:gd name="T38" fmla="*/ 60 w 181"/>
                  <a:gd name="T39" fmla="*/ 231 h 239"/>
                  <a:gd name="T40" fmla="*/ 79 w 181"/>
                  <a:gd name="T41" fmla="*/ 237 h 239"/>
                  <a:gd name="T42" fmla="*/ 99 w 181"/>
                  <a:gd name="T43" fmla="*/ 239 h 239"/>
                  <a:gd name="T44" fmla="*/ 114 w 181"/>
                  <a:gd name="T45" fmla="*/ 238 h 239"/>
                  <a:gd name="T46" fmla="*/ 138 w 181"/>
                  <a:gd name="T47" fmla="*/ 232 h 239"/>
                  <a:gd name="T48" fmla="*/ 158 w 181"/>
                  <a:gd name="T49" fmla="*/ 220 h 239"/>
                  <a:gd name="T50" fmla="*/ 174 w 181"/>
                  <a:gd name="T51" fmla="*/ 205 h 239"/>
                  <a:gd name="T52" fmla="*/ 152 w 181"/>
                  <a:gd name="T53" fmla="*/ 168 h 239"/>
                  <a:gd name="T54" fmla="*/ 139 w 181"/>
                  <a:gd name="T55" fmla="*/ 181 h 239"/>
                  <a:gd name="T56" fmla="*/ 127 w 181"/>
                  <a:gd name="T57" fmla="*/ 189 h 239"/>
                  <a:gd name="T58" fmla="*/ 115 w 181"/>
                  <a:gd name="T59" fmla="*/ 195 h 239"/>
                  <a:gd name="T60" fmla="*/ 100 w 181"/>
                  <a:gd name="T61" fmla="*/ 197 h 239"/>
                  <a:gd name="T62" fmla="*/ 94 w 181"/>
                  <a:gd name="T63" fmla="*/ 196 h 239"/>
                  <a:gd name="T64" fmla="*/ 82 w 181"/>
                  <a:gd name="T65" fmla="*/ 193 h 239"/>
                  <a:gd name="T66" fmla="*/ 72 w 181"/>
                  <a:gd name="T67" fmla="*/ 188 h 239"/>
                  <a:gd name="T68" fmla="*/ 63 w 181"/>
                  <a:gd name="T69" fmla="*/ 180 h 239"/>
                  <a:gd name="T70" fmla="*/ 56 w 181"/>
                  <a:gd name="T71" fmla="*/ 169 h 239"/>
                  <a:gd name="T72" fmla="*/ 49 w 181"/>
                  <a:gd name="T73" fmla="*/ 150 h 239"/>
                  <a:gd name="T74" fmla="*/ 45 w 181"/>
                  <a:gd name="T75" fmla="*/ 118 h 239"/>
                  <a:gd name="T76" fmla="*/ 46 w 181"/>
                  <a:gd name="T77" fmla="*/ 102 h 239"/>
                  <a:gd name="T78" fmla="*/ 54 w 181"/>
                  <a:gd name="T79" fmla="*/ 74 h 239"/>
                  <a:gd name="T80" fmla="*/ 60 w 181"/>
                  <a:gd name="T81" fmla="*/ 63 h 239"/>
                  <a:gd name="T82" fmla="*/ 68 w 181"/>
                  <a:gd name="T83" fmla="*/ 54 h 239"/>
                  <a:gd name="T84" fmla="*/ 77 w 181"/>
                  <a:gd name="T85" fmla="*/ 48 h 239"/>
                  <a:gd name="T86" fmla="*/ 87 w 181"/>
                  <a:gd name="T87" fmla="*/ 44 h 239"/>
                  <a:gd name="T88" fmla="*/ 99 w 181"/>
                  <a:gd name="T89" fmla="*/ 43 h 239"/>
                  <a:gd name="T90" fmla="*/ 106 w 181"/>
                  <a:gd name="T91" fmla="*/ 43 h 239"/>
                  <a:gd name="T92" fmla="*/ 121 w 181"/>
                  <a:gd name="T93" fmla="*/ 46 h 239"/>
                  <a:gd name="T94" fmla="*/ 134 w 181"/>
                  <a:gd name="T95" fmla="*/ 53 h 239"/>
                  <a:gd name="T96" fmla="*/ 148 w 181"/>
                  <a:gd name="T97" fmla="*/ 64 h 239"/>
                  <a:gd name="T98" fmla="*/ 181 w 181"/>
                  <a:gd name="T99" fmla="*/ 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1" h="239">
                    <a:moveTo>
                      <a:pt x="181" y="39"/>
                    </a:moveTo>
                    <a:lnTo>
                      <a:pt x="181" y="39"/>
                    </a:lnTo>
                    <a:lnTo>
                      <a:pt x="173" y="30"/>
                    </a:lnTo>
                    <a:lnTo>
                      <a:pt x="164" y="22"/>
                    </a:lnTo>
                    <a:lnTo>
                      <a:pt x="155" y="15"/>
                    </a:lnTo>
                    <a:lnTo>
                      <a:pt x="145" y="10"/>
                    </a:lnTo>
                    <a:lnTo>
                      <a:pt x="135" y="5"/>
                    </a:lnTo>
                    <a:lnTo>
                      <a:pt x="124" y="2"/>
                    </a:lnTo>
                    <a:lnTo>
                      <a:pt x="112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90" y="0"/>
                    </a:lnTo>
                    <a:lnTo>
                      <a:pt x="80" y="2"/>
                    </a:lnTo>
                    <a:lnTo>
                      <a:pt x="70" y="4"/>
                    </a:lnTo>
                    <a:lnTo>
                      <a:pt x="61" y="8"/>
                    </a:lnTo>
                    <a:lnTo>
                      <a:pt x="52" y="12"/>
                    </a:lnTo>
                    <a:lnTo>
                      <a:pt x="44" y="18"/>
                    </a:lnTo>
                    <a:lnTo>
                      <a:pt x="36" y="24"/>
                    </a:lnTo>
                    <a:lnTo>
                      <a:pt x="29" y="31"/>
                    </a:lnTo>
                    <a:lnTo>
                      <a:pt x="23" y="39"/>
                    </a:lnTo>
                    <a:lnTo>
                      <a:pt x="17" y="48"/>
                    </a:lnTo>
                    <a:lnTo>
                      <a:pt x="12" y="58"/>
                    </a:lnTo>
                    <a:lnTo>
                      <a:pt x="8" y="69"/>
                    </a:lnTo>
                    <a:lnTo>
                      <a:pt x="4" y="80"/>
                    </a:lnTo>
                    <a:lnTo>
                      <a:pt x="2" y="93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33"/>
                    </a:lnTo>
                    <a:lnTo>
                      <a:pt x="2" y="145"/>
                    </a:lnTo>
                    <a:lnTo>
                      <a:pt x="4" y="158"/>
                    </a:lnTo>
                    <a:lnTo>
                      <a:pt x="8" y="169"/>
                    </a:lnTo>
                    <a:lnTo>
                      <a:pt x="12" y="180"/>
                    </a:lnTo>
                    <a:lnTo>
                      <a:pt x="17" y="190"/>
                    </a:lnTo>
                    <a:lnTo>
                      <a:pt x="22" y="199"/>
                    </a:lnTo>
                    <a:lnTo>
                      <a:pt x="29" y="207"/>
                    </a:lnTo>
                    <a:lnTo>
                      <a:pt x="35" y="214"/>
                    </a:lnTo>
                    <a:lnTo>
                      <a:pt x="43" y="221"/>
                    </a:lnTo>
                    <a:lnTo>
                      <a:pt x="51" y="226"/>
                    </a:lnTo>
                    <a:lnTo>
                      <a:pt x="60" y="231"/>
                    </a:lnTo>
                    <a:lnTo>
                      <a:pt x="69" y="234"/>
                    </a:lnTo>
                    <a:lnTo>
                      <a:pt x="79" y="237"/>
                    </a:lnTo>
                    <a:lnTo>
                      <a:pt x="89" y="239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4" y="238"/>
                    </a:lnTo>
                    <a:lnTo>
                      <a:pt x="127" y="236"/>
                    </a:lnTo>
                    <a:lnTo>
                      <a:pt x="138" y="232"/>
                    </a:lnTo>
                    <a:lnTo>
                      <a:pt x="149" y="226"/>
                    </a:lnTo>
                    <a:lnTo>
                      <a:pt x="158" y="220"/>
                    </a:lnTo>
                    <a:lnTo>
                      <a:pt x="166" y="213"/>
                    </a:lnTo>
                    <a:lnTo>
                      <a:pt x="174" y="205"/>
                    </a:lnTo>
                    <a:lnTo>
                      <a:pt x="181" y="197"/>
                    </a:lnTo>
                    <a:lnTo>
                      <a:pt x="152" y="168"/>
                    </a:lnTo>
                    <a:lnTo>
                      <a:pt x="152" y="168"/>
                    </a:lnTo>
                    <a:lnTo>
                      <a:pt x="139" y="181"/>
                    </a:lnTo>
                    <a:lnTo>
                      <a:pt x="133" y="185"/>
                    </a:lnTo>
                    <a:lnTo>
                      <a:pt x="127" y="189"/>
                    </a:lnTo>
                    <a:lnTo>
                      <a:pt x="121" y="193"/>
                    </a:lnTo>
                    <a:lnTo>
                      <a:pt x="115" y="195"/>
                    </a:lnTo>
                    <a:lnTo>
                      <a:pt x="108" y="196"/>
                    </a:lnTo>
                    <a:lnTo>
                      <a:pt x="100" y="197"/>
                    </a:lnTo>
                    <a:lnTo>
                      <a:pt x="100" y="197"/>
                    </a:lnTo>
                    <a:lnTo>
                      <a:pt x="94" y="196"/>
                    </a:lnTo>
                    <a:lnTo>
                      <a:pt x="88" y="195"/>
                    </a:lnTo>
                    <a:lnTo>
                      <a:pt x="82" y="193"/>
                    </a:lnTo>
                    <a:lnTo>
                      <a:pt x="77" y="191"/>
                    </a:lnTo>
                    <a:lnTo>
                      <a:pt x="72" y="188"/>
                    </a:lnTo>
                    <a:lnTo>
                      <a:pt x="67" y="184"/>
                    </a:lnTo>
                    <a:lnTo>
                      <a:pt x="63" y="180"/>
                    </a:lnTo>
                    <a:lnTo>
                      <a:pt x="59" y="175"/>
                    </a:lnTo>
                    <a:lnTo>
                      <a:pt x="56" y="169"/>
                    </a:lnTo>
                    <a:lnTo>
                      <a:pt x="53" y="164"/>
                    </a:lnTo>
                    <a:lnTo>
                      <a:pt x="49" y="150"/>
                    </a:lnTo>
                    <a:lnTo>
                      <a:pt x="46" y="135"/>
                    </a:lnTo>
                    <a:lnTo>
                      <a:pt x="45" y="118"/>
                    </a:lnTo>
                    <a:lnTo>
                      <a:pt x="45" y="118"/>
                    </a:lnTo>
                    <a:lnTo>
                      <a:pt x="46" y="102"/>
                    </a:lnTo>
                    <a:lnTo>
                      <a:pt x="49" y="87"/>
                    </a:lnTo>
                    <a:lnTo>
                      <a:pt x="54" y="74"/>
                    </a:lnTo>
                    <a:lnTo>
                      <a:pt x="57" y="68"/>
                    </a:lnTo>
                    <a:lnTo>
                      <a:pt x="60" y="63"/>
                    </a:lnTo>
                    <a:lnTo>
                      <a:pt x="64" y="58"/>
                    </a:lnTo>
                    <a:lnTo>
                      <a:pt x="68" y="54"/>
                    </a:lnTo>
                    <a:lnTo>
                      <a:pt x="72" y="51"/>
                    </a:lnTo>
                    <a:lnTo>
                      <a:pt x="77" y="48"/>
                    </a:lnTo>
                    <a:lnTo>
                      <a:pt x="82" y="46"/>
                    </a:lnTo>
                    <a:lnTo>
                      <a:pt x="87" y="44"/>
                    </a:lnTo>
                    <a:lnTo>
                      <a:pt x="93" y="43"/>
                    </a:lnTo>
                    <a:lnTo>
                      <a:pt x="99" y="43"/>
                    </a:lnTo>
                    <a:lnTo>
                      <a:pt x="99" y="43"/>
                    </a:lnTo>
                    <a:lnTo>
                      <a:pt x="106" y="43"/>
                    </a:lnTo>
                    <a:lnTo>
                      <a:pt x="114" y="44"/>
                    </a:lnTo>
                    <a:lnTo>
                      <a:pt x="121" y="46"/>
                    </a:lnTo>
                    <a:lnTo>
                      <a:pt x="127" y="49"/>
                    </a:lnTo>
                    <a:lnTo>
                      <a:pt x="134" y="53"/>
                    </a:lnTo>
                    <a:lnTo>
                      <a:pt x="141" y="58"/>
                    </a:lnTo>
                    <a:lnTo>
                      <a:pt x="148" y="64"/>
                    </a:lnTo>
                    <a:lnTo>
                      <a:pt x="155" y="70"/>
                    </a:lnTo>
                    <a:lnTo>
                      <a:pt x="181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" name="Freeform 51"/>
              <p:cNvSpPr>
                <a:spLocks/>
              </p:cNvSpPr>
              <p:nvPr userDrawn="1"/>
            </p:nvSpPr>
            <p:spPr bwMode="auto">
              <a:xfrm>
                <a:off x="1260475" y="6363507"/>
                <a:ext cx="82550" cy="92075"/>
              </a:xfrm>
              <a:custGeom>
                <a:avLst/>
                <a:gdLst>
                  <a:gd name="T0" fmla="*/ 93 w 208"/>
                  <a:gd name="T1" fmla="*/ 39 h 234"/>
                  <a:gd name="T2" fmla="*/ 163 w 208"/>
                  <a:gd name="T3" fmla="*/ 39 h 234"/>
                  <a:gd name="T4" fmla="*/ 163 w 208"/>
                  <a:gd name="T5" fmla="*/ 230 h 234"/>
                  <a:gd name="T6" fmla="*/ 208 w 208"/>
                  <a:gd name="T7" fmla="*/ 230 h 234"/>
                  <a:gd name="T8" fmla="*/ 208 w 208"/>
                  <a:gd name="T9" fmla="*/ 0 h 234"/>
                  <a:gd name="T10" fmla="*/ 51 w 208"/>
                  <a:gd name="T11" fmla="*/ 0 h 234"/>
                  <a:gd name="T12" fmla="*/ 46 w 208"/>
                  <a:gd name="T13" fmla="*/ 116 h 234"/>
                  <a:gd name="T14" fmla="*/ 46 w 208"/>
                  <a:gd name="T15" fmla="*/ 116 h 234"/>
                  <a:gd name="T16" fmla="*/ 45 w 208"/>
                  <a:gd name="T17" fmla="*/ 135 h 234"/>
                  <a:gd name="T18" fmla="*/ 42 w 208"/>
                  <a:gd name="T19" fmla="*/ 152 h 234"/>
                  <a:gd name="T20" fmla="*/ 37 w 208"/>
                  <a:gd name="T21" fmla="*/ 165 h 234"/>
                  <a:gd name="T22" fmla="*/ 32 w 208"/>
                  <a:gd name="T23" fmla="*/ 175 h 234"/>
                  <a:gd name="T24" fmla="*/ 25 w 208"/>
                  <a:gd name="T25" fmla="*/ 183 h 234"/>
                  <a:gd name="T26" fmla="*/ 17 w 208"/>
                  <a:gd name="T27" fmla="*/ 189 h 234"/>
                  <a:gd name="T28" fmla="*/ 9 w 208"/>
                  <a:gd name="T29" fmla="*/ 193 h 234"/>
                  <a:gd name="T30" fmla="*/ 0 w 208"/>
                  <a:gd name="T31" fmla="*/ 195 h 234"/>
                  <a:gd name="T32" fmla="*/ 11 w 208"/>
                  <a:gd name="T33" fmla="*/ 234 h 234"/>
                  <a:gd name="T34" fmla="*/ 11 w 208"/>
                  <a:gd name="T35" fmla="*/ 234 h 234"/>
                  <a:gd name="T36" fmla="*/ 18 w 208"/>
                  <a:gd name="T37" fmla="*/ 233 h 234"/>
                  <a:gd name="T38" fmla="*/ 26 w 208"/>
                  <a:gd name="T39" fmla="*/ 230 h 234"/>
                  <a:gd name="T40" fmla="*/ 33 w 208"/>
                  <a:gd name="T41" fmla="*/ 228 h 234"/>
                  <a:gd name="T42" fmla="*/ 40 w 208"/>
                  <a:gd name="T43" fmla="*/ 224 h 234"/>
                  <a:gd name="T44" fmla="*/ 47 w 208"/>
                  <a:gd name="T45" fmla="*/ 220 h 234"/>
                  <a:gd name="T46" fmla="*/ 53 w 208"/>
                  <a:gd name="T47" fmla="*/ 215 h 234"/>
                  <a:gd name="T48" fmla="*/ 59 w 208"/>
                  <a:gd name="T49" fmla="*/ 209 h 234"/>
                  <a:gd name="T50" fmla="*/ 65 w 208"/>
                  <a:gd name="T51" fmla="*/ 203 h 234"/>
                  <a:gd name="T52" fmla="*/ 70 w 208"/>
                  <a:gd name="T53" fmla="*/ 195 h 234"/>
                  <a:gd name="T54" fmla="*/ 75 w 208"/>
                  <a:gd name="T55" fmla="*/ 187 h 234"/>
                  <a:gd name="T56" fmla="*/ 79 w 208"/>
                  <a:gd name="T57" fmla="*/ 178 h 234"/>
                  <a:gd name="T58" fmla="*/ 82 w 208"/>
                  <a:gd name="T59" fmla="*/ 168 h 234"/>
                  <a:gd name="T60" fmla="*/ 86 w 208"/>
                  <a:gd name="T61" fmla="*/ 156 h 234"/>
                  <a:gd name="T62" fmla="*/ 88 w 208"/>
                  <a:gd name="T63" fmla="*/ 143 h 234"/>
                  <a:gd name="T64" fmla="*/ 89 w 208"/>
                  <a:gd name="T65" fmla="*/ 130 h 234"/>
                  <a:gd name="T66" fmla="*/ 90 w 208"/>
                  <a:gd name="T67" fmla="*/ 116 h 234"/>
                  <a:gd name="T68" fmla="*/ 93 w 208"/>
                  <a:gd name="T69" fmla="*/ 3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8" h="234">
                    <a:moveTo>
                      <a:pt x="93" y="39"/>
                    </a:moveTo>
                    <a:lnTo>
                      <a:pt x="163" y="39"/>
                    </a:lnTo>
                    <a:lnTo>
                      <a:pt x="163" y="230"/>
                    </a:lnTo>
                    <a:lnTo>
                      <a:pt x="208" y="230"/>
                    </a:lnTo>
                    <a:lnTo>
                      <a:pt x="208" y="0"/>
                    </a:lnTo>
                    <a:lnTo>
                      <a:pt x="51" y="0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5" y="135"/>
                    </a:lnTo>
                    <a:lnTo>
                      <a:pt x="42" y="152"/>
                    </a:lnTo>
                    <a:lnTo>
                      <a:pt x="37" y="165"/>
                    </a:lnTo>
                    <a:lnTo>
                      <a:pt x="32" y="175"/>
                    </a:lnTo>
                    <a:lnTo>
                      <a:pt x="25" y="183"/>
                    </a:lnTo>
                    <a:lnTo>
                      <a:pt x="17" y="189"/>
                    </a:lnTo>
                    <a:lnTo>
                      <a:pt x="9" y="193"/>
                    </a:lnTo>
                    <a:lnTo>
                      <a:pt x="0" y="195"/>
                    </a:lnTo>
                    <a:lnTo>
                      <a:pt x="11" y="234"/>
                    </a:lnTo>
                    <a:lnTo>
                      <a:pt x="11" y="234"/>
                    </a:lnTo>
                    <a:lnTo>
                      <a:pt x="18" y="233"/>
                    </a:lnTo>
                    <a:lnTo>
                      <a:pt x="26" y="230"/>
                    </a:lnTo>
                    <a:lnTo>
                      <a:pt x="33" y="228"/>
                    </a:lnTo>
                    <a:lnTo>
                      <a:pt x="40" y="224"/>
                    </a:lnTo>
                    <a:lnTo>
                      <a:pt x="47" y="220"/>
                    </a:lnTo>
                    <a:lnTo>
                      <a:pt x="53" y="215"/>
                    </a:lnTo>
                    <a:lnTo>
                      <a:pt x="59" y="209"/>
                    </a:lnTo>
                    <a:lnTo>
                      <a:pt x="65" y="203"/>
                    </a:lnTo>
                    <a:lnTo>
                      <a:pt x="70" y="195"/>
                    </a:lnTo>
                    <a:lnTo>
                      <a:pt x="75" y="187"/>
                    </a:lnTo>
                    <a:lnTo>
                      <a:pt x="79" y="178"/>
                    </a:lnTo>
                    <a:lnTo>
                      <a:pt x="82" y="168"/>
                    </a:lnTo>
                    <a:lnTo>
                      <a:pt x="86" y="156"/>
                    </a:lnTo>
                    <a:lnTo>
                      <a:pt x="88" y="143"/>
                    </a:lnTo>
                    <a:lnTo>
                      <a:pt x="89" y="130"/>
                    </a:lnTo>
                    <a:lnTo>
                      <a:pt x="90" y="116"/>
                    </a:lnTo>
                    <a:lnTo>
                      <a:pt x="93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" name="Freeform 52"/>
              <p:cNvSpPr>
                <a:spLocks noEditPoints="1"/>
              </p:cNvSpPr>
              <p:nvPr userDrawn="1"/>
            </p:nvSpPr>
            <p:spPr bwMode="auto">
              <a:xfrm>
                <a:off x="1362075" y="6360332"/>
                <a:ext cx="80963" cy="95250"/>
              </a:xfrm>
              <a:custGeom>
                <a:avLst/>
                <a:gdLst>
                  <a:gd name="T0" fmla="*/ 204 w 204"/>
                  <a:gd name="T1" fmla="*/ 105 h 239"/>
                  <a:gd name="T2" fmla="*/ 196 w 204"/>
                  <a:gd name="T3" fmla="*/ 69 h 239"/>
                  <a:gd name="T4" fmla="*/ 182 w 204"/>
                  <a:gd name="T5" fmla="*/ 40 h 239"/>
                  <a:gd name="T6" fmla="*/ 160 w 204"/>
                  <a:gd name="T7" fmla="*/ 18 h 239"/>
                  <a:gd name="T8" fmla="*/ 133 w 204"/>
                  <a:gd name="T9" fmla="*/ 5 h 239"/>
                  <a:gd name="T10" fmla="*/ 102 w 204"/>
                  <a:gd name="T11" fmla="*/ 0 h 239"/>
                  <a:gd name="T12" fmla="*/ 81 w 204"/>
                  <a:gd name="T13" fmla="*/ 2 h 239"/>
                  <a:gd name="T14" fmla="*/ 53 w 204"/>
                  <a:gd name="T15" fmla="*/ 12 h 239"/>
                  <a:gd name="T16" fmla="*/ 30 w 204"/>
                  <a:gd name="T17" fmla="*/ 31 h 239"/>
                  <a:gd name="T18" fmla="*/ 12 w 204"/>
                  <a:gd name="T19" fmla="*/ 58 h 239"/>
                  <a:gd name="T20" fmla="*/ 2 w 204"/>
                  <a:gd name="T21" fmla="*/ 93 h 239"/>
                  <a:gd name="T22" fmla="*/ 0 w 204"/>
                  <a:gd name="T23" fmla="*/ 119 h 239"/>
                  <a:gd name="T24" fmla="*/ 5 w 204"/>
                  <a:gd name="T25" fmla="*/ 158 h 239"/>
                  <a:gd name="T26" fmla="*/ 17 w 204"/>
                  <a:gd name="T27" fmla="*/ 189 h 239"/>
                  <a:gd name="T28" fmla="*/ 36 w 204"/>
                  <a:gd name="T29" fmla="*/ 214 h 239"/>
                  <a:gd name="T30" fmla="*/ 61 w 204"/>
                  <a:gd name="T31" fmla="*/ 231 h 239"/>
                  <a:gd name="T32" fmla="*/ 90 w 204"/>
                  <a:gd name="T33" fmla="*/ 239 h 239"/>
                  <a:gd name="T34" fmla="*/ 112 w 204"/>
                  <a:gd name="T35" fmla="*/ 239 h 239"/>
                  <a:gd name="T36" fmla="*/ 142 w 204"/>
                  <a:gd name="T37" fmla="*/ 231 h 239"/>
                  <a:gd name="T38" fmla="*/ 167 w 204"/>
                  <a:gd name="T39" fmla="*/ 215 h 239"/>
                  <a:gd name="T40" fmla="*/ 187 w 204"/>
                  <a:gd name="T41" fmla="*/ 190 h 239"/>
                  <a:gd name="T42" fmla="*/ 200 w 204"/>
                  <a:gd name="T43" fmla="*/ 158 h 239"/>
                  <a:gd name="T44" fmla="*/ 204 w 204"/>
                  <a:gd name="T45" fmla="*/ 118 h 239"/>
                  <a:gd name="T46" fmla="*/ 159 w 204"/>
                  <a:gd name="T47" fmla="*/ 119 h 239"/>
                  <a:gd name="T48" fmla="*/ 150 w 204"/>
                  <a:gd name="T49" fmla="*/ 163 h 239"/>
                  <a:gd name="T50" fmla="*/ 135 w 204"/>
                  <a:gd name="T51" fmla="*/ 183 h 239"/>
                  <a:gd name="T52" fmla="*/ 120 w 204"/>
                  <a:gd name="T53" fmla="*/ 193 h 239"/>
                  <a:gd name="T54" fmla="*/ 103 w 204"/>
                  <a:gd name="T55" fmla="*/ 197 h 239"/>
                  <a:gd name="T56" fmla="*/ 90 w 204"/>
                  <a:gd name="T57" fmla="*/ 195 h 239"/>
                  <a:gd name="T58" fmla="*/ 74 w 204"/>
                  <a:gd name="T59" fmla="*/ 189 h 239"/>
                  <a:gd name="T60" fmla="*/ 61 w 204"/>
                  <a:gd name="T61" fmla="*/ 177 h 239"/>
                  <a:gd name="T62" fmla="*/ 52 w 204"/>
                  <a:gd name="T63" fmla="*/ 159 h 239"/>
                  <a:gd name="T64" fmla="*/ 45 w 204"/>
                  <a:gd name="T65" fmla="*/ 118 h 239"/>
                  <a:gd name="T66" fmla="*/ 49 w 204"/>
                  <a:gd name="T67" fmla="*/ 87 h 239"/>
                  <a:gd name="T68" fmla="*/ 60 w 204"/>
                  <a:gd name="T69" fmla="*/ 63 h 239"/>
                  <a:gd name="T70" fmla="*/ 73 w 204"/>
                  <a:gd name="T71" fmla="*/ 51 h 239"/>
                  <a:gd name="T72" fmla="*/ 88 w 204"/>
                  <a:gd name="T73" fmla="*/ 44 h 239"/>
                  <a:gd name="T74" fmla="*/ 100 w 204"/>
                  <a:gd name="T75" fmla="*/ 43 h 239"/>
                  <a:gd name="T76" fmla="*/ 119 w 204"/>
                  <a:gd name="T77" fmla="*/ 46 h 239"/>
                  <a:gd name="T78" fmla="*/ 135 w 204"/>
                  <a:gd name="T79" fmla="*/ 55 h 239"/>
                  <a:gd name="T80" fmla="*/ 147 w 204"/>
                  <a:gd name="T81" fmla="*/ 69 h 239"/>
                  <a:gd name="T82" fmla="*/ 155 w 204"/>
                  <a:gd name="T83" fmla="*/ 88 h 239"/>
                  <a:gd name="T84" fmla="*/ 159 w 204"/>
                  <a:gd name="T85" fmla="*/ 11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4" h="239">
                    <a:moveTo>
                      <a:pt x="204" y="118"/>
                    </a:moveTo>
                    <a:lnTo>
                      <a:pt x="204" y="118"/>
                    </a:lnTo>
                    <a:lnTo>
                      <a:pt x="204" y="105"/>
                    </a:lnTo>
                    <a:lnTo>
                      <a:pt x="202" y="92"/>
                    </a:lnTo>
                    <a:lnTo>
                      <a:pt x="200" y="81"/>
                    </a:lnTo>
                    <a:lnTo>
                      <a:pt x="196" y="69"/>
                    </a:lnTo>
                    <a:lnTo>
                      <a:pt x="192" y="59"/>
                    </a:lnTo>
                    <a:lnTo>
                      <a:pt x="187" y="49"/>
                    </a:lnTo>
                    <a:lnTo>
                      <a:pt x="182" y="40"/>
                    </a:lnTo>
                    <a:lnTo>
                      <a:pt x="175" y="32"/>
                    </a:lnTo>
                    <a:lnTo>
                      <a:pt x="168" y="25"/>
                    </a:lnTo>
                    <a:lnTo>
                      <a:pt x="160" y="18"/>
                    </a:lnTo>
                    <a:lnTo>
                      <a:pt x="152" y="13"/>
                    </a:lnTo>
                    <a:lnTo>
                      <a:pt x="143" y="8"/>
                    </a:lnTo>
                    <a:lnTo>
                      <a:pt x="133" y="5"/>
                    </a:lnTo>
                    <a:lnTo>
                      <a:pt x="123" y="2"/>
                    </a:lnTo>
                    <a:lnTo>
                      <a:pt x="113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92" y="0"/>
                    </a:lnTo>
                    <a:lnTo>
                      <a:pt x="81" y="2"/>
                    </a:lnTo>
                    <a:lnTo>
                      <a:pt x="71" y="4"/>
                    </a:lnTo>
                    <a:lnTo>
                      <a:pt x="62" y="8"/>
                    </a:lnTo>
                    <a:lnTo>
                      <a:pt x="53" y="12"/>
                    </a:lnTo>
                    <a:lnTo>
                      <a:pt x="45" y="18"/>
                    </a:lnTo>
                    <a:lnTo>
                      <a:pt x="37" y="24"/>
                    </a:lnTo>
                    <a:lnTo>
                      <a:pt x="30" y="31"/>
                    </a:lnTo>
                    <a:lnTo>
                      <a:pt x="23" y="40"/>
                    </a:lnTo>
                    <a:lnTo>
                      <a:pt x="17" y="49"/>
                    </a:lnTo>
                    <a:lnTo>
                      <a:pt x="12" y="58"/>
                    </a:lnTo>
                    <a:lnTo>
                      <a:pt x="8" y="69"/>
                    </a:lnTo>
                    <a:lnTo>
                      <a:pt x="5" y="80"/>
                    </a:lnTo>
                    <a:lnTo>
                      <a:pt x="2" y="93"/>
                    </a:lnTo>
                    <a:lnTo>
                      <a:pt x="1" y="106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1" y="132"/>
                    </a:lnTo>
                    <a:lnTo>
                      <a:pt x="2" y="145"/>
                    </a:lnTo>
                    <a:lnTo>
                      <a:pt x="5" y="158"/>
                    </a:lnTo>
                    <a:lnTo>
                      <a:pt x="8" y="169"/>
                    </a:lnTo>
                    <a:lnTo>
                      <a:pt x="12" y="180"/>
                    </a:lnTo>
                    <a:lnTo>
                      <a:pt x="17" y="189"/>
                    </a:lnTo>
                    <a:lnTo>
                      <a:pt x="23" y="198"/>
                    </a:lnTo>
                    <a:lnTo>
                      <a:pt x="29" y="207"/>
                    </a:lnTo>
                    <a:lnTo>
                      <a:pt x="36" y="214"/>
                    </a:lnTo>
                    <a:lnTo>
                      <a:pt x="44" y="221"/>
                    </a:lnTo>
                    <a:lnTo>
                      <a:pt x="52" y="226"/>
                    </a:lnTo>
                    <a:lnTo>
                      <a:pt x="61" y="231"/>
                    </a:lnTo>
                    <a:lnTo>
                      <a:pt x="70" y="234"/>
                    </a:lnTo>
                    <a:lnTo>
                      <a:pt x="80" y="237"/>
                    </a:lnTo>
                    <a:lnTo>
                      <a:pt x="90" y="239"/>
                    </a:lnTo>
                    <a:lnTo>
                      <a:pt x="101" y="239"/>
                    </a:lnTo>
                    <a:lnTo>
                      <a:pt x="101" y="239"/>
                    </a:lnTo>
                    <a:lnTo>
                      <a:pt x="112" y="239"/>
                    </a:lnTo>
                    <a:lnTo>
                      <a:pt x="122" y="237"/>
                    </a:lnTo>
                    <a:lnTo>
                      <a:pt x="132" y="235"/>
                    </a:lnTo>
                    <a:lnTo>
                      <a:pt x="142" y="231"/>
                    </a:lnTo>
                    <a:lnTo>
                      <a:pt x="151" y="227"/>
                    </a:lnTo>
                    <a:lnTo>
                      <a:pt x="159" y="221"/>
                    </a:lnTo>
                    <a:lnTo>
                      <a:pt x="167" y="215"/>
                    </a:lnTo>
                    <a:lnTo>
                      <a:pt x="175" y="208"/>
                    </a:lnTo>
                    <a:lnTo>
                      <a:pt x="181" y="199"/>
                    </a:lnTo>
                    <a:lnTo>
                      <a:pt x="187" y="190"/>
                    </a:lnTo>
                    <a:lnTo>
                      <a:pt x="192" y="181"/>
                    </a:lnTo>
                    <a:lnTo>
                      <a:pt x="196" y="170"/>
                    </a:lnTo>
                    <a:lnTo>
                      <a:pt x="200" y="158"/>
                    </a:lnTo>
                    <a:lnTo>
                      <a:pt x="202" y="145"/>
                    </a:lnTo>
                    <a:lnTo>
                      <a:pt x="204" y="132"/>
                    </a:lnTo>
                    <a:lnTo>
                      <a:pt x="204" y="118"/>
                    </a:lnTo>
                    <a:lnTo>
                      <a:pt x="204" y="118"/>
                    </a:lnTo>
                    <a:close/>
                    <a:moveTo>
                      <a:pt x="159" y="119"/>
                    </a:moveTo>
                    <a:lnTo>
                      <a:pt x="159" y="119"/>
                    </a:lnTo>
                    <a:lnTo>
                      <a:pt x="158" y="135"/>
                    </a:lnTo>
                    <a:lnTo>
                      <a:pt x="155" y="150"/>
                    </a:lnTo>
                    <a:lnTo>
                      <a:pt x="150" y="163"/>
                    </a:lnTo>
                    <a:lnTo>
                      <a:pt x="143" y="174"/>
                    </a:lnTo>
                    <a:lnTo>
                      <a:pt x="140" y="179"/>
                    </a:lnTo>
                    <a:lnTo>
                      <a:pt x="135" y="183"/>
                    </a:lnTo>
                    <a:lnTo>
                      <a:pt x="131" y="187"/>
                    </a:lnTo>
                    <a:lnTo>
                      <a:pt x="126" y="191"/>
                    </a:lnTo>
                    <a:lnTo>
                      <a:pt x="120" y="193"/>
                    </a:lnTo>
                    <a:lnTo>
                      <a:pt x="115" y="195"/>
                    </a:lnTo>
                    <a:lnTo>
                      <a:pt x="109" y="196"/>
                    </a:lnTo>
                    <a:lnTo>
                      <a:pt x="103" y="197"/>
                    </a:lnTo>
                    <a:lnTo>
                      <a:pt x="103" y="197"/>
                    </a:lnTo>
                    <a:lnTo>
                      <a:pt x="96" y="196"/>
                    </a:lnTo>
                    <a:lnTo>
                      <a:pt x="90" y="195"/>
                    </a:lnTo>
                    <a:lnTo>
                      <a:pt x="85" y="194"/>
                    </a:lnTo>
                    <a:lnTo>
                      <a:pt x="79" y="192"/>
                    </a:lnTo>
                    <a:lnTo>
                      <a:pt x="74" y="189"/>
                    </a:lnTo>
                    <a:lnTo>
                      <a:pt x="70" y="185"/>
                    </a:lnTo>
                    <a:lnTo>
                      <a:pt x="65" y="181"/>
                    </a:lnTo>
                    <a:lnTo>
                      <a:pt x="61" y="177"/>
                    </a:lnTo>
                    <a:lnTo>
                      <a:pt x="58" y="171"/>
                    </a:lnTo>
                    <a:lnTo>
                      <a:pt x="55" y="166"/>
                    </a:lnTo>
                    <a:lnTo>
                      <a:pt x="52" y="159"/>
                    </a:lnTo>
                    <a:lnTo>
                      <a:pt x="50" y="152"/>
                    </a:lnTo>
                    <a:lnTo>
                      <a:pt x="47" y="136"/>
                    </a:lnTo>
                    <a:lnTo>
                      <a:pt x="45" y="118"/>
                    </a:lnTo>
                    <a:lnTo>
                      <a:pt x="45" y="118"/>
                    </a:lnTo>
                    <a:lnTo>
                      <a:pt x="46" y="102"/>
                    </a:lnTo>
                    <a:lnTo>
                      <a:pt x="49" y="87"/>
                    </a:lnTo>
                    <a:lnTo>
                      <a:pt x="54" y="74"/>
                    </a:lnTo>
                    <a:lnTo>
                      <a:pt x="57" y="68"/>
                    </a:lnTo>
                    <a:lnTo>
                      <a:pt x="60" y="63"/>
                    </a:lnTo>
                    <a:lnTo>
                      <a:pt x="64" y="59"/>
                    </a:lnTo>
                    <a:lnTo>
                      <a:pt x="68" y="54"/>
                    </a:lnTo>
                    <a:lnTo>
                      <a:pt x="73" y="51"/>
                    </a:lnTo>
                    <a:lnTo>
                      <a:pt x="77" y="48"/>
                    </a:lnTo>
                    <a:lnTo>
                      <a:pt x="83" y="46"/>
                    </a:lnTo>
                    <a:lnTo>
                      <a:pt x="88" y="44"/>
                    </a:lnTo>
                    <a:lnTo>
                      <a:pt x="94" y="43"/>
                    </a:lnTo>
                    <a:lnTo>
                      <a:pt x="100" y="43"/>
                    </a:lnTo>
                    <a:lnTo>
                      <a:pt x="100" y="43"/>
                    </a:lnTo>
                    <a:lnTo>
                      <a:pt x="107" y="43"/>
                    </a:lnTo>
                    <a:lnTo>
                      <a:pt x="113" y="44"/>
                    </a:lnTo>
                    <a:lnTo>
                      <a:pt x="119" y="46"/>
                    </a:lnTo>
                    <a:lnTo>
                      <a:pt x="125" y="48"/>
                    </a:lnTo>
                    <a:lnTo>
                      <a:pt x="130" y="51"/>
                    </a:lnTo>
                    <a:lnTo>
                      <a:pt x="135" y="55"/>
                    </a:lnTo>
                    <a:lnTo>
                      <a:pt x="139" y="59"/>
                    </a:lnTo>
                    <a:lnTo>
                      <a:pt x="143" y="63"/>
                    </a:lnTo>
                    <a:lnTo>
                      <a:pt x="147" y="69"/>
                    </a:lnTo>
                    <a:lnTo>
                      <a:pt x="150" y="75"/>
                    </a:lnTo>
                    <a:lnTo>
                      <a:pt x="153" y="81"/>
                    </a:lnTo>
                    <a:lnTo>
                      <a:pt x="155" y="88"/>
                    </a:lnTo>
                    <a:lnTo>
                      <a:pt x="158" y="103"/>
                    </a:lnTo>
                    <a:lnTo>
                      <a:pt x="159" y="119"/>
                    </a:lnTo>
                    <a:lnTo>
                      <a:pt x="159" y="11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" name="Freeform 53"/>
              <p:cNvSpPr>
                <a:spLocks/>
              </p:cNvSpPr>
              <p:nvPr userDrawn="1"/>
            </p:nvSpPr>
            <p:spPr bwMode="auto">
              <a:xfrm>
                <a:off x="1454150" y="6360332"/>
                <a:ext cx="123825" cy="93663"/>
              </a:xfrm>
              <a:custGeom>
                <a:avLst/>
                <a:gdLst>
                  <a:gd name="T0" fmla="*/ 179 w 313"/>
                  <a:gd name="T1" fmla="*/ 235 h 235"/>
                  <a:gd name="T2" fmla="*/ 206 w 313"/>
                  <a:gd name="T3" fmla="*/ 131 h 235"/>
                  <a:gd name="T4" fmla="*/ 313 w 313"/>
                  <a:gd name="T5" fmla="*/ 235 h 235"/>
                  <a:gd name="T6" fmla="*/ 269 w 313"/>
                  <a:gd name="T7" fmla="*/ 53 h 235"/>
                  <a:gd name="T8" fmla="*/ 273 w 313"/>
                  <a:gd name="T9" fmla="*/ 47 h 235"/>
                  <a:gd name="T10" fmla="*/ 283 w 313"/>
                  <a:gd name="T11" fmla="*/ 40 h 235"/>
                  <a:gd name="T12" fmla="*/ 289 w 313"/>
                  <a:gd name="T13" fmla="*/ 39 h 235"/>
                  <a:gd name="T14" fmla="*/ 300 w 313"/>
                  <a:gd name="T15" fmla="*/ 40 h 235"/>
                  <a:gd name="T16" fmla="*/ 307 w 313"/>
                  <a:gd name="T17" fmla="*/ 44 h 235"/>
                  <a:gd name="T18" fmla="*/ 307 w 313"/>
                  <a:gd name="T19" fmla="*/ 5 h 235"/>
                  <a:gd name="T20" fmla="*/ 291 w 313"/>
                  <a:gd name="T21" fmla="*/ 0 h 235"/>
                  <a:gd name="T22" fmla="*/ 284 w 313"/>
                  <a:gd name="T23" fmla="*/ 0 h 235"/>
                  <a:gd name="T24" fmla="*/ 270 w 313"/>
                  <a:gd name="T25" fmla="*/ 2 h 235"/>
                  <a:gd name="T26" fmla="*/ 258 w 313"/>
                  <a:gd name="T27" fmla="*/ 8 h 235"/>
                  <a:gd name="T28" fmla="*/ 247 w 313"/>
                  <a:gd name="T29" fmla="*/ 19 h 235"/>
                  <a:gd name="T30" fmla="*/ 238 w 313"/>
                  <a:gd name="T31" fmla="*/ 35 h 235"/>
                  <a:gd name="T32" fmla="*/ 179 w 313"/>
                  <a:gd name="T33" fmla="*/ 94 h 235"/>
                  <a:gd name="T34" fmla="*/ 135 w 313"/>
                  <a:gd name="T35" fmla="*/ 5 h 235"/>
                  <a:gd name="T36" fmla="*/ 108 w 313"/>
                  <a:gd name="T37" fmla="*/ 94 h 235"/>
                  <a:gd name="T38" fmla="*/ 75 w 313"/>
                  <a:gd name="T39" fmla="*/ 35 h 235"/>
                  <a:gd name="T40" fmla="*/ 66 w 313"/>
                  <a:gd name="T41" fmla="*/ 19 h 235"/>
                  <a:gd name="T42" fmla="*/ 56 w 313"/>
                  <a:gd name="T43" fmla="*/ 8 h 235"/>
                  <a:gd name="T44" fmla="*/ 43 w 313"/>
                  <a:gd name="T45" fmla="*/ 2 h 235"/>
                  <a:gd name="T46" fmla="*/ 29 w 313"/>
                  <a:gd name="T47" fmla="*/ 0 h 235"/>
                  <a:gd name="T48" fmla="*/ 23 w 313"/>
                  <a:gd name="T49" fmla="*/ 0 h 235"/>
                  <a:gd name="T50" fmla="*/ 6 w 313"/>
                  <a:gd name="T51" fmla="*/ 5 h 235"/>
                  <a:gd name="T52" fmla="*/ 6 w 313"/>
                  <a:gd name="T53" fmla="*/ 44 h 235"/>
                  <a:gd name="T54" fmla="*/ 14 w 313"/>
                  <a:gd name="T55" fmla="*/ 40 h 235"/>
                  <a:gd name="T56" fmla="*/ 25 w 313"/>
                  <a:gd name="T57" fmla="*/ 39 h 235"/>
                  <a:gd name="T58" fmla="*/ 31 w 313"/>
                  <a:gd name="T59" fmla="*/ 40 h 235"/>
                  <a:gd name="T60" fmla="*/ 41 w 313"/>
                  <a:gd name="T61" fmla="*/ 47 h 235"/>
                  <a:gd name="T62" fmla="*/ 73 w 313"/>
                  <a:gd name="T63" fmla="*/ 107 h 235"/>
                  <a:gd name="T64" fmla="*/ 49 w 313"/>
                  <a:gd name="T65" fmla="*/ 235 h 235"/>
                  <a:gd name="T66" fmla="*/ 135 w 313"/>
                  <a:gd name="T67" fmla="*/ 131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235">
                    <a:moveTo>
                      <a:pt x="135" y="235"/>
                    </a:moveTo>
                    <a:lnTo>
                      <a:pt x="179" y="235"/>
                    </a:lnTo>
                    <a:lnTo>
                      <a:pt x="179" y="131"/>
                    </a:lnTo>
                    <a:lnTo>
                      <a:pt x="206" y="131"/>
                    </a:lnTo>
                    <a:lnTo>
                      <a:pt x="264" y="235"/>
                    </a:lnTo>
                    <a:lnTo>
                      <a:pt x="313" y="235"/>
                    </a:lnTo>
                    <a:lnTo>
                      <a:pt x="240" y="107"/>
                    </a:lnTo>
                    <a:lnTo>
                      <a:pt x="269" y="53"/>
                    </a:lnTo>
                    <a:lnTo>
                      <a:pt x="269" y="53"/>
                    </a:lnTo>
                    <a:lnTo>
                      <a:pt x="273" y="47"/>
                    </a:lnTo>
                    <a:lnTo>
                      <a:pt x="277" y="43"/>
                    </a:lnTo>
                    <a:lnTo>
                      <a:pt x="283" y="40"/>
                    </a:lnTo>
                    <a:lnTo>
                      <a:pt x="289" y="39"/>
                    </a:lnTo>
                    <a:lnTo>
                      <a:pt x="289" y="39"/>
                    </a:lnTo>
                    <a:lnTo>
                      <a:pt x="295" y="39"/>
                    </a:lnTo>
                    <a:lnTo>
                      <a:pt x="300" y="40"/>
                    </a:lnTo>
                    <a:lnTo>
                      <a:pt x="304" y="42"/>
                    </a:lnTo>
                    <a:lnTo>
                      <a:pt x="307" y="44"/>
                    </a:lnTo>
                    <a:lnTo>
                      <a:pt x="307" y="5"/>
                    </a:lnTo>
                    <a:lnTo>
                      <a:pt x="307" y="5"/>
                    </a:lnTo>
                    <a:lnTo>
                      <a:pt x="296" y="1"/>
                    </a:lnTo>
                    <a:lnTo>
                      <a:pt x="291" y="0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277" y="0"/>
                    </a:lnTo>
                    <a:lnTo>
                      <a:pt x="270" y="2"/>
                    </a:lnTo>
                    <a:lnTo>
                      <a:pt x="264" y="5"/>
                    </a:lnTo>
                    <a:lnTo>
                      <a:pt x="258" y="8"/>
                    </a:lnTo>
                    <a:lnTo>
                      <a:pt x="252" y="13"/>
                    </a:lnTo>
                    <a:lnTo>
                      <a:pt x="247" y="19"/>
                    </a:lnTo>
                    <a:lnTo>
                      <a:pt x="243" y="26"/>
                    </a:lnTo>
                    <a:lnTo>
                      <a:pt x="238" y="35"/>
                    </a:lnTo>
                    <a:lnTo>
                      <a:pt x="206" y="94"/>
                    </a:lnTo>
                    <a:lnTo>
                      <a:pt x="179" y="94"/>
                    </a:lnTo>
                    <a:lnTo>
                      <a:pt x="179" y="5"/>
                    </a:lnTo>
                    <a:lnTo>
                      <a:pt x="135" y="5"/>
                    </a:lnTo>
                    <a:lnTo>
                      <a:pt x="135" y="94"/>
                    </a:lnTo>
                    <a:lnTo>
                      <a:pt x="108" y="94"/>
                    </a:lnTo>
                    <a:lnTo>
                      <a:pt x="75" y="35"/>
                    </a:lnTo>
                    <a:lnTo>
                      <a:pt x="75" y="35"/>
                    </a:lnTo>
                    <a:lnTo>
                      <a:pt x="71" y="26"/>
                    </a:lnTo>
                    <a:lnTo>
                      <a:pt x="66" y="19"/>
                    </a:lnTo>
                    <a:lnTo>
                      <a:pt x="61" y="13"/>
                    </a:lnTo>
                    <a:lnTo>
                      <a:pt x="56" y="8"/>
                    </a:lnTo>
                    <a:lnTo>
                      <a:pt x="50" y="5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6" y="5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10" y="42"/>
                    </a:lnTo>
                    <a:lnTo>
                      <a:pt x="14" y="40"/>
                    </a:lnTo>
                    <a:lnTo>
                      <a:pt x="19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31" y="40"/>
                    </a:lnTo>
                    <a:lnTo>
                      <a:pt x="36" y="43"/>
                    </a:lnTo>
                    <a:lnTo>
                      <a:pt x="41" y="47"/>
                    </a:lnTo>
                    <a:lnTo>
                      <a:pt x="45" y="53"/>
                    </a:lnTo>
                    <a:lnTo>
                      <a:pt x="73" y="107"/>
                    </a:lnTo>
                    <a:lnTo>
                      <a:pt x="0" y="235"/>
                    </a:lnTo>
                    <a:lnTo>
                      <a:pt x="49" y="235"/>
                    </a:lnTo>
                    <a:lnTo>
                      <a:pt x="108" y="131"/>
                    </a:lnTo>
                    <a:lnTo>
                      <a:pt x="135" y="131"/>
                    </a:lnTo>
                    <a:lnTo>
                      <a:pt x="135" y="235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" name="Freeform 54"/>
              <p:cNvSpPr>
                <a:spLocks/>
              </p:cNvSpPr>
              <p:nvPr userDrawn="1"/>
            </p:nvSpPr>
            <p:spPr bwMode="auto">
              <a:xfrm>
                <a:off x="1593850" y="6363507"/>
                <a:ext cx="73025" cy="90488"/>
              </a:xfrm>
              <a:custGeom>
                <a:avLst/>
                <a:gdLst>
                  <a:gd name="T0" fmla="*/ 139 w 184"/>
                  <a:gd name="T1" fmla="*/ 0 h 230"/>
                  <a:gd name="T2" fmla="*/ 139 w 184"/>
                  <a:gd name="T3" fmla="*/ 87 h 230"/>
                  <a:gd name="T4" fmla="*/ 45 w 184"/>
                  <a:gd name="T5" fmla="*/ 87 h 230"/>
                  <a:gd name="T6" fmla="*/ 45 w 184"/>
                  <a:gd name="T7" fmla="*/ 0 h 230"/>
                  <a:gd name="T8" fmla="*/ 0 w 184"/>
                  <a:gd name="T9" fmla="*/ 0 h 230"/>
                  <a:gd name="T10" fmla="*/ 0 w 184"/>
                  <a:gd name="T11" fmla="*/ 230 h 230"/>
                  <a:gd name="T12" fmla="*/ 45 w 184"/>
                  <a:gd name="T13" fmla="*/ 230 h 230"/>
                  <a:gd name="T14" fmla="*/ 45 w 184"/>
                  <a:gd name="T15" fmla="*/ 126 h 230"/>
                  <a:gd name="T16" fmla="*/ 139 w 184"/>
                  <a:gd name="T17" fmla="*/ 126 h 230"/>
                  <a:gd name="T18" fmla="*/ 139 w 184"/>
                  <a:gd name="T19" fmla="*/ 230 h 230"/>
                  <a:gd name="T20" fmla="*/ 184 w 184"/>
                  <a:gd name="T21" fmla="*/ 230 h 230"/>
                  <a:gd name="T22" fmla="*/ 184 w 184"/>
                  <a:gd name="T23" fmla="*/ 0 h 230"/>
                  <a:gd name="T24" fmla="*/ 139 w 184"/>
                  <a:gd name="T25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4" h="230">
                    <a:moveTo>
                      <a:pt x="139" y="0"/>
                    </a:moveTo>
                    <a:lnTo>
                      <a:pt x="139" y="87"/>
                    </a:lnTo>
                    <a:lnTo>
                      <a:pt x="45" y="87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230"/>
                    </a:lnTo>
                    <a:lnTo>
                      <a:pt x="45" y="230"/>
                    </a:lnTo>
                    <a:lnTo>
                      <a:pt x="45" y="126"/>
                    </a:lnTo>
                    <a:lnTo>
                      <a:pt x="139" y="126"/>
                    </a:lnTo>
                    <a:lnTo>
                      <a:pt x="139" y="230"/>
                    </a:lnTo>
                    <a:lnTo>
                      <a:pt x="184" y="230"/>
                    </a:lnTo>
                    <a:lnTo>
                      <a:pt x="184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Freeform 55"/>
              <p:cNvSpPr>
                <a:spLocks noEditPoints="1"/>
              </p:cNvSpPr>
              <p:nvPr userDrawn="1"/>
            </p:nvSpPr>
            <p:spPr bwMode="auto">
              <a:xfrm>
                <a:off x="1689100" y="6363507"/>
                <a:ext cx="100013" cy="90488"/>
              </a:xfrm>
              <a:custGeom>
                <a:avLst/>
                <a:gdLst>
                  <a:gd name="T0" fmla="*/ 0 w 248"/>
                  <a:gd name="T1" fmla="*/ 0 h 230"/>
                  <a:gd name="T2" fmla="*/ 91 w 248"/>
                  <a:gd name="T3" fmla="*/ 230 h 230"/>
                  <a:gd name="T4" fmla="*/ 99 w 248"/>
                  <a:gd name="T5" fmla="*/ 229 h 230"/>
                  <a:gd name="T6" fmla="*/ 115 w 248"/>
                  <a:gd name="T7" fmla="*/ 227 h 230"/>
                  <a:gd name="T8" fmla="*/ 129 w 248"/>
                  <a:gd name="T9" fmla="*/ 222 h 230"/>
                  <a:gd name="T10" fmla="*/ 142 w 248"/>
                  <a:gd name="T11" fmla="*/ 215 h 230"/>
                  <a:gd name="T12" fmla="*/ 152 w 248"/>
                  <a:gd name="T13" fmla="*/ 206 h 230"/>
                  <a:gd name="T14" fmla="*/ 160 w 248"/>
                  <a:gd name="T15" fmla="*/ 194 h 230"/>
                  <a:gd name="T16" fmla="*/ 166 w 248"/>
                  <a:gd name="T17" fmla="*/ 180 h 230"/>
                  <a:gd name="T18" fmla="*/ 169 w 248"/>
                  <a:gd name="T19" fmla="*/ 164 h 230"/>
                  <a:gd name="T20" fmla="*/ 169 w 248"/>
                  <a:gd name="T21" fmla="*/ 155 h 230"/>
                  <a:gd name="T22" fmla="*/ 168 w 248"/>
                  <a:gd name="T23" fmla="*/ 137 h 230"/>
                  <a:gd name="T24" fmla="*/ 163 w 248"/>
                  <a:gd name="T25" fmla="*/ 122 h 230"/>
                  <a:gd name="T26" fmla="*/ 157 w 248"/>
                  <a:gd name="T27" fmla="*/ 109 h 230"/>
                  <a:gd name="T28" fmla="*/ 148 w 248"/>
                  <a:gd name="T29" fmla="*/ 99 h 230"/>
                  <a:gd name="T30" fmla="*/ 137 w 248"/>
                  <a:gd name="T31" fmla="*/ 91 h 230"/>
                  <a:gd name="T32" fmla="*/ 124 w 248"/>
                  <a:gd name="T33" fmla="*/ 85 h 230"/>
                  <a:gd name="T34" fmla="*/ 109 w 248"/>
                  <a:gd name="T35" fmla="*/ 81 h 230"/>
                  <a:gd name="T36" fmla="*/ 93 w 248"/>
                  <a:gd name="T37" fmla="*/ 80 h 230"/>
                  <a:gd name="T38" fmla="*/ 45 w 248"/>
                  <a:gd name="T39" fmla="*/ 0 h 230"/>
                  <a:gd name="T40" fmla="*/ 45 w 248"/>
                  <a:gd name="T41" fmla="*/ 117 h 230"/>
                  <a:gd name="T42" fmla="*/ 89 w 248"/>
                  <a:gd name="T43" fmla="*/ 117 h 230"/>
                  <a:gd name="T44" fmla="*/ 105 w 248"/>
                  <a:gd name="T45" fmla="*/ 120 h 230"/>
                  <a:gd name="T46" fmla="*/ 116 w 248"/>
                  <a:gd name="T47" fmla="*/ 127 h 230"/>
                  <a:gd name="T48" fmla="*/ 124 w 248"/>
                  <a:gd name="T49" fmla="*/ 138 h 230"/>
                  <a:gd name="T50" fmla="*/ 126 w 248"/>
                  <a:gd name="T51" fmla="*/ 155 h 230"/>
                  <a:gd name="T52" fmla="*/ 126 w 248"/>
                  <a:gd name="T53" fmla="*/ 163 h 230"/>
                  <a:gd name="T54" fmla="*/ 121 w 248"/>
                  <a:gd name="T55" fmla="*/ 177 h 230"/>
                  <a:gd name="T56" fmla="*/ 112 w 248"/>
                  <a:gd name="T57" fmla="*/ 187 h 230"/>
                  <a:gd name="T58" fmla="*/ 98 w 248"/>
                  <a:gd name="T59" fmla="*/ 192 h 230"/>
                  <a:gd name="T60" fmla="*/ 45 w 248"/>
                  <a:gd name="T61" fmla="*/ 192 h 230"/>
                  <a:gd name="T62" fmla="*/ 248 w 248"/>
                  <a:gd name="T63" fmla="*/ 0 h 230"/>
                  <a:gd name="T64" fmla="*/ 203 w 248"/>
                  <a:gd name="T65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8" h="230">
                    <a:moveTo>
                      <a:pt x="45" y="0"/>
                    </a:moveTo>
                    <a:lnTo>
                      <a:pt x="0" y="0"/>
                    </a:lnTo>
                    <a:lnTo>
                      <a:pt x="0" y="230"/>
                    </a:lnTo>
                    <a:lnTo>
                      <a:pt x="91" y="230"/>
                    </a:lnTo>
                    <a:lnTo>
                      <a:pt x="91" y="230"/>
                    </a:lnTo>
                    <a:lnTo>
                      <a:pt x="99" y="229"/>
                    </a:lnTo>
                    <a:lnTo>
                      <a:pt x="107" y="228"/>
                    </a:lnTo>
                    <a:lnTo>
                      <a:pt x="115" y="227"/>
                    </a:lnTo>
                    <a:lnTo>
                      <a:pt x="122" y="225"/>
                    </a:lnTo>
                    <a:lnTo>
                      <a:pt x="129" y="222"/>
                    </a:lnTo>
                    <a:lnTo>
                      <a:pt x="136" y="219"/>
                    </a:lnTo>
                    <a:lnTo>
                      <a:pt x="142" y="215"/>
                    </a:lnTo>
                    <a:lnTo>
                      <a:pt x="147" y="211"/>
                    </a:lnTo>
                    <a:lnTo>
                      <a:pt x="152" y="206"/>
                    </a:lnTo>
                    <a:lnTo>
                      <a:pt x="157" y="200"/>
                    </a:lnTo>
                    <a:lnTo>
                      <a:pt x="160" y="194"/>
                    </a:lnTo>
                    <a:lnTo>
                      <a:pt x="163" y="187"/>
                    </a:lnTo>
                    <a:lnTo>
                      <a:pt x="166" y="180"/>
                    </a:lnTo>
                    <a:lnTo>
                      <a:pt x="168" y="172"/>
                    </a:lnTo>
                    <a:lnTo>
                      <a:pt x="169" y="164"/>
                    </a:lnTo>
                    <a:lnTo>
                      <a:pt x="169" y="155"/>
                    </a:lnTo>
                    <a:lnTo>
                      <a:pt x="169" y="155"/>
                    </a:lnTo>
                    <a:lnTo>
                      <a:pt x="169" y="146"/>
                    </a:lnTo>
                    <a:lnTo>
                      <a:pt x="168" y="137"/>
                    </a:lnTo>
                    <a:lnTo>
                      <a:pt x="166" y="129"/>
                    </a:lnTo>
                    <a:lnTo>
                      <a:pt x="163" y="122"/>
                    </a:lnTo>
                    <a:lnTo>
                      <a:pt x="160" y="115"/>
                    </a:lnTo>
                    <a:lnTo>
                      <a:pt x="157" y="109"/>
                    </a:lnTo>
                    <a:lnTo>
                      <a:pt x="152" y="104"/>
                    </a:lnTo>
                    <a:lnTo>
                      <a:pt x="148" y="99"/>
                    </a:lnTo>
                    <a:lnTo>
                      <a:pt x="142" y="94"/>
                    </a:lnTo>
                    <a:lnTo>
                      <a:pt x="137" y="91"/>
                    </a:lnTo>
                    <a:lnTo>
                      <a:pt x="130" y="88"/>
                    </a:lnTo>
                    <a:lnTo>
                      <a:pt x="124" y="85"/>
                    </a:lnTo>
                    <a:lnTo>
                      <a:pt x="117" y="83"/>
                    </a:lnTo>
                    <a:lnTo>
                      <a:pt x="109" y="81"/>
                    </a:lnTo>
                    <a:lnTo>
                      <a:pt x="101" y="81"/>
                    </a:lnTo>
                    <a:lnTo>
                      <a:pt x="93" y="80"/>
                    </a:lnTo>
                    <a:lnTo>
                      <a:pt x="45" y="80"/>
                    </a:lnTo>
                    <a:lnTo>
                      <a:pt x="45" y="0"/>
                    </a:lnTo>
                    <a:close/>
                    <a:moveTo>
                      <a:pt x="45" y="192"/>
                    </a:moveTo>
                    <a:lnTo>
                      <a:pt x="45" y="117"/>
                    </a:lnTo>
                    <a:lnTo>
                      <a:pt x="89" y="117"/>
                    </a:lnTo>
                    <a:lnTo>
                      <a:pt x="89" y="117"/>
                    </a:lnTo>
                    <a:lnTo>
                      <a:pt x="98" y="118"/>
                    </a:lnTo>
                    <a:lnTo>
                      <a:pt x="105" y="120"/>
                    </a:lnTo>
                    <a:lnTo>
                      <a:pt x="111" y="123"/>
                    </a:lnTo>
                    <a:lnTo>
                      <a:pt x="116" y="127"/>
                    </a:lnTo>
                    <a:lnTo>
                      <a:pt x="121" y="132"/>
                    </a:lnTo>
                    <a:lnTo>
                      <a:pt x="124" y="138"/>
                    </a:lnTo>
                    <a:lnTo>
                      <a:pt x="126" y="147"/>
                    </a:lnTo>
                    <a:lnTo>
                      <a:pt x="126" y="155"/>
                    </a:lnTo>
                    <a:lnTo>
                      <a:pt x="126" y="155"/>
                    </a:lnTo>
                    <a:lnTo>
                      <a:pt x="126" y="163"/>
                    </a:lnTo>
                    <a:lnTo>
                      <a:pt x="124" y="171"/>
                    </a:lnTo>
                    <a:lnTo>
                      <a:pt x="121" y="177"/>
                    </a:lnTo>
                    <a:lnTo>
                      <a:pt x="117" y="182"/>
                    </a:lnTo>
                    <a:lnTo>
                      <a:pt x="112" y="187"/>
                    </a:lnTo>
                    <a:lnTo>
                      <a:pt x="106" y="190"/>
                    </a:lnTo>
                    <a:lnTo>
                      <a:pt x="98" y="192"/>
                    </a:lnTo>
                    <a:lnTo>
                      <a:pt x="89" y="192"/>
                    </a:lnTo>
                    <a:lnTo>
                      <a:pt x="45" y="192"/>
                    </a:lnTo>
                    <a:close/>
                    <a:moveTo>
                      <a:pt x="248" y="230"/>
                    </a:moveTo>
                    <a:lnTo>
                      <a:pt x="248" y="0"/>
                    </a:lnTo>
                    <a:lnTo>
                      <a:pt x="203" y="0"/>
                    </a:lnTo>
                    <a:lnTo>
                      <a:pt x="203" y="230"/>
                    </a:lnTo>
                    <a:lnTo>
                      <a:pt x="248" y="23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7" name="Freeform 56"/>
              <p:cNvSpPr>
                <a:spLocks noEditPoints="1"/>
              </p:cNvSpPr>
              <p:nvPr userDrawn="1"/>
            </p:nvSpPr>
            <p:spPr bwMode="auto">
              <a:xfrm>
                <a:off x="1806575" y="6360332"/>
                <a:ext cx="77788" cy="95250"/>
              </a:xfrm>
              <a:custGeom>
                <a:avLst/>
                <a:gdLst>
                  <a:gd name="T0" fmla="*/ 196 w 196"/>
                  <a:gd name="T1" fmla="*/ 114 h 239"/>
                  <a:gd name="T2" fmla="*/ 195 w 196"/>
                  <a:gd name="T3" fmla="*/ 92 h 239"/>
                  <a:gd name="T4" fmla="*/ 190 w 196"/>
                  <a:gd name="T5" fmla="*/ 70 h 239"/>
                  <a:gd name="T6" fmla="*/ 183 w 196"/>
                  <a:gd name="T7" fmla="*/ 51 h 239"/>
                  <a:gd name="T8" fmla="*/ 173 w 196"/>
                  <a:gd name="T9" fmla="*/ 34 h 239"/>
                  <a:gd name="T10" fmla="*/ 159 w 196"/>
                  <a:gd name="T11" fmla="*/ 20 h 239"/>
                  <a:gd name="T12" fmla="*/ 143 w 196"/>
                  <a:gd name="T13" fmla="*/ 9 h 239"/>
                  <a:gd name="T14" fmla="*/ 123 w 196"/>
                  <a:gd name="T15" fmla="*/ 2 h 239"/>
                  <a:gd name="T16" fmla="*/ 100 w 196"/>
                  <a:gd name="T17" fmla="*/ 0 h 239"/>
                  <a:gd name="T18" fmla="*/ 89 w 196"/>
                  <a:gd name="T19" fmla="*/ 0 h 239"/>
                  <a:gd name="T20" fmla="*/ 69 w 196"/>
                  <a:gd name="T21" fmla="*/ 4 h 239"/>
                  <a:gd name="T22" fmla="*/ 51 w 196"/>
                  <a:gd name="T23" fmla="*/ 12 h 239"/>
                  <a:gd name="T24" fmla="*/ 35 w 196"/>
                  <a:gd name="T25" fmla="*/ 23 h 239"/>
                  <a:gd name="T26" fmla="*/ 21 w 196"/>
                  <a:gd name="T27" fmla="*/ 38 h 239"/>
                  <a:gd name="T28" fmla="*/ 11 w 196"/>
                  <a:gd name="T29" fmla="*/ 57 h 239"/>
                  <a:gd name="T30" fmla="*/ 4 w 196"/>
                  <a:gd name="T31" fmla="*/ 79 h 239"/>
                  <a:gd name="T32" fmla="*/ 0 w 196"/>
                  <a:gd name="T33" fmla="*/ 105 h 239"/>
                  <a:gd name="T34" fmla="*/ 0 w 196"/>
                  <a:gd name="T35" fmla="*/ 119 h 239"/>
                  <a:gd name="T36" fmla="*/ 2 w 196"/>
                  <a:gd name="T37" fmla="*/ 147 h 239"/>
                  <a:gd name="T38" fmla="*/ 8 w 196"/>
                  <a:gd name="T39" fmla="*/ 173 h 239"/>
                  <a:gd name="T40" fmla="*/ 18 w 196"/>
                  <a:gd name="T41" fmla="*/ 193 h 239"/>
                  <a:gd name="T42" fmla="*/ 30 w 196"/>
                  <a:gd name="T43" fmla="*/ 209 h 239"/>
                  <a:gd name="T44" fmla="*/ 36 w 196"/>
                  <a:gd name="T45" fmla="*/ 215 h 239"/>
                  <a:gd name="T46" fmla="*/ 51 w 196"/>
                  <a:gd name="T47" fmla="*/ 226 h 239"/>
                  <a:gd name="T48" fmla="*/ 68 w 196"/>
                  <a:gd name="T49" fmla="*/ 234 h 239"/>
                  <a:gd name="T50" fmla="*/ 88 w 196"/>
                  <a:gd name="T51" fmla="*/ 239 h 239"/>
                  <a:gd name="T52" fmla="*/ 99 w 196"/>
                  <a:gd name="T53" fmla="*/ 239 h 239"/>
                  <a:gd name="T54" fmla="*/ 124 w 196"/>
                  <a:gd name="T55" fmla="*/ 237 h 239"/>
                  <a:gd name="T56" fmla="*/ 145 w 196"/>
                  <a:gd name="T57" fmla="*/ 231 h 239"/>
                  <a:gd name="T58" fmla="*/ 153 w 196"/>
                  <a:gd name="T59" fmla="*/ 227 h 239"/>
                  <a:gd name="T60" fmla="*/ 169 w 196"/>
                  <a:gd name="T61" fmla="*/ 217 h 239"/>
                  <a:gd name="T62" fmla="*/ 151 w 196"/>
                  <a:gd name="T63" fmla="*/ 180 h 239"/>
                  <a:gd name="T64" fmla="*/ 139 w 196"/>
                  <a:gd name="T65" fmla="*/ 188 h 239"/>
                  <a:gd name="T66" fmla="*/ 128 w 196"/>
                  <a:gd name="T67" fmla="*/ 194 h 239"/>
                  <a:gd name="T68" fmla="*/ 115 w 196"/>
                  <a:gd name="T69" fmla="*/ 197 h 239"/>
                  <a:gd name="T70" fmla="*/ 101 w 196"/>
                  <a:gd name="T71" fmla="*/ 199 h 239"/>
                  <a:gd name="T72" fmla="*/ 91 w 196"/>
                  <a:gd name="T73" fmla="*/ 198 h 239"/>
                  <a:gd name="T74" fmla="*/ 72 w 196"/>
                  <a:gd name="T75" fmla="*/ 191 h 239"/>
                  <a:gd name="T76" fmla="*/ 57 w 196"/>
                  <a:gd name="T77" fmla="*/ 175 h 239"/>
                  <a:gd name="T78" fmla="*/ 47 w 196"/>
                  <a:gd name="T79" fmla="*/ 151 h 239"/>
                  <a:gd name="T80" fmla="*/ 195 w 196"/>
                  <a:gd name="T81" fmla="*/ 135 h 239"/>
                  <a:gd name="T82" fmla="*/ 196 w 196"/>
                  <a:gd name="T83" fmla="*/ 126 h 239"/>
                  <a:gd name="T84" fmla="*/ 196 w 196"/>
                  <a:gd name="T85" fmla="*/ 114 h 239"/>
                  <a:gd name="T86" fmla="*/ 45 w 196"/>
                  <a:gd name="T87" fmla="*/ 98 h 239"/>
                  <a:gd name="T88" fmla="*/ 50 w 196"/>
                  <a:gd name="T89" fmla="*/ 73 h 239"/>
                  <a:gd name="T90" fmla="*/ 61 w 196"/>
                  <a:gd name="T91" fmla="*/ 55 h 239"/>
                  <a:gd name="T92" fmla="*/ 76 w 196"/>
                  <a:gd name="T93" fmla="*/ 44 h 239"/>
                  <a:gd name="T94" fmla="*/ 97 w 196"/>
                  <a:gd name="T95" fmla="*/ 40 h 239"/>
                  <a:gd name="T96" fmla="*/ 104 w 196"/>
                  <a:gd name="T97" fmla="*/ 41 h 239"/>
                  <a:gd name="T98" fmla="*/ 116 w 196"/>
                  <a:gd name="T99" fmla="*/ 43 h 239"/>
                  <a:gd name="T100" fmla="*/ 126 w 196"/>
                  <a:gd name="T101" fmla="*/ 47 h 239"/>
                  <a:gd name="T102" fmla="*/ 137 w 196"/>
                  <a:gd name="T103" fmla="*/ 57 h 239"/>
                  <a:gd name="T104" fmla="*/ 147 w 196"/>
                  <a:gd name="T105" fmla="*/ 76 h 239"/>
                  <a:gd name="T106" fmla="*/ 151 w 196"/>
                  <a:gd name="T107" fmla="*/ 9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6" h="239">
                    <a:moveTo>
                      <a:pt x="196" y="114"/>
                    </a:moveTo>
                    <a:lnTo>
                      <a:pt x="196" y="114"/>
                    </a:lnTo>
                    <a:lnTo>
                      <a:pt x="196" y="103"/>
                    </a:lnTo>
                    <a:lnTo>
                      <a:pt x="195" y="92"/>
                    </a:lnTo>
                    <a:lnTo>
                      <a:pt x="193" y="81"/>
                    </a:lnTo>
                    <a:lnTo>
                      <a:pt x="190" y="70"/>
                    </a:lnTo>
                    <a:lnTo>
                      <a:pt x="187" y="60"/>
                    </a:lnTo>
                    <a:lnTo>
                      <a:pt x="183" y="51"/>
                    </a:lnTo>
                    <a:lnTo>
                      <a:pt x="178" y="42"/>
                    </a:lnTo>
                    <a:lnTo>
                      <a:pt x="173" y="34"/>
                    </a:lnTo>
                    <a:lnTo>
                      <a:pt x="166" y="26"/>
                    </a:lnTo>
                    <a:lnTo>
                      <a:pt x="159" y="20"/>
                    </a:lnTo>
                    <a:lnTo>
                      <a:pt x="151" y="14"/>
                    </a:lnTo>
                    <a:lnTo>
                      <a:pt x="143" y="9"/>
                    </a:lnTo>
                    <a:lnTo>
                      <a:pt x="133" y="5"/>
                    </a:lnTo>
                    <a:lnTo>
                      <a:pt x="123" y="2"/>
                    </a:lnTo>
                    <a:lnTo>
                      <a:pt x="112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9" y="0"/>
                    </a:lnTo>
                    <a:lnTo>
                      <a:pt x="79" y="2"/>
                    </a:lnTo>
                    <a:lnTo>
                      <a:pt x="69" y="4"/>
                    </a:lnTo>
                    <a:lnTo>
                      <a:pt x="59" y="8"/>
                    </a:lnTo>
                    <a:lnTo>
                      <a:pt x="51" y="12"/>
                    </a:lnTo>
                    <a:lnTo>
                      <a:pt x="42" y="17"/>
                    </a:lnTo>
                    <a:lnTo>
                      <a:pt x="35" y="23"/>
                    </a:lnTo>
                    <a:lnTo>
                      <a:pt x="28" y="30"/>
                    </a:lnTo>
                    <a:lnTo>
                      <a:pt x="21" y="38"/>
                    </a:lnTo>
                    <a:lnTo>
                      <a:pt x="16" y="47"/>
                    </a:lnTo>
                    <a:lnTo>
                      <a:pt x="11" y="57"/>
                    </a:lnTo>
                    <a:lnTo>
                      <a:pt x="7" y="68"/>
                    </a:lnTo>
                    <a:lnTo>
                      <a:pt x="4" y="79"/>
                    </a:lnTo>
                    <a:lnTo>
                      <a:pt x="2" y="92"/>
                    </a:lnTo>
                    <a:lnTo>
                      <a:pt x="0" y="105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34"/>
                    </a:lnTo>
                    <a:lnTo>
                      <a:pt x="2" y="147"/>
                    </a:lnTo>
                    <a:lnTo>
                      <a:pt x="5" y="161"/>
                    </a:lnTo>
                    <a:lnTo>
                      <a:pt x="8" y="173"/>
                    </a:lnTo>
                    <a:lnTo>
                      <a:pt x="13" y="184"/>
                    </a:lnTo>
                    <a:lnTo>
                      <a:pt x="18" y="193"/>
                    </a:lnTo>
                    <a:lnTo>
                      <a:pt x="24" y="202"/>
                    </a:lnTo>
                    <a:lnTo>
                      <a:pt x="30" y="209"/>
                    </a:lnTo>
                    <a:lnTo>
                      <a:pt x="30" y="209"/>
                    </a:lnTo>
                    <a:lnTo>
                      <a:pt x="36" y="215"/>
                    </a:lnTo>
                    <a:lnTo>
                      <a:pt x="43" y="221"/>
                    </a:lnTo>
                    <a:lnTo>
                      <a:pt x="51" y="226"/>
                    </a:lnTo>
                    <a:lnTo>
                      <a:pt x="59" y="230"/>
                    </a:lnTo>
                    <a:lnTo>
                      <a:pt x="68" y="234"/>
                    </a:lnTo>
                    <a:lnTo>
                      <a:pt x="77" y="237"/>
                    </a:lnTo>
                    <a:lnTo>
                      <a:pt x="88" y="239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2" y="239"/>
                    </a:lnTo>
                    <a:lnTo>
                      <a:pt x="124" y="237"/>
                    </a:lnTo>
                    <a:lnTo>
                      <a:pt x="135" y="235"/>
                    </a:lnTo>
                    <a:lnTo>
                      <a:pt x="145" y="231"/>
                    </a:lnTo>
                    <a:lnTo>
                      <a:pt x="145" y="231"/>
                    </a:lnTo>
                    <a:lnTo>
                      <a:pt x="153" y="227"/>
                    </a:lnTo>
                    <a:lnTo>
                      <a:pt x="161" y="222"/>
                    </a:lnTo>
                    <a:lnTo>
                      <a:pt x="169" y="217"/>
                    </a:lnTo>
                    <a:lnTo>
                      <a:pt x="178" y="209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39" y="188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2" y="196"/>
                    </a:lnTo>
                    <a:lnTo>
                      <a:pt x="115" y="197"/>
                    </a:lnTo>
                    <a:lnTo>
                      <a:pt x="109" y="198"/>
                    </a:lnTo>
                    <a:lnTo>
                      <a:pt x="101" y="199"/>
                    </a:lnTo>
                    <a:lnTo>
                      <a:pt x="101" y="199"/>
                    </a:lnTo>
                    <a:lnTo>
                      <a:pt x="91" y="198"/>
                    </a:lnTo>
                    <a:lnTo>
                      <a:pt x="81" y="195"/>
                    </a:lnTo>
                    <a:lnTo>
                      <a:pt x="72" y="191"/>
                    </a:lnTo>
                    <a:lnTo>
                      <a:pt x="64" y="184"/>
                    </a:lnTo>
                    <a:lnTo>
                      <a:pt x="57" y="175"/>
                    </a:lnTo>
                    <a:lnTo>
                      <a:pt x="51" y="164"/>
                    </a:lnTo>
                    <a:lnTo>
                      <a:pt x="47" y="151"/>
                    </a:lnTo>
                    <a:lnTo>
                      <a:pt x="44" y="135"/>
                    </a:lnTo>
                    <a:lnTo>
                      <a:pt x="195" y="135"/>
                    </a:lnTo>
                    <a:lnTo>
                      <a:pt x="195" y="135"/>
                    </a:lnTo>
                    <a:lnTo>
                      <a:pt x="196" y="126"/>
                    </a:lnTo>
                    <a:lnTo>
                      <a:pt x="196" y="114"/>
                    </a:lnTo>
                    <a:lnTo>
                      <a:pt x="196" y="114"/>
                    </a:lnTo>
                    <a:close/>
                    <a:moveTo>
                      <a:pt x="45" y="98"/>
                    </a:moveTo>
                    <a:lnTo>
                      <a:pt x="45" y="98"/>
                    </a:lnTo>
                    <a:lnTo>
                      <a:pt x="47" y="85"/>
                    </a:lnTo>
                    <a:lnTo>
                      <a:pt x="50" y="73"/>
                    </a:lnTo>
                    <a:lnTo>
                      <a:pt x="55" y="64"/>
                    </a:lnTo>
                    <a:lnTo>
                      <a:pt x="61" y="55"/>
                    </a:lnTo>
                    <a:lnTo>
                      <a:pt x="68" y="49"/>
                    </a:lnTo>
                    <a:lnTo>
                      <a:pt x="76" y="44"/>
                    </a:lnTo>
                    <a:lnTo>
                      <a:pt x="86" y="41"/>
                    </a:lnTo>
                    <a:lnTo>
                      <a:pt x="97" y="40"/>
                    </a:lnTo>
                    <a:lnTo>
                      <a:pt x="97" y="40"/>
                    </a:lnTo>
                    <a:lnTo>
                      <a:pt x="104" y="41"/>
                    </a:lnTo>
                    <a:lnTo>
                      <a:pt x="110" y="42"/>
                    </a:lnTo>
                    <a:lnTo>
                      <a:pt x="116" y="43"/>
                    </a:lnTo>
                    <a:lnTo>
                      <a:pt x="121" y="45"/>
                    </a:lnTo>
                    <a:lnTo>
                      <a:pt x="126" y="47"/>
                    </a:lnTo>
                    <a:lnTo>
                      <a:pt x="130" y="50"/>
                    </a:lnTo>
                    <a:lnTo>
                      <a:pt x="137" y="57"/>
                    </a:lnTo>
                    <a:lnTo>
                      <a:pt x="143" y="66"/>
                    </a:lnTo>
                    <a:lnTo>
                      <a:pt x="147" y="76"/>
                    </a:lnTo>
                    <a:lnTo>
                      <a:pt x="150" y="86"/>
                    </a:lnTo>
                    <a:lnTo>
                      <a:pt x="151" y="98"/>
                    </a:lnTo>
                    <a:lnTo>
                      <a:pt x="45" y="98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" name="Freeform 57"/>
              <p:cNvSpPr>
                <a:spLocks/>
              </p:cNvSpPr>
              <p:nvPr userDrawn="1"/>
            </p:nvSpPr>
            <p:spPr bwMode="auto">
              <a:xfrm>
                <a:off x="1938337" y="6360332"/>
                <a:ext cx="71438" cy="95250"/>
              </a:xfrm>
              <a:custGeom>
                <a:avLst/>
                <a:gdLst>
                  <a:gd name="T0" fmla="*/ 92 w 177"/>
                  <a:gd name="T1" fmla="*/ 131 h 239"/>
                  <a:gd name="T2" fmla="*/ 117 w 177"/>
                  <a:gd name="T3" fmla="*/ 137 h 239"/>
                  <a:gd name="T4" fmla="*/ 129 w 177"/>
                  <a:gd name="T5" fmla="*/ 153 h 239"/>
                  <a:gd name="T6" fmla="*/ 132 w 177"/>
                  <a:gd name="T7" fmla="*/ 166 h 239"/>
                  <a:gd name="T8" fmla="*/ 126 w 177"/>
                  <a:gd name="T9" fmla="*/ 185 h 239"/>
                  <a:gd name="T10" fmla="*/ 106 w 177"/>
                  <a:gd name="T11" fmla="*/ 198 h 239"/>
                  <a:gd name="T12" fmla="*/ 85 w 177"/>
                  <a:gd name="T13" fmla="*/ 201 h 239"/>
                  <a:gd name="T14" fmla="*/ 60 w 177"/>
                  <a:gd name="T15" fmla="*/ 197 h 239"/>
                  <a:gd name="T16" fmla="*/ 36 w 177"/>
                  <a:gd name="T17" fmla="*/ 187 h 239"/>
                  <a:gd name="T18" fmla="*/ 0 w 177"/>
                  <a:gd name="T19" fmla="*/ 210 h 239"/>
                  <a:gd name="T20" fmla="*/ 18 w 177"/>
                  <a:gd name="T21" fmla="*/ 222 h 239"/>
                  <a:gd name="T22" fmla="*/ 49 w 177"/>
                  <a:gd name="T23" fmla="*/ 235 h 239"/>
                  <a:gd name="T24" fmla="*/ 83 w 177"/>
                  <a:gd name="T25" fmla="*/ 239 h 239"/>
                  <a:gd name="T26" fmla="*/ 106 w 177"/>
                  <a:gd name="T27" fmla="*/ 238 h 239"/>
                  <a:gd name="T28" fmla="*/ 133 w 177"/>
                  <a:gd name="T29" fmla="*/ 231 h 239"/>
                  <a:gd name="T30" fmla="*/ 154 w 177"/>
                  <a:gd name="T31" fmla="*/ 218 h 239"/>
                  <a:gd name="T32" fmla="*/ 168 w 177"/>
                  <a:gd name="T33" fmla="*/ 202 h 239"/>
                  <a:gd name="T34" fmla="*/ 175 w 177"/>
                  <a:gd name="T35" fmla="*/ 182 h 239"/>
                  <a:gd name="T36" fmla="*/ 177 w 177"/>
                  <a:gd name="T37" fmla="*/ 168 h 239"/>
                  <a:gd name="T38" fmla="*/ 168 w 177"/>
                  <a:gd name="T39" fmla="*/ 137 h 239"/>
                  <a:gd name="T40" fmla="*/ 148 w 177"/>
                  <a:gd name="T41" fmla="*/ 118 h 239"/>
                  <a:gd name="T42" fmla="*/ 133 w 177"/>
                  <a:gd name="T43" fmla="*/ 112 h 239"/>
                  <a:gd name="T44" fmla="*/ 154 w 177"/>
                  <a:gd name="T45" fmla="*/ 99 h 239"/>
                  <a:gd name="T46" fmla="*/ 167 w 177"/>
                  <a:gd name="T47" fmla="*/ 80 h 239"/>
                  <a:gd name="T48" fmla="*/ 170 w 177"/>
                  <a:gd name="T49" fmla="*/ 64 h 239"/>
                  <a:gd name="T50" fmla="*/ 167 w 177"/>
                  <a:gd name="T51" fmla="*/ 45 h 239"/>
                  <a:gd name="T52" fmla="*/ 158 w 177"/>
                  <a:gd name="T53" fmla="*/ 28 h 239"/>
                  <a:gd name="T54" fmla="*/ 144 w 177"/>
                  <a:gd name="T55" fmla="*/ 15 h 239"/>
                  <a:gd name="T56" fmla="*/ 123 w 177"/>
                  <a:gd name="T57" fmla="*/ 5 h 239"/>
                  <a:gd name="T58" fmla="*/ 95 w 177"/>
                  <a:gd name="T59" fmla="*/ 0 h 239"/>
                  <a:gd name="T60" fmla="*/ 74 w 177"/>
                  <a:gd name="T61" fmla="*/ 0 h 239"/>
                  <a:gd name="T62" fmla="*/ 43 w 177"/>
                  <a:gd name="T63" fmla="*/ 7 h 239"/>
                  <a:gd name="T64" fmla="*/ 15 w 177"/>
                  <a:gd name="T65" fmla="*/ 20 h 239"/>
                  <a:gd name="T66" fmla="*/ 27 w 177"/>
                  <a:gd name="T67" fmla="*/ 60 h 239"/>
                  <a:gd name="T68" fmla="*/ 56 w 177"/>
                  <a:gd name="T69" fmla="*/ 44 h 239"/>
                  <a:gd name="T70" fmla="*/ 79 w 177"/>
                  <a:gd name="T71" fmla="*/ 39 h 239"/>
                  <a:gd name="T72" fmla="*/ 96 w 177"/>
                  <a:gd name="T73" fmla="*/ 39 h 239"/>
                  <a:gd name="T74" fmla="*/ 116 w 177"/>
                  <a:gd name="T75" fmla="*/ 47 h 239"/>
                  <a:gd name="T76" fmla="*/ 125 w 177"/>
                  <a:gd name="T77" fmla="*/ 62 h 239"/>
                  <a:gd name="T78" fmla="*/ 125 w 177"/>
                  <a:gd name="T79" fmla="*/ 72 h 239"/>
                  <a:gd name="T80" fmla="*/ 117 w 177"/>
                  <a:gd name="T81" fmla="*/ 86 h 239"/>
                  <a:gd name="T82" fmla="*/ 99 w 177"/>
                  <a:gd name="T83" fmla="*/ 94 h 239"/>
                  <a:gd name="T84" fmla="*/ 61 w 177"/>
                  <a:gd name="T85" fmla="*/ 131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7" h="239">
                    <a:moveTo>
                      <a:pt x="61" y="131"/>
                    </a:moveTo>
                    <a:lnTo>
                      <a:pt x="92" y="131"/>
                    </a:lnTo>
                    <a:lnTo>
                      <a:pt x="92" y="131"/>
                    </a:lnTo>
                    <a:lnTo>
                      <a:pt x="102" y="132"/>
                    </a:lnTo>
                    <a:lnTo>
                      <a:pt x="110" y="134"/>
                    </a:lnTo>
                    <a:lnTo>
                      <a:pt x="117" y="137"/>
                    </a:lnTo>
                    <a:lnTo>
                      <a:pt x="122" y="142"/>
                    </a:lnTo>
                    <a:lnTo>
                      <a:pt x="126" y="147"/>
                    </a:lnTo>
                    <a:lnTo>
                      <a:pt x="129" y="153"/>
                    </a:lnTo>
                    <a:lnTo>
                      <a:pt x="131" y="159"/>
                    </a:lnTo>
                    <a:lnTo>
                      <a:pt x="132" y="166"/>
                    </a:lnTo>
                    <a:lnTo>
                      <a:pt x="132" y="166"/>
                    </a:lnTo>
                    <a:lnTo>
                      <a:pt x="131" y="173"/>
                    </a:lnTo>
                    <a:lnTo>
                      <a:pt x="129" y="179"/>
                    </a:lnTo>
                    <a:lnTo>
                      <a:pt x="126" y="185"/>
                    </a:lnTo>
                    <a:lnTo>
                      <a:pt x="121" y="190"/>
                    </a:lnTo>
                    <a:lnTo>
                      <a:pt x="114" y="194"/>
                    </a:lnTo>
                    <a:lnTo>
                      <a:pt x="106" y="198"/>
                    </a:lnTo>
                    <a:lnTo>
                      <a:pt x="96" y="200"/>
                    </a:lnTo>
                    <a:lnTo>
                      <a:pt x="85" y="201"/>
                    </a:lnTo>
                    <a:lnTo>
                      <a:pt x="85" y="201"/>
                    </a:lnTo>
                    <a:lnTo>
                      <a:pt x="77" y="200"/>
                    </a:lnTo>
                    <a:lnTo>
                      <a:pt x="69" y="199"/>
                    </a:lnTo>
                    <a:lnTo>
                      <a:pt x="60" y="197"/>
                    </a:lnTo>
                    <a:lnTo>
                      <a:pt x="52" y="194"/>
                    </a:lnTo>
                    <a:lnTo>
                      <a:pt x="44" y="191"/>
                    </a:lnTo>
                    <a:lnTo>
                      <a:pt x="36" y="187"/>
                    </a:lnTo>
                    <a:lnTo>
                      <a:pt x="28" y="182"/>
                    </a:lnTo>
                    <a:lnTo>
                      <a:pt x="20" y="176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8" y="216"/>
                    </a:lnTo>
                    <a:lnTo>
                      <a:pt x="18" y="222"/>
                    </a:lnTo>
                    <a:lnTo>
                      <a:pt x="28" y="227"/>
                    </a:lnTo>
                    <a:lnTo>
                      <a:pt x="38" y="231"/>
                    </a:lnTo>
                    <a:lnTo>
                      <a:pt x="49" y="235"/>
                    </a:lnTo>
                    <a:lnTo>
                      <a:pt x="60" y="237"/>
                    </a:lnTo>
                    <a:lnTo>
                      <a:pt x="72" y="239"/>
                    </a:lnTo>
                    <a:lnTo>
                      <a:pt x="83" y="239"/>
                    </a:lnTo>
                    <a:lnTo>
                      <a:pt x="83" y="239"/>
                    </a:lnTo>
                    <a:lnTo>
                      <a:pt x="95" y="239"/>
                    </a:lnTo>
                    <a:lnTo>
                      <a:pt x="106" y="238"/>
                    </a:lnTo>
                    <a:lnTo>
                      <a:pt x="116" y="236"/>
                    </a:lnTo>
                    <a:lnTo>
                      <a:pt x="125" y="234"/>
                    </a:lnTo>
                    <a:lnTo>
                      <a:pt x="133" y="231"/>
                    </a:lnTo>
                    <a:lnTo>
                      <a:pt x="141" y="227"/>
                    </a:lnTo>
                    <a:lnTo>
                      <a:pt x="148" y="223"/>
                    </a:lnTo>
                    <a:lnTo>
                      <a:pt x="154" y="218"/>
                    </a:lnTo>
                    <a:lnTo>
                      <a:pt x="159" y="213"/>
                    </a:lnTo>
                    <a:lnTo>
                      <a:pt x="164" y="208"/>
                    </a:lnTo>
                    <a:lnTo>
                      <a:pt x="168" y="202"/>
                    </a:lnTo>
                    <a:lnTo>
                      <a:pt x="171" y="196"/>
                    </a:lnTo>
                    <a:lnTo>
                      <a:pt x="173" y="189"/>
                    </a:lnTo>
                    <a:lnTo>
                      <a:pt x="175" y="182"/>
                    </a:lnTo>
                    <a:lnTo>
                      <a:pt x="176" y="175"/>
                    </a:lnTo>
                    <a:lnTo>
                      <a:pt x="177" y="168"/>
                    </a:lnTo>
                    <a:lnTo>
                      <a:pt x="177" y="168"/>
                    </a:lnTo>
                    <a:lnTo>
                      <a:pt x="176" y="157"/>
                    </a:lnTo>
                    <a:lnTo>
                      <a:pt x="173" y="145"/>
                    </a:lnTo>
                    <a:lnTo>
                      <a:pt x="168" y="137"/>
                    </a:lnTo>
                    <a:lnTo>
                      <a:pt x="162" y="129"/>
                    </a:lnTo>
                    <a:lnTo>
                      <a:pt x="156" y="123"/>
                    </a:lnTo>
                    <a:lnTo>
                      <a:pt x="148" y="118"/>
                    </a:lnTo>
                    <a:lnTo>
                      <a:pt x="141" y="114"/>
                    </a:lnTo>
                    <a:lnTo>
                      <a:pt x="133" y="112"/>
                    </a:lnTo>
                    <a:lnTo>
                      <a:pt x="133" y="112"/>
                    </a:lnTo>
                    <a:lnTo>
                      <a:pt x="141" y="108"/>
                    </a:lnTo>
                    <a:lnTo>
                      <a:pt x="148" y="104"/>
                    </a:lnTo>
                    <a:lnTo>
                      <a:pt x="154" y="99"/>
                    </a:lnTo>
                    <a:lnTo>
                      <a:pt x="159" y="94"/>
                    </a:lnTo>
                    <a:lnTo>
                      <a:pt x="164" y="88"/>
                    </a:lnTo>
                    <a:lnTo>
                      <a:pt x="167" y="80"/>
                    </a:lnTo>
                    <a:lnTo>
                      <a:pt x="169" y="73"/>
                    </a:lnTo>
                    <a:lnTo>
                      <a:pt x="170" y="64"/>
                    </a:lnTo>
                    <a:lnTo>
                      <a:pt x="170" y="64"/>
                    </a:lnTo>
                    <a:lnTo>
                      <a:pt x="169" y="57"/>
                    </a:lnTo>
                    <a:lnTo>
                      <a:pt x="168" y="51"/>
                    </a:lnTo>
                    <a:lnTo>
                      <a:pt x="167" y="45"/>
                    </a:lnTo>
                    <a:lnTo>
                      <a:pt x="165" y="39"/>
                    </a:lnTo>
                    <a:lnTo>
                      <a:pt x="162" y="34"/>
                    </a:lnTo>
                    <a:lnTo>
                      <a:pt x="158" y="28"/>
                    </a:lnTo>
                    <a:lnTo>
                      <a:pt x="154" y="23"/>
                    </a:lnTo>
                    <a:lnTo>
                      <a:pt x="149" y="19"/>
                    </a:lnTo>
                    <a:lnTo>
                      <a:pt x="144" y="15"/>
                    </a:lnTo>
                    <a:lnTo>
                      <a:pt x="138" y="11"/>
                    </a:lnTo>
                    <a:lnTo>
                      <a:pt x="131" y="8"/>
                    </a:lnTo>
                    <a:lnTo>
                      <a:pt x="123" y="5"/>
                    </a:lnTo>
                    <a:lnTo>
                      <a:pt x="114" y="3"/>
                    </a:lnTo>
                    <a:lnTo>
                      <a:pt x="105" y="1"/>
                    </a:lnTo>
                    <a:lnTo>
                      <a:pt x="9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74" y="0"/>
                    </a:lnTo>
                    <a:lnTo>
                      <a:pt x="63" y="2"/>
                    </a:lnTo>
                    <a:lnTo>
                      <a:pt x="53" y="4"/>
                    </a:lnTo>
                    <a:lnTo>
                      <a:pt x="43" y="7"/>
                    </a:lnTo>
                    <a:lnTo>
                      <a:pt x="33" y="11"/>
                    </a:lnTo>
                    <a:lnTo>
                      <a:pt x="24" y="15"/>
                    </a:lnTo>
                    <a:lnTo>
                      <a:pt x="15" y="20"/>
                    </a:lnTo>
                    <a:lnTo>
                      <a:pt x="7" y="25"/>
                    </a:lnTo>
                    <a:lnTo>
                      <a:pt x="27" y="60"/>
                    </a:lnTo>
                    <a:lnTo>
                      <a:pt x="27" y="60"/>
                    </a:lnTo>
                    <a:lnTo>
                      <a:pt x="41" y="50"/>
                    </a:lnTo>
                    <a:lnTo>
                      <a:pt x="48" y="47"/>
                    </a:lnTo>
                    <a:lnTo>
                      <a:pt x="56" y="44"/>
                    </a:lnTo>
                    <a:lnTo>
                      <a:pt x="63" y="42"/>
                    </a:lnTo>
                    <a:lnTo>
                      <a:pt x="71" y="40"/>
                    </a:lnTo>
                    <a:lnTo>
                      <a:pt x="79" y="39"/>
                    </a:lnTo>
                    <a:lnTo>
                      <a:pt x="87" y="39"/>
                    </a:lnTo>
                    <a:lnTo>
                      <a:pt x="87" y="39"/>
                    </a:lnTo>
                    <a:lnTo>
                      <a:pt x="96" y="39"/>
                    </a:lnTo>
                    <a:lnTo>
                      <a:pt x="104" y="41"/>
                    </a:lnTo>
                    <a:lnTo>
                      <a:pt x="111" y="44"/>
                    </a:lnTo>
                    <a:lnTo>
                      <a:pt x="116" y="47"/>
                    </a:lnTo>
                    <a:lnTo>
                      <a:pt x="120" y="52"/>
                    </a:lnTo>
                    <a:lnTo>
                      <a:pt x="123" y="56"/>
                    </a:lnTo>
                    <a:lnTo>
                      <a:pt x="125" y="62"/>
                    </a:lnTo>
                    <a:lnTo>
                      <a:pt x="126" y="67"/>
                    </a:lnTo>
                    <a:lnTo>
                      <a:pt x="126" y="67"/>
                    </a:lnTo>
                    <a:lnTo>
                      <a:pt x="125" y="72"/>
                    </a:lnTo>
                    <a:lnTo>
                      <a:pt x="124" y="77"/>
                    </a:lnTo>
                    <a:lnTo>
                      <a:pt x="121" y="82"/>
                    </a:lnTo>
                    <a:lnTo>
                      <a:pt x="117" y="86"/>
                    </a:lnTo>
                    <a:lnTo>
                      <a:pt x="112" y="89"/>
                    </a:lnTo>
                    <a:lnTo>
                      <a:pt x="106" y="92"/>
                    </a:lnTo>
                    <a:lnTo>
                      <a:pt x="99" y="94"/>
                    </a:lnTo>
                    <a:lnTo>
                      <a:pt x="90" y="94"/>
                    </a:lnTo>
                    <a:lnTo>
                      <a:pt x="61" y="94"/>
                    </a:lnTo>
                    <a:lnTo>
                      <a:pt x="61" y="131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" name="Freeform 58"/>
              <p:cNvSpPr>
                <a:spLocks noEditPoints="1"/>
              </p:cNvSpPr>
              <p:nvPr userDrawn="1"/>
            </p:nvSpPr>
            <p:spPr bwMode="auto">
              <a:xfrm>
                <a:off x="2022475" y="6360332"/>
                <a:ext cx="74613" cy="95250"/>
              </a:xfrm>
              <a:custGeom>
                <a:avLst/>
                <a:gdLst>
                  <a:gd name="T0" fmla="*/ 187 w 187"/>
                  <a:gd name="T1" fmla="*/ 77 h 239"/>
                  <a:gd name="T2" fmla="*/ 186 w 187"/>
                  <a:gd name="T3" fmla="*/ 67 h 239"/>
                  <a:gd name="T4" fmla="*/ 183 w 187"/>
                  <a:gd name="T5" fmla="*/ 50 h 239"/>
                  <a:gd name="T6" fmla="*/ 177 w 187"/>
                  <a:gd name="T7" fmla="*/ 36 h 239"/>
                  <a:gd name="T8" fmla="*/ 168 w 187"/>
                  <a:gd name="T9" fmla="*/ 24 h 239"/>
                  <a:gd name="T10" fmla="*/ 156 w 187"/>
                  <a:gd name="T11" fmla="*/ 14 h 239"/>
                  <a:gd name="T12" fmla="*/ 143 w 187"/>
                  <a:gd name="T13" fmla="*/ 7 h 239"/>
                  <a:gd name="T14" fmla="*/ 127 w 187"/>
                  <a:gd name="T15" fmla="*/ 2 h 239"/>
                  <a:gd name="T16" fmla="*/ 109 w 187"/>
                  <a:gd name="T17" fmla="*/ 0 h 239"/>
                  <a:gd name="T18" fmla="*/ 100 w 187"/>
                  <a:gd name="T19" fmla="*/ 0 h 239"/>
                  <a:gd name="T20" fmla="*/ 77 w 187"/>
                  <a:gd name="T21" fmla="*/ 1 h 239"/>
                  <a:gd name="T22" fmla="*/ 57 w 187"/>
                  <a:gd name="T23" fmla="*/ 5 h 239"/>
                  <a:gd name="T24" fmla="*/ 38 w 187"/>
                  <a:gd name="T25" fmla="*/ 11 h 239"/>
                  <a:gd name="T26" fmla="*/ 22 w 187"/>
                  <a:gd name="T27" fmla="*/ 20 h 239"/>
                  <a:gd name="T28" fmla="*/ 39 w 187"/>
                  <a:gd name="T29" fmla="*/ 54 h 239"/>
                  <a:gd name="T30" fmla="*/ 67 w 187"/>
                  <a:gd name="T31" fmla="*/ 43 h 239"/>
                  <a:gd name="T32" fmla="*/ 99 w 187"/>
                  <a:gd name="T33" fmla="*/ 40 h 239"/>
                  <a:gd name="T34" fmla="*/ 109 w 187"/>
                  <a:gd name="T35" fmla="*/ 41 h 239"/>
                  <a:gd name="T36" fmla="*/ 125 w 187"/>
                  <a:gd name="T37" fmla="*/ 46 h 239"/>
                  <a:gd name="T38" fmla="*/ 136 w 187"/>
                  <a:gd name="T39" fmla="*/ 56 h 239"/>
                  <a:gd name="T40" fmla="*/ 141 w 187"/>
                  <a:gd name="T41" fmla="*/ 70 h 239"/>
                  <a:gd name="T42" fmla="*/ 142 w 187"/>
                  <a:gd name="T43" fmla="*/ 96 h 239"/>
                  <a:gd name="T44" fmla="*/ 133 w 187"/>
                  <a:gd name="T45" fmla="*/ 92 h 239"/>
                  <a:gd name="T46" fmla="*/ 107 w 187"/>
                  <a:gd name="T47" fmla="*/ 88 h 239"/>
                  <a:gd name="T48" fmla="*/ 91 w 187"/>
                  <a:gd name="T49" fmla="*/ 87 h 239"/>
                  <a:gd name="T50" fmla="*/ 63 w 187"/>
                  <a:gd name="T51" fmla="*/ 89 h 239"/>
                  <a:gd name="T52" fmla="*/ 47 w 187"/>
                  <a:gd name="T53" fmla="*/ 94 h 239"/>
                  <a:gd name="T54" fmla="*/ 32 w 187"/>
                  <a:gd name="T55" fmla="*/ 101 h 239"/>
                  <a:gd name="T56" fmla="*/ 20 w 187"/>
                  <a:gd name="T57" fmla="*/ 110 h 239"/>
                  <a:gd name="T58" fmla="*/ 10 w 187"/>
                  <a:gd name="T59" fmla="*/ 121 h 239"/>
                  <a:gd name="T60" fmla="*/ 4 w 187"/>
                  <a:gd name="T61" fmla="*/ 135 h 239"/>
                  <a:gd name="T62" fmla="*/ 0 w 187"/>
                  <a:gd name="T63" fmla="*/ 153 h 239"/>
                  <a:gd name="T64" fmla="*/ 0 w 187"/>
                  <a:gd name="T65" fmla="*/ 162 h 239"/>
                  <a:gd name="T66" fmla="*/ 2 w 187"/>
                  <a:gd name="T67" fmla="*/ 182 h 239"/>
                  <a:gd name="T68" fmla="*/ 7 w 187"/>
                  <a:gd name="T69" fmla="*/ 198 h 239"/>
                  <a:gd name="T70" fmla="*/ 15 w 187"/>
                  <a:gd name="T71" fmla="*/ 211 h 239"/>
                  <a:gd name="T72" fmla="*/ 25 w 187"/>
                  <a:gd name="T73" fmla="*/ 222 h 239"/>
                  <a:gd name="T74" fmla="*/ 38 w 187"/>
                  <a:gd name="T75" fmla="*/ 230 h 239"/>
                  <a:gd name="T76" fmla="*/ 51 w 187"/>
                  <a:gd name="T77" fmla="*/ 235 h 239"/>
                  <a:gd name="T78" fmla="*/ 79 w 187"/>
                  <a:gd name="T79" fmla="*/ 239 h 239"/>
                  <a:gd name="T80" fmla="*/ 90 w 187"/>
                  <a:gd name="T81" fmla="*/ 239 h 239"/>
                  <a:gd name="T82" fmla="*/ 108 w 187"/>
                  <a:gd name="T83" fmla="*/ 234 h 239"/>
                  <a:gd name="T84" fmla="*/ 115 w 187"/>
                  <a:gd name="T85" fmla="*/ 231 h 239"/>
                  <a:gd name="T86" fmla="*/ 134 w 187"/>
                  <a:gd name="T87" fmla="*/ 219 h 239"/>
                  <a:gd name="T88" fmla="*/ 142 w 187"/>
                  <a:gd name="T89" fmla="*/ 235 h 239"/>
                  <a:gd name="T90" fmla="*/ 142 w 187"/>
                  <a:gd name="T91" fmla="*/ 170 h 239"/>
                  <a:gd name="T92" fmla="*/ 138 w 187"/>
                  <a:gd name="T93" fmla="*/ 175 h 239"/>
                  <a:gd name="T94" fmla="*/ 126 w 187"/>
                  <a:gd name="T95" fmla="*/ 185 h 239"/>
                  <a:gd name="T96" fmla="*/ 112 w 187"/>
                  <a:gd name="T97" fmla="*/ 193 h 239"/>
                  <a:gd name="T98" fmla="*/ 95 w 187"/>
                  <a:gd name="T99" fmla="*/ 198 h 239"/>
                  <a:gd name="T100" fmla="*/ 86 w 187"/>
                  <a:gd name="T101" fmla="*/ 199 h 239"/>
                  <a:gd name="T102" fmla="*/ 68 w 187"/>
                  <a:gd name="T103" fmla="*/ 196 h 239"/>
                  <a:gd name="T104" fmla="*/ 55 w 187"/>
                  <a:gd name="T105" fmla="*/ 190 h 239"/>
                  <a:gd name="T106" fmla="*/ 50 w 187"/>
                  <a:gd name="T107" fmla="*/ 185 h 239"/>
                  <a:gd name="T108" fmla="*/ 43 w 187"/>
                  <a:gd name="T109" fmla="*/ 170 h 239"/>
                  <a:gd name="T110" fmla="*/ 42 w 187"/>
                  <a:gd name="T111" fmla="*/ 161 h 239"/>
                  <a:gd name="T112" fmla="*/ 46 w 187"/>
                  <a:gd name="T113" fmla="*/ 146 h 239"/>
                  <a:gd name="T114" fmla="*/ 55 w 187"/>
                  <a:gd name="T115" fmla="*/ 135 h 239"/>
                  <a:gd name="T116" fmla="*/ 70 w 187"/>
                  <a:gd name="T117" fmla="*/ 128 h 239"/>
                  <a:gd name="T118" fmla="*/ 90 w 187"/>
                  <a:gd name="T119" fmla="*/ 126 h 239"/>
                  <a:gd name="T120" fmla="*/ 106 w 187"/>
                  <a:gd name="T121" fmla="*/ 126 h 239"/>
                  <a:gd name="T122" fmla="*/ 120 w 187"/>
                  <a:gd name="T123" fmla="*/ 128 h 239"/>
                  <a:gd name="T124" fmla="*/ 142 w 187"/>
                  <a:gd name="T125" fmla="*/ 13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239">
                    <a:moveTo>
                      <a:pt x="187" y="235"/>
                    </a:moveTo>
                    <a:lnTo>
                      <a:pt x="187" y="77"/>
                    </a:lnTo>
                    <a:lnTo>
                      <a:pt x="187" y="77"/>
                    </a:lnTo>
                    <a:lnTo>
                      <a:pt x="186" y="67"/>
                    </a:lnTo>
                    <a:lnTo>
                      <a:pt x="185" y="58"/>
                    </a:lnTo>
                    <a:lnTo>
                      <a:pt x="183" y="50"/>
                    </a:lnTo>
                    <a:lnTo>
                      <a:pt x="181" y="43"/>
                    </a:lnTo>
                    <a:lnTo>
                      <a:pt x="177" y="36"/>
                    </a:lnTo>
                    <a:lnTo>
                      <a:pt x="173" y="29"/>
                    </a:lnTo>
                    <a:lnTo>
                      <a:pt x="168" y="24"/>
                    </a:lnTo>
                    <a:lnTo>
                      <a:pt x="163" y="19"/>
                    </a:lnTo>
                    <a:lnTo>
                      <a:pt x="156" y="14"/>
                    </a:lnTo>
                    <a:lnTo>
                      <a:pt x="150" y="10"/>
                    </a:lnTo>
                    <a:lnTo>
                      <a:pt x="143" y="7"/>
                    </a:lnTo>
                    <a:lnTo>
                      <a:pt x="135" y="5"/>
                    </a:lnTo>
                    <a:lnTo>
                      <a:pt x="127" y="2"/>
                    </a:lnTo>
                    <a:lnTo>
                      <a:pt x="118" y="1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7" y="1"/>
                    </a:lnTo>
                    <a:lnTo>
                      <a:pt x="67" y="3"/>
                    </a:lnTo>
                    <a:lnTo>
                      <a:pt x="57" y="5"/>
                    </a:lnTo>
                    <a:lnTo>
                      <a:pt x="47" y="8"/>
                    </a:lnTo>
                    <a:lnTo>
                      <a:pt x="38" y="11"/>
                    </a:lnTo>
                    <a:lnTo>
                      <a:pt x="30" y="16"/>
                    </a:lnTo>
                    <a:lnTo>
                      <a:pt x="22" y="20"/>
                    </a:lnTo>
                    <a:lnTo>
                      <a:pt x="39" y="54"/>
                    </a:lnTo>
                    <a:lnTo>
                      <a:pt x="39" y="54"/>
                    </a:lnTo>
                    <a:lnTo>
                      <a:pt x="53" y="48"/>
                    </a:lnTo>
                    <a:lnTo>
                      <a:pt x="67" y="43"/>
                    </a:lnTo>
                    <a:lnTo>
                      <a:pt x="82" y="41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109" y="41"/>
                    </a:lnTo>
                    <a:lnTo>
                      <a:pt x="117" y="43"/>
                    </a:lnTo>
                    <a:lnTo>
                      <a:pt x="125" y="46"/>
                    </a:lnTo>
                    <a:lnTo>
                      <a:pt x="131" y="50"/>
                    </a:lnTo>
                    <a:lnTo>
                      <a:pt x="136" y="56"/>
                    </a:lnTo>
                    <a:lnTo>
                      <a:pt x="139" y="62"/>
                    </a:lnTo>
                    <a:lnTo>
                      <a:pt x="141" y="70"/>
                    </a:lnTo>
                    <a:lnTo>
                      <a:pt x="142" y="79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33" y="92"/>
                    </a:lnTo>
                    <a:lnTo>
                      <a:pt x="121" y="89"/>
                    </a:lnTo>
                    <a:lnTo>
                      <a:pt x="107" y="88"/>
                    </a:lnTo>
                    <a:lnTo>
                      <a:pt x="91" y="87"/>
                    </a:lnTo>
                    <a:lnTo>
                      <a:pt x="91" y="87"/>
                    </a:lnTo>
                    <a:lnTo>
                      <a:pt x="72" y="88"/>
                    </a:lnTo>
                    <a:lnTo>
                      <a:pt x="63" y="89"/>
                    </a:lnTo>
                    <a:lnTo>
                      <a:pt x="55" y="91"/>
                    </a:lnTo>
                    <a:lnTo>
                      <a:pt x="47" y="94"/>
                    </a:lnTo>
                    <a:lnTo>
                      <a:pt x="39" y="97"/>
                    </a:lnTo>
                    <a:lnTo>
                      <a:pt x="32" y="101"/>
                    </a:lnTo>
                    <a:lnTo>
                      <a:pt x="26" y="105"/>
                    </a:lnTo>
                    <a:lnTo>
                      <a:pt x="20" y="110"/>
                    </a:lnTo>
                    <a:lnTo>
                      <a:pt x="15" y="115"/>
                    </a:lnTo>
                    <a:lnTo>
                      <a:pt x="10" y="121"/>
                    </a:lnTo>
                    <a:lnTo>
                      <a:pt x="7" y="128"/>
                    </a:lnTo>
                    <a:lnTo>
                      <a:pt x="4" y="135"/>
                    </a:lnTo>
                    <a:lnTo>
                      <a:pt x="1" y="143"/>
                    </a:lnTo>
                    <a:lnTo>
                      <a:pt x="0" y="15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72"/>
                    </a:lnTo>
                    <a:lnTo>
                      <a:pt x="2" y="182"/>
                    </a:lnTo>
                    <a:lnTo>
                      <a:pt x="4" y="190"/>
                    </a:lnTo>
                    <a:lnTo>
                      <a:pt x="7" y="198"/>
                    </a:lnTo>
                    <a:lnTo>
                      <a:pt x="11" y="205"/>
                    </a:lnTo>
                    <a:lnTo>
                      <a:pt x="15" y="211"/>
                    </a:lnTo>
                    <a:lnTo>
                      <a:pt x="20" y="217"/>
                    </a:lnTo>
                    <a:lnTo>
                      <a:pt x="25" y="222"/>
                    </a:lnTo>
                    <a:lnTo>
                      <a:pt x="31" y="226"/>
                    </a:lnTo>
                    <a:lnTo>
                      <a:pt x="38" y="230"/>
                    </a:lnTo>
                    <a:lnTo>
                      <a:pt x="44" y="233"/>
                    </a:lnTo>
                    <a:lnTo>
                      <a:pt x="51" y="235"/>
                    </a:lnTo>
                    <a:lnTo>
                      <a:pt x="65" y="238"/>
                    </a:lnTo>
                    <a:lnTo>
                      <a:pt x="79" y="239"/>
                    </a:lnTo>
                    <a:lnTo>
                      <a:pt x="79" y="239"/>
                    </a:lnTo>
                    <a:lnTo>
                      <a:pt x="90" y="239"/>
                    </a:lnTo>
                    <a:lnTo>
                      <a:pt x="100" y="237"/>
                    </a:lnTo>
                    <a:lnTo>
                      <a:pt x="108" y="234"/>
                    </a:lnTo>
                    <a:lnTo>
                      <a:pt x="115" y="231"/>
                    </a:lnTo>
                    <a:lnTo>
                      <a:pt x="115" y="231"/>
                    </a:lnTo>
                    <a:lnTo>
                      <a:pt x="127" y="224"/>
                    </a:lnTo>
                    <a:lnTo>
                      <a:pt x="134" y="219"/>
                    </a:lnTo>
                    <a:lnTo>
                      <a:pt x="142" y="212"/>
                    </a:lnTo>
                    <a:lnTo>
                      <a:pt x="142" y="235"/>
                    </a:lnTo>
                    <a:lnTo>
                      <a:pt x="187" y="235"/>
                    </a:lnTo>
                    <a:close/>
                    <a:moveTo>
                      <a:pt x="142" y="170"/>
                    </a:moveTo>
                    <a:lnTo>
                      <a:pt x="142" y="170"/>
                    </a:lnTo>
                    <a:lnTo>
                      <a:pt x="138" y="175"/>
                    </a:lnTo>
                    <a:lnTo>
                      <a:pt x="132" y="180"/>
                    </a:lnTo>
                    <a:lnTo>
                      <a:pt x="126" y="185"/>
                    </a:lnTo>
                    <a:lnTo>
                      <a:pt x="119" y="190"/>
                    </a:lnTo>
                    <a:lnTo>
                      <a:pt x="112" y="193"/>
                    </a:lnTo>
                    <a:lnTo>
                      <a:pt x="104" y="196"/>
                    </a:lnTo>
                    <a:lnTo>
                      <a:pt x="95" y="198"/>
                    </a:lnTo>
                    <a:lnTo>
                      <a:pt x="86" y="199"/>
                    </a:lnTo>
                    <a:lnTo>
                      <a:pt x="86" y="199"/>
                    </a:lnTo>
                    <a:lnTo>
                      <a:pt x="77" y="198"/>
                    </a:lnTo>
                    <a:lnTo>
                      <a:pt x="68" y="196"/>
                    </a:lnTo>
                    <a:lnTo>
                      <a:pt x="61" y="194"/>
                    </a:lnTo>
                    <a:lnTo>
                      <a:pt x="55" y="190"/>
                    </a:lnTo>
                    <a:lnTo>
                      <a:pt x="55" y="190"/>
                    </a:lnTo>
                    <a:lnTo>
                      <a:pt x="50" y="185"/>
                    </a:lnTo>
                    <a:lnTo>
                      <a:pt x="46" y="178"/>
                    </a:lnTo>
                    <a:lnTo>
                      <a:pt x="43" y="170"/>
                    </a:lnTo>
                    <a:lnTo>
                      <a:pt x="42" y="161"/>
                    </a:lnTo>
                    <a:lnTo>
                      <a:pt x="42" y="161"/>
                    </a:lnTo>
                    <a:lnTo>
                      <a:pt x="43" y="153"/>
                    </a:lnTo>
                    <a:lnTo>
                      <a:pt x="46" y="146"/>
                    </a:lnTo>
                    <a:lnTo>
                      <a:pt x="50" y="140"/>
                    </a:lnTo>
                    <a:lnTo>
                      <a:pt x="55" y="135"/>
                    </a:lnTo>
                    <a:lnTo>
                      <a:pt x="62" y="131"/>
                    </a:lnTo>
                    <a:lnTo>
                      <a:pt x="70" y="128"/>
                    </a:lnTo>
                    <a:lnTo>
                      <a:pt x="79" y="126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106" y="126"/>
                    </a:lnTo>
                    <a:lnTo>
                      <a:pt x="120" y="128"/>
                    </a:lnTo>
                    <a:lnTo>
                      <a:pt x="120" y="128"/>
                    </a:lnTo>
                    <a:lnTo>
                      <a:pt x="130" y="131"/>
                    </a:lnTo>
                    <a:lnTo>
                      <a:pt x="142" y="136"/>
                    </a:lnTo>
                    <a:lnTo>
                      <a:pt x="142" y="17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0" name="Freeform 59"/>
              <p:cNvSpPr>
                <a:spLocks noEditPoints="1"/>
              </p:cNvSpPr>
              <p:nvPr userDrawn="1"/>
            </p:nvSpPr>
            <p:spPr bwMode="auto">
              <a:xfrm>
                <a:off x="2106612" y="6363507"/>
                <a:ext cx="95250" cy="114300"/>
              </a:xfrm>
              <a:custGeom>
                <a:avLst/>
                <a:gdLst>
                  <a:gd name="T0" fmla="*/ 52 w 238"/>
                  <a:gd name="T1" fmla="*/ 0 h 291"/>
                  <a:gd name="T2" fmla="*/ 46 w 238"/>
                  <a:gd name="T3" fmla="*/ 87 h 291"/>
                  <a:gd name="T4" fmla="*/ 46 w 238"/>
                  <a:gd name="T5" fmla="*/ 87 h 291"/>
                  <a:gd name="T6" fmla="*/ 44 w 238"/>
                  <a:gd name="T7" fmla="*/ 105 h 291"/>
                  <a:gd name="T8" fmla="*/ 41 w 238"/>
                  <a:gd name="T9" fmla="*/ 120 h 291"/>
                  <a:gd name="T10" fmla="*/ 38 w 238"/>
                  <a:gd name="T11" fmla="*/ 135 h 291"/>
                  <a:gd name="T12" fmla="*/ 35 w 238"/>
                  <a:gd name="T13" fmla="*/ 149 h 291"/>
                  <a:gd name="T14" fmla="*/ 27 w 238"/>
                  <a:gd name="T15" fmla="*/ 172 h 291"/>
                  <a:gd name="T16" fmla="*/ 20 w 238"/>
                  <a:gd name="T17" fmla="*/ 190 h 291"/>
                  <a:gd name="T18" fmla="*/ 0 w 238"/>
                  <a:gd name="T19" fmla="*/ 190 h 291"/>
                  <a:gd name="T20" fmla="*/ 0 w 238"/>
                  <a:gd name="T21" fmla="*/ 291 h 291"/>
                  <a:gd name="T22" fmla="*/ 42 w 238"/>
                  <a:gd name="T23" fmla="*/ 270 h 291"/>
                  <a:gd name="T24" fmla="*/ 42 w 238"/>
                  <a:gd name="T25" fmla="*/ 230 h 291"/>
                  <a:gd name="T26" fmla="*/ 196 w 238"/>
                  <a:gd name="T27" fmla="*/ 230 h 291"/>
                  <a:gd name="T28" fmla="*/ 196 w 238"/>
                  <a:gd name="T29" fmla="*/ 291 h 291"/>
                  <a:gd name="T30" fmla="*/ 238 w 238"/>
                  <a:gd name="T31" fmla="*/ 270 h 291"/>
                  <a:gd name="T32" fmla="*/ 238 w 238"/>
                  <a:gd name="T33" fmla="*/ 190 h 291"/>
                  <a:gd name="T34" fmla="*/ 208 w 238"/>
                  <a:gd name="T35" fmla="*/ 190 h 291"/>
                  <a:gd name="T36" fmla="*/ 208 w 238"/>
                  <a:gd name="T37" fmla="*/ 0 h 291"/>
                  <a:gd name="T38" fmla="*/ 52 w 238"/>
                  <a:gd name="T39" fmla="*/ 0 h 291"/>
                  <a:gd name="T40" fmla="*/ 163 w 238"/>
                  <a:gd name="T41" fmla="*/ 190 h 291"/>
                  <a:gd name="T42" fmla="*/ 67 w 238"/>
                  <a:gd name="T43" fmla="*/ 190 h 291"/>
                  <a:gd name="T44" fmla="*/ 67 w 238"/>
                  <a:gd name="T45" fmla="*/ 190 h 291"/>
                  <a:gd name="T46" fmla="*/ 74 w 238"/>
                  <a:gd name="T47" fmla="*/ 172 h 291"/>
                  <a:gd name="T48" fmla="*/ 80 w 238"/>
                  <a:gd name="T49" fmla="*/ 150 h 291"/>
                  <a:gd name="T50" fmla="*/ 83 w 238"/>
                  <a:gd name="T51" fmla="*/ 136 h 291"/>
                  <a:gd name="T52" fmla="*/ 86 w 238"/>
                  <a:gd name="T53" fmla="*/ 122 h 291"/>
                  <a:gd name="T54" fmla="*/ 88 w 238"/>
                  <a:gd name="T55" fmla="*/ 105 h 291"/>
                  <a:gd name="T56" fmla="*/ 89 w 238"/>
                  <a:gd name="T57" fmla="*/ 87 h 291"/>
                  <a:gd name="T58" fmla="*/ 93 w 238"/>
                  <a:gd name="T59" fmla="*/ 39 h 291"/>
                  <a:gd name="T60" fmla="*/ 163 w 238"/>
                  <a:gd name="T61" fmla="*/ 39 h 291"/>
                  <a:gd name="T62" fmla="*/ 163 w 238"/>
                  <a:gd name="T63" fmla="*/ 19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8" h="291">
                    <a:moveTo>
                      <a:pt x="52" y="0"/>
                    </a:moveTo>
                    <a:lnTo>
                      <a:pt x="46" y="87"/>
                    </a:lnTo>
                    <a:lnTo>
                      <a:pt x="46" y="87"/>
                    </a:lnTo>
                    <a:lnTo>
                      <a:pt x="44" y="105"/>
                    </a:lnTo>
                    <a:lnTo>
                      <a:pt x="41" y="120"/>
                    </a:lnTo>
                    <a:lnTo>
                      <a:pt x="38" y="135"/>
                    </a:lnTo>
                    <a:lnTo>
                      <a:pt x="35" y="149"/>
                    </a:lnTo>
                    <a:lnTo>
                      <a:pt x="27" y="172"/>
                    </a:lnTo>
                    <a:lnTo>
                      <a:pt x="20" y="190"/>
                    </a:lnTo>
                    <a:lnTo>
                      <a:pt x="0" y="190"/>
                    </a:lnTo>
                    <a:lnTo>
                      <a:pt x="0" y="291"/>
                    </a:lnTo>
                    <a:lnTo>
                      <a:pt x="42" y="270"/>
                    </a:lnTo>
                    <a:lnTo>
                      <a:pt x="42" y="230"/>
                    </a:lnTo>
                    <a:lnTo>
                      <a:pt x="196" y="230"/>
                    </a:lnTo>
                    <a:lnTo>
                      <a:pt x="196" y="291"/>
                    </a:lnTo>
                    <a:lnTo>
                      <a:pt x="238" y="270"/>
                    </a:lnTo>
                    <a:lnTo>
                      <a:pt x="238" y="190"/>
                    </a:lnTo>
                    <a:lnTo>
                      <a:pt x="208" y="190"/>
                    </a:lnTo>
                    <a:lnTo>
                      <a:pt x="208" y="0"/>
                    </a:lnTo>
                    <a:lnTo>
                      <a:pt x="52" y="0"/>
                    </a:lnTo>
                    <a:close/>
                    <a:moveTo>
                      <a:pt x="163" y="190"/>
                    </a:moveTo>
                    <a:lnTo>
                      <a:pt x="67" y="190"/>
                    </a:lnTo>
                    <a:lnTo>
                      <a:pt x="67" y="190"/>
                    </a:lnTo>
                    <a:lnTo>
                      <a:pt x="74" y="172"/>
                    </a:lnTo>
                    <a:lnTo>
                      <a:pt x="80" y="150"/>
                    </a:lnTo>
                    <a:lnTo>
                      <a:pt x="83" y="136"/>
                    </a:lnTo>
                    <a:lnTo>
                      <a:pt x="86" y="122"/>
                    </a:lnTo>
                    <a:lnTo>
                      <a:pt x="88" y="105"/>
                    </a:lnTo>
                    <a:lnTo>
                      <a:pt x="89" y="87"/>
                    </a:lnTo>
                    <a:lnTo>
                      <a:pt x="93" y="39"/>
                    </a:lnTo>
                    <a:lnTo>
                      <a:pt x="163" y="39"/>
                    </a:lnTo>
                    <a:lnTo>
                      <a:pt x="163" y="19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1" name="Freeform 60"/>
              <p:cNvSpPr>
                <a:spLocks noEditPoints="1"/>
              </p:cNvSpPr>
              <p:nvPr userDrawn="1"/>
            </p:nvSpPr>
            <p:spPr bwMode="auto">
              <a:xfrm>
                <a:off x="2211387" y="6360332"/>
                <a:ext cx="73025" cy="95250"/>
              </a:xfrm>
              <a:custGeom>
                <a:avLst/>
                <a:gdLst>
                  <a:gd name="T0" fmla="*/ 187 w 187"/>
                  <a:gd name="T1" fmla="*/ 77 h 239"/>
                  <a:gd name="T2" fmla="*/ 187 w 187"/>
                  <a:gd name="T3" fmla="*/ 67 h 239"/>
                  <a:gd name="T4" fmla="*/ 184 w 187"/>
                  <a:gd name="T5" fmla="*/ 50 h 239"/>
                  <a:gd name="T6" fmla="*/ 177 w 187"/>
                  <a:gd name="T7" fmla="*/ 36 h 239"/>
                  <a:gd name="T8" fmla="*/ 168 w 187"/>
                  <a:gd name="T9" fmla="*/ 24 h 239"/>
                  <a:gd name="T10" fmla="*/ 156 w 187"/>
                  <a:gd name="T11" fmla="*/ 14 h 239"/>
                  <a:gd name="T12" fmla="*/ 143 w 187"/>
                  <a:gd name="T13" fmla="*/ 7 h 239"/>
                  <a:gd name="T14" fmla="*/ 127 w 187"/>
                  <a:gd name="T15" fmla="*/ 2 h 239"/>
                  <a:gd name="T16" fmla="*/ 110 w 187"/>
                  <a:gd name="T17" fmla="*/ 0 h 239"/>
                  <a:gd name="T18" fmla="*/ 100 w 187"/>
                  <a:gd name="T19" fmla="*/ 0 h 239"/>
                  <a:gd name="T20" fmla="*/ 78 w 187"/>
                  <a:gd name="T21" fmla="*/ 1 h 239"/>
                  <a:gd name="T22" fmla="*/ 57 w 187"/>
                  <a:gd name="T23" fmla="*/ 5 h 239"/>
                  <a:gd name="T24" fmla="*/ 39 w 187"/>
                  <a:gd name="T25" fmla="*/ 11 h 239"/>
                  <a:gd name="T26" fmla="*/ 22 w 187"/>
                  <a:gd name="T27" fmla="*/ 20 h 239"/>
                  <a:gd name="T28" fmla="*/ 39 w 187"/>
                  <a:gd name="T29" fmla="*/ 54 h 239"/>
                  <a:gd name="T30" fmla="*/ 67 w 187"/>
                  <a:gd name="T31" fmla="*/ 43 h 239"/>
                  <a:gd name="T32" fmla="*/ 99 w 187"/>
                  <a:gd name="T33" fmla="*/ 40 h 239"/>
                  <a:gd name="T34" fmla="*/ 109 w 187"/>
                  <a:gd name="T35" fmla="*/ 41 h 239"/>
                  <a:gd name="T36" fmla="*/ 125 w 187"/>
                  <a:gd name="T37" fmla="*/ 46 h 239"/>
                  <a:gd name="T38" fmla="*/ 136 w 187"/>
                  <a:gd name="T39" fmla="*/ 56 h 239"/>
                  <a:gd name="T40" fmla="*/ 141 w 187"/>
                  <a:gd name="T41" fmla="*/ 70 h 239"/>
                  <a:gd name="T42" fmla="*/ 142 w 187"/>
                  <a:gd name="T43" fmla="*/ 96 h 239"/>
                  <a:gd name="T44" fmla="*/ 133 w 187"/>
                  <a:gd name="T45" fmla="*/ 92 h 239"/>
                  <a:gd name="T46" fmla="*/ 108 w 187"/>
                  <a:gd name="T47" fmla="*/ 88 h 239"/>
                  <a:gd name="T48" fmla="*/ 91 w 187"/>
                  <a:gd name="T49" fmla="*/ 87 h 239"/>
                  <a:gd name="T50" fmla="*/ 64 w 187"/>
                  <a:gd name="T51" fmla="*/ 89 h 239"/>
                  <a:gd name="T52" fmla="*/ 47 w 187"/>
                  <a:gd name="T53" fmla="*/ 94 h 239"/>
                  <a:gd name="T54" fmla="*/ 33 w 187"/>
                  <a:gd name="T55" fmla="*/ 101 h 239"/>
                  <a:gd name="T56" fmla="*/ 20 w 187"/>
                  <a:gd name="T57" fmla="*/ 110 h 239"/>
                  <a:gd name="T58" fmla="*/ 11 w 187"/>
                  <a:gd name="T59" fmla="*/ 121 h 239"/>
                  <a:gd name="T60" fmla="*/ 4 w 187"/>
                  <a:gd name="T61" fmla="*/ 135 h 239"/>
                  <a:gd name="T62" fmla="*/ 1 w 187"/>
                  <a:gd name="T63" fmla="*/ 153 h 239"/>
                  <a:gd name="T64" fmla="*/ 0 w 187"/>
                  <a:gd name="T65" fmla="*/ 162 h 239"/>
                  <a:gd name="T66" fmla="*/ 2 w 187"/>
                  <a:gd name="T67" fmla="*/ 182 h 239"/>
                  <a:gd name="T68" fmla="*/ 7 w 187"/>
                  <a:gd name="T69" fmla="*/ 198 h 239"/>
                  <a:gd name="T70" fmla="*/ 15 w 187"/>
                  <a:gd name="T71" fmla="*/ 211 h 239"/>
                  <a:gd name="T72" fmla="*/ 26 w 187"/>
                  <a:gd name="T73" fmla="*/ 222 h 239"/>
                  <a:gd name="T74" fmla="*/ 38 w 187"/>
                  <a:gd name="T75" fmla="*/ 230 h 239"/>
                  <a:gd name="T76" fmla="*/ 51 w 187"/>
                  <a:gd name="T77" fmla="*/ 235 h 239"/>
                  <a:gd name="T78" fmla="*/ 79 w 187"/>
                  <a:gd name="T79" fmla="*/ 239 h 239"/>
                  <a:gd name="T80" fmla="*/ 90 w 187"/>
                  <a:gd name="T81" fmla="*/ 239 h 239"/>
                  <a:gd name="T82" fmla="*/ 109 w 187"/>
                  <a:gd name="T83" fmla="*/ 234 h 239"/>
                  <a:gd name="T84" fmla="*/ 116 w 187"/>
                  <a:gd name="T85" fmla="*/ 231 h 239"/>
                  <a:gd name="T86" fmla="*/ 134 w 187"/>
                  <a:gd name="T87" fmla="*/ 219 h 239"/>
                  <a:gd name="T88" fmla="*/ 142 w 187"/>
                  <a:gd name="T89" fmla="*/ 235 h 239"/>
                  <a:gd name="T90" fmla="*/ 142 w 187"/>
                  <a:gd name="T91" fmla="*/ 170 h 239"/>
                  <a:gd name="T92" fmla="*/ 138 w 187"/>
                  <a:gd name="T93" fmla="*/ 175 h 239"/>
                  <a:gd name="T94" fmla="*/ 127 w 187"/>
                  <a:gd name="T95" fmla="*/ 185 h 239"/>
                  <a:gd name="T96" fmla="*/ 112 w 187"/>
                  <a:gd name="T97" fmla="*/ 193 h 239"/>
                  <a:gd name="T98" fmla="*/ 96 w 187"/>
                  <a:gd name="T99" fmla="*/ 198 h 239"/>
                  <a:gd name="T100" fmla="*/ 87 w 187"/>
                  <a:gd name="T101" fmla="*/ 199 h 239"/>
                  <a:gd name="T102" fmla="*/ 69 w 187"/>
                  <a:gd name="T103" fmla="*/ 196 h 239"/>
                  <a:gd name="T104" fmla="*/ 55 w 187"/>
                  <a:gd name="T105" fmla="*/ 190 h 239"/>
                  <a:gd name="T106" fmla="*/ 50 w 187"/>
                  <a:gd name="T107" fmla="*/ 185 h 239"/>
                  <a:gd name="T108" fmla="*/ 44 w 187"/>
                  <a:gd name="T109" fmla="*/ 170 h 239"/>
                  <a:gd name="T110" fmla="*/ 43 w 187"/>
                  <a:gd name="T111" fmla="*/ 161 h 239"/>
                  <a:gd name="T112" fmla="*/ 46 w 187"/>
                  <a:gd name="T113" fmla="*/ 146 h 239"/>
                  <a:gd name="T114" fmla="*/ 55 w 187"/>
                  <a:gd name="T115" fmla="*/ 135 h 239"/>
                  <a:gd name="T116" fmla="*/ 70 w 187"/>
                  <a:gd name="T117" fmla="*/ 128 h 239"/>
                  <a:gd name="T118" fmla="*/ 90 w 187"/>
                  <a:gd name="T119" fmla="*/ 126 h 239"/>
                  <a:gd name="T120" fmla="*/ 107 w 187"/>
                  <a:gd name="T121" fmla="*/ 126 h 239"/>
                  <a:gd name="T122" fmla="*/ 120 w 187"/>
                  <a:gd name="T123" fmla="*/ 128 h 239"/>
                  <a:gd name="T124" fmla="*/ 142 w 187"/>
                  <a:gd name="T125" fmla="*/ 13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239">
                    <a:moveTo>
                      <a:pt x="187" y="235"/>
                    </a:moveTo>
                    <a:lnTo>
                      <a:pt x="187" y="77"/>
                    </a:lnTo>
                    <a:lnTo>
                      <a:pt x="187" y="77"/>
                    </a:lnTo>
                    <a:lnTo>
                      <a:pt x="187" y="67"/>
                    </a:lnTo>
                    <a:lnTo>
                      <a:pt x="186" y="58"/>
                    </a:lnTo>
                    <a:lnTo>
                      <a:pt x="184" y="50"/>
                    </a:lnTo>
                    <a:lnTo>
                      <a:pt x="181" y="43"/>
                    </a:lnTo>
                    <a:lnTo>
                      <a:pt x="177" y="36"/>
                    </a:lnTo>
                    <a:lnTo>
                      <a:pt x="173" y="29"/>
                    </a:lnTo>
                    <a:lnTo>
                      <a:pt x="168" y="24"/>
                    </a:lnTo>
                    <a:lnTo>
                      <a:pt x="162" y="19"/>
                    </a:lnTo>
                    <a:lnTo>
                      <a:pt x="156" y="14"/>
                    </a:lnTo>
                    <a:lnTo>
                      <a:pt x="150" y="10"/>
                    </a:lnTo>
                    <a:lnTo>
                      <a:pt x="143" y="7"/>
                    </a:lnTo>
                    <a:lnTo>
                      <a:pt x="135" y="5"/>
                    </a:lnTo>
                    <a:lnTo>
                      <a:pt x="127" y="2"/>
                    </a:lnTo>
                    <a:lnTo>
                      <a:pt x="119" y="1"/>
                    </a:lnTo>
                    <a:lnTo>
                      <a:pt x="110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9" y="0"/>
                    </a:lnTo>
                    <a:lnTo>
                      <a:pt x="78" y="1"/>
                    </a:lnTo>
                    <a:lnTo>
                      <a:pt x="67" y="3"/>
                    </a:lnTo>
                    <a:lnTo>
                      <a:pt x="57" y="5"/>
                    </a:lnTo>
                    <a:lnTo>
                      <a:pt x="48" y="8"/>
                    </a:lnTo>
                    <a:lnTo>
                      <a:pt x="39" y="11"/>
                    </a:lnTo>
                    <a:lnTo>
                      <a:pt x="30" y="16"/>
                    </a:lnTo>
                    <a:lnTo>
                      <a:pt x="22" y="20"/>
                    </a:lnTo>
                    <a:lnTo>
                      <a:pt x="39" y="54"/>
                    </a:lnTo>
                    <a:lnTo>
                      <a:pt x="39" y="54"/>
                    </a:lnTo>
                    <a:lnTo>
                      <a:pt x="53" y="48"/>
                    </a:lnTo>
                    <a:lnTo>
                      <a:pt x="67" y="43"/>
                    </a:lnTo>
                    <a:lnTo>
                      <a:pt x="82" y="41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109" y="41"/>
                    </a:lnTo>
                    <a:lnTo>
                      <a:pt x="118" y="43"/>
                    </a:lnTo>
                    <a:lnTo>
                      <a:pt x="125" y="46"/>
                    </a:lnTo>
                    <a:lnTo>
                      <a:pt x="131" y="50"/>
                    </a:lnTo>
                    <a:lnTo>
                      <a:pt x="136" y="56"/>
                    </a:lnTo>
                    <a:lnTo>
                      <a:pt x="139" y="62"/>
                    </a:lnTo>
                    <a:lnTo>
                      <a:pt x="141" y="70"/>
                    </a:lnTo>
                    <a:lnTo>
                      <a:pt x="142" y="79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33" y="92"/>
                    </a:lnTo>
                    <a:lnTo>
                      <a:pt x="122" y="89"/>
                    </a:lnTo>
                    <a:lnTo>
                      <a:pt x="108" y="88"/>
                    </a:lnTo>
                    <a:lnTo>
                      <a:pt x="91" y="87"/>
                    </a:lnTo>
                    <a:lnTo>
                      <a:pt x="91" y="87"/>
                    </a:lnTo>
                    <a:lnTo>
                      <a:pt x="72" y="88"/>
                    </a:lnTo>
                    <a:lnTo>
                      <a:pt x="64" y="89"/>
                    </a:lnTo>
                    <a:lnTo>
                      <a:pt x="55" y="91"/>
                    </a:lnTo>
                    <a:lnTo>
                      <a:pt x="47" y="94"/>
                    </a:lnTo>
                    <a:lnTo>
                      <a:pt x="40" y="97"/>
                    </a:lnTo>
                    <a:lnTo>
                      <a:pt x="33" y="101"/>
                    </a:lnTo>
                    <a:lnTo>
                      <a:pt x="26" y="105"/>
                    </a:lnTo>
                    <a:lnTo>
                      <a:pt x="20" y="110"/>
                    </a:lnTo>
                    <a:lnTo>
                      <a:pt x="15" y="115"/>
                    </a:lnTo>
                    <a:lnTo>
                      <a:pt x="11" y="121"/>
                    </a:lnTo>
                    <a:lnTo>
                      <a:pt x="7" y="128"/>
                    </a:lnTo>
                    <a:lnTo>
                      <a:pt x="4" y="135"/>
                    </a:lnTo>
                    <a:lnTo>
                      <a:pt x="2" y="143"/>
                    </a:lnTo>
                    <a:lnTo>
                      <a:pt x="1" y="15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1" y="172"/>
                    </a:lnTo>
                    <a:lnTo>
                      <a:pt x="2" y="182"/>
                    </a:lnTo>
                    <a:lnTo>
                      <a:pt x="4" y="190"/>
                    </a:lnTo>
                    <a:lnTo>
                      <a:pt x="7" y="198"/>
                    </a:lnTo>
                    <a:lnTo>
                      <a:pt x="11" y="205"/>
                    </a:lnTo>
                    <a:lnTo>
                      <a:pt x="15" y="211"/>
                    </a:lnTo>
                    <a:lnTo>
                      <a:pt x="20" y="217"/>
                    </a:lnTo>
                    <a:lnTo>
                      <a:pt x="26" y="222"/>
                    </a:lnTo>
                    <a:lnTo>
                      <a:pt x="32" y="226"/>
                    </a:lnTo>
                    <a:lnTo>
                      <a:pt x="38" y="230"/>
                    </a:lnTo>
                    <a:lnTo>
                      <a:pt x="45" y="233"/>
                    </a:lnTo>
                    <a:lnTo>
                      <a:pt x="51" y="235"/>
                    </a:lnTo>
                    <a:lnTo>
                      <a:pt x="65" y="238"/>
                    </a:lnTo>
                    <a:lnTo>
                      <a:pt x="79" y="239"/>
                    </a:lnTo>
                    <a:lnTo>
                      <a:pt x="79" y="239"/>
                    </a:lnTo>
                    <a:lnTo>
                      <a:pt x="90" y="239"/>
                    </a:lnTo>
                    <a:lnTo>
                      <a:pt x="100" y="237"/>
                    </a:lnTo>
                    <a:lnTo>
                      <a:pt x="109" y="234"/>
                    </a:lnTo>
                    <a:lnTo>
                      <a:pt x="116" y="231"/>
                    </a:lnTo>
                    <a:lnTo>
                      <a:pt x="116" y="231"/>
                    </a:lnTo>
                    <a:lnTo>
                      <a:pt x="128" y="224"/>
                    </a:lnTo>
                    <a:lnTo>
                      <a:pt x="134" y="219"/>
                    </a:lnTo>
                    <a:lnTo>
                      <a:pt x="142" y="212"/>
                    </a:lnTo>
                    <a:lnTo>
                      <a:pt x="142" y="235"/>
                    </a:lnTo>
                    <a:lnTo>
                      <a:pt x="187" y="235"/>
                    </a:lnTo>
                    <a:close/>
                    <a:moveTo>
                      <a:pt x="142" y="170"/>
                    </a:moveTo>
                    <a:lnTo>
                      <a:pt x="142" y="170"/>
                    </a:lnTo>
                    <a:lnTo>
                      <a:pt x="138" y="175"/>
                    </a:lnTo>
                    <a:lnTo>
                      <a:pt x="133" y="180"/>
                    </a:lnTo>
                    <a:lnTo>
                      <a:pt x="127" y="185"/>
                    </a:lnTo>
                    <a:lnTo>
                      <a:pt x="120" y="190"/>
                    </a:lnTo>
                    <a:lnTo>
                      <a:pt x="112" y="193"/>
                    </a:lnTo>
                    <a:lnTo>
                      <a:pt x="104" y="196"/>
                    </a:lnTo>
                    <a:lnTo>
                      <a:pt x="96" y="198"/>
                    </a:lnTo>
                    <a:lnTo>
                      <a:pt x="87" y="199"/>
                    </a:lnTo>
                    <a:lnTo>
                      <a:pt x="87" y="199"/>
                    </a:lnTo>
                    <a:lnTo>
                      <a:pt x="77" y="198"/>
                    </a:lnTo>
                    <a:lnTo>
                      <a:pt x="69" y="196"/>
                    </a:lnTo>
                    <a:lnTo>
                      <a:pt x="61" y="194"/>
                    </a:lnTo>
                    <a:lnTo>
                      <a:pt x="55" y="190"/>
                    </a:lnTo>
                    <a:lnTo>
                      <a:pt x="55" y="190"/>
                    </a:lnTo>
                    <a:lnTo>
                      <a:pt x="50" y="185"/>
                    </a:lnTo>
                    <a:lnTo>
                      <a:pt x="46" y="178"/>
                    </a:lnTo>
                    <a:lnTo>
                      <a:pt x="44" y="170"/>
                    </a:lnTo>
                    <a:lnTo>
                      <a:pt x="43" y="161"/>
                    </a:lnTo>
                    <a:lnTo>
                      <a:pt x="43" y="161"/>
                    </a:lnTo>
                    <a:lnTo>
                      <a:pt x="44" y="153"/>
                    </a:lnTo>
                    <a:lnTo>
                      <a:pt x="46" y="146"/>
                    </a:lnTo>
                    <a:lnTo>
                      <a:pt x="50" y="140"/>
                    </a:lnTo>
                    <a:lnTo>
                      <a:pt x="55" y="135"/>
                    </a:lnTo>
                    <a:lnTo>
                      <a:pt x="62" y="131"/>
                    </a:lnTo>
                    <a:lnTo>
                      <a:pt x="70" y="128"/>
                    </a:lnTo>
                    <a:lnTo>
                      <a:pt x="79" y="126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107" y="126"/>
                    </a:lnTo>
                    <a:lnTo>
                      <a:pt x="120" y="128"/>
                    </a:lnTo>
                    <a:lnTo>
                      <a:pt x="120" y="128"/>
                    </a:lnTo>
                    <a:lnTo>
                      <a:pt x="131" y="131"/>
                    </a:lnTo>
                    <a:lnTo>
                      <a:pt x="142" y="136"/>
                    </a:lnTo>
                    <a:lnTo>
                      <a:pt x="142" y="17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2" name="Freeform 61"/>
              <p:cNvSpPr>
                <a:spLocks/>
              </p:cNvSpPr>
              <p:nvPr userDrawn="1"/>
            </p:nvSpPr>
            <p:spPr bwMode="auto">
              <a:xfrm>
                <a:off x="2303462" y="6363507"/>
                <a:ext cx="69850" cy="90488"/>
              </a:xfrm>
              <a:custGeom>
                <a:avLst/>
                <a:gdLst>
                  <a:gd name="T0" fmla="*/ 178 w 178"/>
                  <a:gd name="T1" fmla="*/ 0 h 230"/>
                  <a:gd name="T2" fmla="*/ 133 w 178"/>
                  <a:gd name="T3" fmla="*/ 0 h 230"/>
                  <a:gd name="T4" fmla="*/ 133 w 178"/>
                  <a:gd name="T5" fmla="*/ 92 h 230"/>
                  <a:gd name="T6" fmla="*/ 133 w 178"/>
                  <a:gd name="T7" fmla="*/ 92 h 230"/>
                  <a:gd name="T8" fmla="*/ 123 w 178"/>
                  <a:gd name="T9" fmla="*/ 98 h 230"/>
                  <a:gd name="T10" fmla="*/ 112 w 178"/>
                  <a:gd name="T11" fmla="*/ 102 h 230"/>
                  <a:gd name="T12" fmla="*/ 99 w 178"/>
                  <a:gd name="T13" fmla="*/ 105 h 230"/>
                  <a:gd name="T14" fmla="*/ 85 w 178"/>
                  <a:gd name="T15" fmla="*/ 106 h 230"/>
                  <a:gd name="T16" fmla="*/ 85 w 178"/>
                  <a:gd name="T17" fmla="*/ 106 h 230"/>
                  <a:gd name="T18" fmla="*/ 76 w 178"/>
                  <a:gd name="T19" fmla="*/ 105 h 230"/>
                  <a:gd name="T20" fmla="*/ 68 w 178"/>
                  <a:gd name="T21" fmla="*/ 103 h 230"/>
                  <a:gd name="T22" fmla="*/ 61 w 178"/>
                  <a:gd name="T23" fmla="*/ 101 h 230"/>
                  <a:gd name="T24" fmla="*/ 55 w 178"/>
                  <a:gd name="T25" fmla="*/ 97 h 230"/>
                  <a:gd name="T26" fmla="*/ 51 w 178"/>
                  <a:gd name="T27" fmla="*/ 91 h 230"/>
                  <a:gd name="T28" fmla="*/ 48 w 178"/>
                  <a:gd name="T29" fmla="*/ 85 h 230"/>
                  <a:gd name="T30" fmla="*/ 46 w 178"/>
                  <a:gd name="T31" fmla="*/ 76 h 230"/>
                  <a:gd name="T32" fmla="*/ 45 w 178"/>
                  <a:gd name="T33" fmla="*/ 66 h 230"/>
                  <a:gd name="T34" fmla="*/ 45 w 178"/>
                  <a:gd name="T35" fmla="*/ 0 h 230"/>
                  <a:gd name="T36" fmla="*/ 0 w 178"/>
                  <a:gd name="T37" fmla="*/ 0 h 230"/>
                  <a:gd name="T38" fmla="*/ 0 w 178"/>
                  <a:gd name="T39" fmla="*/ 64 h 230"/>
                  <a:gd name="T40" fmla="*/ 0 w 178"/>
                  <a:gd name="T41" fmla="*/ 64 h 230"/>
                  <a:gd name="T42" fmla="*/ 0 w 178"/>
                  <a:gd name="T43" fmla="*/ 74 h 230"/>
                  <a:gd name="T44" fmla="*/ 1 w 178"/>
                  <a:gd name="T45" fmla="*/ 83 h 230"/>
                  <a:gd name="T46" fmla="*/ 3 w 178"/>
                  <a:gd name="T47" fmla="*/ 91 h 230"/>
                  <a:gd name="T48" fmla="*/ 5 w 178"/>
                  <a:gd name="T49" fmla="*/ 99 h 230"/>
                  <a:gd name="T50" fmla="*/ 7 w 178"/>
                  <a:gd name="T51" fmla="*/ 106 h 230"/>
                  <a:gd name="T52" fmla="*/ 11 w 178"/>
                  <a:gd name="T53" fmla="*/ 113 h 230"/>
                  <a:gd name="T54" fmla="*/ 14 w 178"/>
                  <a:gd name="T55" fmla="*/ 119 h 230"/>
                  <a:gd name="T56" fmla="*/ 19 w 178"/>
                  <a:gd name="T57" fmla="*/ 124 h 230"/>
                  <a:gd name="T58" fmla="*/ 24 w 178"/>
                  <a:gd name="T59" fmla="*/ 129 h 230"/>
                  <a:gd name="T60" fmla="*/ 29 w 178"/>
                  <a:gd name="T61" fmla="*/ 133 h 230"/>
                  <a:gd name="T62" fmla="*/ 35 w 178"/>
                  <a:gd name="T63" fmla="*/ 137 h 230"/>
                  <a:gd name="T64" fmla="*/ 42 w 178"/>
                  <a:gd name="T65" fmla="*/ 140 h 230"/>
                  <a:gd name="T66" fmla="*/ 49 w 178"/>
                  <a:gd name="T67" fmla="*/ 142 h 230"/>
                  <a:gd name="T68" fmla="*/ 57 w 178"/>
                  <a:gd name="T69" fmla="*/ 145 h 230"/>
                  <a:gd name="T70" fmla="*/ 65 w 178"/>
                  <a:gd name="T71" fmla="*/ 145 h 230"/>
                  <a:gd name="T72" fmla="*/ 74 w 178"/>
                  <a:gd name="T73" fmla="*/ 146 h 230"/>
                  <a:gd name="T74" fmla="*/ 74 w 178"/>
                  <a:gd name="T75" fmla="*/ 146 h 230"/>
                  <a:gd name="T76" fmla="*/ 91 w 178"/>
                  <a:gd name="T77" fmla="*/ 145 h 230"/>
                  <a:gd name="T78" fmla="*/ 106 w 178"/>
                  <a:gd name="T79" fmla="*/ 141 h 230"/>
                  <a:gd name="T80" fmla="*/ 120 w 178"/>
                  <a:gd name="T81" fmla="*/ 137 h 230"/>
                  <a:gd name="T82" fmla="*/ 133 w 178"/>
                  <a:gd name="T83" fmla="*/ 131 h 230"/>
                  <a:gd name="T84" fmla="*/ 133 w 178"/>
                  <a:gd name="T85" fmla="*/ 230 h 230"/>
                  <a:gd name="T86" fmla="*/ 178 w 178"/>
                  <a:gd name="T87" fmla="*/ 230 h 230"/>
                  <a:gd name="T88" fmla="*/ 178 w 178"/>
                  <a:gd name="T8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230">
                    <a:moveTo>
                      <a:pt x="178" y="0"/>
                    </a:moveTo>
                    <a:lnTo>
                      <a:pt x="133" y="0"/>
                    </a:lnTo>
                    <a:lnTo>
                      <a:pt x="133" y="92"/>
                    </a:lnTo>
                    <a:lnTo>
                      <a:pt x="133" y="92"/>
                    </a:lnTo>
                    <a:lnTo>
                      <a:pt x="123" y="98"/>
                    </a:lnTo>
                    <a:lnTo>
                      <a:pt x="112" y="102"/>
                    </a:lnTo>
                    <a:lnTo>
                      <a:pt x="99" y="105"/>
                    </a:lnTo>
                    <a:lnTo>
                      <a:pt x="85" y="106"/>
                    </a:lnTo>
                    <a:lnTo>
                      <a:pt x="85" y="106"/>
                    </a:lnTo>
                    <a:lnTo>
                      <a:pt x="76" y="105"/>
                    </a:lnTo>
                    <a:lnTo>
                      <a:pt x="68" y="103"/>
                    </a:lnTo>
                    <a:lnTo>
                      <a:pt x="61" y="101"/>
                    </a:lnTo>
                    <a:lnTo>
                      <a:pt x="55" y="97"/>
                    </a:lnTo>
                    <a:lnTo>
                      <a:pt x="51" y="91"/>
                    </a:lnTo>
                    <a:lnTo>
                      <a:pt x="48" y="85"/>
                    </a:lnTo>
                    <a:lnTo>
                      <a:pt x="46" y="76"/>
                    </a:lnTo>
                    <a:lnTo>
                      <a:pt x="45" y="66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1" y="83"/>
                    </a:lnTo>
                    <a:lnTo>
                      <a:pt x="3" y="91"/>
                    </a:lnTo>
                    <a:lnTo>
                      <a:pt x="5" y="99"/>
                    </a:lnTo>
                    <a:lnTo>
                      <a:pt x="7" y="106"/>
                    </a:lnTo>
                    <a:lnTo>
                      <a:pt x="11" y="113"/>
                    </a:lnTo>
                    <a:lnTo>
                      <a:pt x="14" y="119"/>
                    </a:lnTo>
                    <a:lnTo>
                      <a:pt x="19" y="124"/>
                    </a:lnTo>
                    <a:lnTo>
                      <a:pt x="24" y="129"/>
                    </a:lnTo>
                    <a:lnTo>
                      <a:pt x="29" y="133"/>
                    </a:lnTo>
                    <a:lnTo>
                      <a:pt x="35" y="137"/>
                    </a:lnTo>
                    <a:lnTo>
                      <a:pt x="42" y="140"/>
                    </a:lnTo>
                    <a:lnTo>
                      <a:pt x="49" y="142"/>
                    </a:lnTo>
                    <a:lnTo>
                      <a:pt x="57" y="145"/>
                    </a:lnTo>
                    <a:lnTo>
                      <a:pt x="65" y="145"/>
                    </a:lnTo>
                    <a:lnTo>
                      <a:pt x="74" y="146"/>
                    </a:lnTo>
                    <a:lnTo>
                      <a:pt x="74" y="146"/>
                    </a:lnTo>
                    <a:lnTo>
                      <a:pt x="91" y="145"/>
                    </a:lnTo>
                    <a:lnTo>
                      <a:pt x="106" y="141"/>
                    </a:lnTo>
                    <a:lnTo>
                      <a:pt x="120" y="137"/>
                    </a:lnTo>
                    <a:lnTo>
                      <a:pt x="133" y="131"/>
                    </a:lnTo>
                    <a:lnTo>
                      <a:pt x="133" y="230"/>
                    </a:lnTo>
                    <a:lnTo>
                      <a:pt x="178" y="23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3" name="Freeform 62"/>
              <p:cNvSpPr>
                <a:spLocks/>
              </p:cNvSpPr>
              <p:nvPr userDrawn="1"/>
            </p:nvSpPr>
            <p:spPr bwMode="auto">
              <a:xfrm>
                <a:off x="2397125" y="6363507"/>
                <a:ext cx="74613" cy="90488"/>
              </a:xfrm>
              <a:custGeom>
                <a:avLst/>
                <a:gdLst>
                  <a:gd name="T0" fmla="*/ 0 w 186"/>
                  <a:gd name="T1" fmla="*/ 0 h 230"/>
                  <a:gd name="T2" fmla="*/ 0 w 186"/>
                  <a:gd name="T3" fmla="*/ 230 h 230"/>
                  <a:gd name="T4" fmla="*/ 45 w 186"/>
                  <a:gd name="T5" fmla="*/ 230 h 230"/>
                  <a:gd name="T6" fmla="*/ 125 w 186"/>
                  <a:gd name="T7" fmla="*/ 101 h 230"/>
                  <a:gd name="T8" fmla="*/ 125 w 186"/>
                  <a:gd name="T9" fmla="*/ 101 h 230"/>
                  <a:gd name="T10" fmla="*/ 142 w 186"/>
                  <a:gd name="T11" fmla="*/ 72 h 230"/>
                  <a:gd name="T12" fmla="*/ 142 w 186"/>
                  <a:gd name="T13" fmla="*/ 72 h 230"/>
                  <a:gd name="T14" fmla="*/ 142 w 186"/>
                  <a:gd name="T15" fmla="*/ 120 h 230"/>
                  <a:gd name="T16" fmla="*/ 142 w 186"/>
                  <a:gd name="T17" fmla="*/ 230 h 230"/>
                  <a:gd name="T18" fmla="*/ 186 w 186"/>
                  <a:gd name="T19" fmla="*/ 230 h 230"/>
                  <a:gd name="T20" fmla="*/ 186 w 186"/>
                  <a:gd name="T21" fmla="*/ 0 h 230"/>
                  <a:gd name="T22" fmla="*/ 142 w 186"/>
                  <a:gd name="T23" fmla="*/ 0 h 230"/>
                  <a:gd name="T24" fmla="*/ 62 w 186"/>
                  <a:gd name="T25" fmla="*/ 127 h 230"/>
                  <a:gd name="T26" fmla="*/ 62 w 186"/>
                  <a:gd name="T27" fmla="*/ 127 h 230"/>
                  <a:gd name="T28" fmla="*/ 52 w 186"/>
                  <a:gd name="T29" fmla="*/ 143 h 230"/>
                  <a:gd name="T30" fmla="*/ 44 w 186"/>
                  <a:gd name="T31" fmla="*/ 158 h 230"/>
                  <a:gd name="T32" fmla="*/ 44 w 186"/>
                  <a:gd name="T33" fmla="*/ 158 h 230"/>
                  <a:gd name="T34" fmla="*/ 45 w 186"/>
                  <a:gd name="T35" fmla="*/ 108 h 230"/>
                  <a:gd name="T36" fmla="*/ 45 w 186"/>
                  <a:gd name="T37" fmla="*/ 0 h 230"/>
                  <a:gd name="T38" fmla="*/ 0 w 186"/>
                  <a:gd name="T3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6" h="230">
                    <a:moveTo>
                      <a:pt x="0" y="0"/>
                    </a:moveTo>
                    <a:lnTo>
                      <a:pt x="0" y="230"/>
                    </a:lnTo>
                    <a:lnTo>
                      <a:pt x="45" y="230"/>
                    </a:lnTo>
                    <a:lnTo>
                      <a:pt x="125" y="101"/>
                    </a:lnTo>
                    <a:lnTo>
                      <a:pt x="125" y="101"/>
                    </a:lnTo>
                    <a:lnTo>
                      <a:pt x="142" y="72"/>
                    </a:lnTo>
                    <a:lnTo>
                      <a:pt x="142" y="72"/>
                    </a:lnTo>
                    <a:lnTo>
                      <a:pt x="142" y="120"/>
                    </a:lnTo>
                    <a:lnTo>
                      <a:pt x="142" y="230"/>
                    </a:lnTo>
                    <a:lnTo>
                      <a:pt x="186" y="230"/>
                    </a:lnTo>
                    <a:lnTo>
                      <a:pt x="186" y="0"/>
                    </a:lnTo>
                    <a:lnTo>
                      <a:pt x="142" y="0"/>
                    </a:lnTo>
                    <a:lnTo>
                      <a:pt x="62" y="127"/>
                    </a:lnTo>
                    <a:lnTo>
                      <a:pt x="62" y="127"/>
                    </a:lnTo>
                    <a:lnTo>
                      <a:pt x="52" y="143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45" y="108"/>
                    </a:ln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4" name="Freeform 63"/>
              <p:cNvSpPr>
                <a:spLocks noEditPoints="1"/>
              </p:cNvSpPr>
              <p:nvPr userDrawn="1"/>
            </p:nvSpPr>
            <p:spPr bwMode="auto">
              <a:xfrm>
                <a:off x="2535237" y="6325407"/>
                <a:ext cx="79375" cy="130175"/>
              </a:xfrm>
              <a:custGeom>
                <a:avLst/>
                <a:gdLst>
                  <a:gd name="T0" fmla="*/ 159 w 198"/>
                  <a:gd name="T1" fmla="*/ 4 h 328"/>
                  <a:gd name="T2" fmla="*/ 124 w 198"/>
                  <a:gd name="T3" fmla="*/ 5 h 328"/>
                  <a:gd name="T4" fmla="*/ 83 w 198"/>
                  <a:gd name="T5" fmla="*/ 13 h 328"/>
                  <a:gd name="T6" fmla="*/ 48 w 198"/>
                  <a:gd name="T7" fmla="*/ 31 h 328"/>
                  <a:gd name="T8" fmla="*/ 22 w 198"/>
                  <a:gd name="T9" fmla="*/ 59 h 328"/>
                  <a:gd name="T10" fmla="*/ 6 w 198"/>
                  <a:gd name="T11" fmla="*/ 96 h 328"/>
                  <a:gd name="T12" fmla="*/ 0 w 198"/>
                  <a:gd name="T13" fmla="*/ 143 h 328"/>
                  <a:gd name="T14" fmla="*/ 1 w 198"/>
                  <a:gd name="T15" fmla="*/ 223 h 328"/>
                  <a:gd name="T16" fmla="*/ 8 w 198"/>
                  <a:gd name="T17" fmla="*/ 259 h 328"/>
                  <a:gd name="T18" fmla="*/ 22 w 198"/>
                  <a:gd name="T19" fmla="*/ 288 h 328"/>
                  <a:gd name="T20" fmla="*/ 42 w 198"/>
                  <a:gd name="T21" fmla="*/ 310 h 328"/>
                  <a:gd name="T22" fmla="*/ 68 w 198"/>
                  <a:gd name="T23" fmla="*/ 324 h 328"/>
                  <a:gd name="T24" fmla="*/ 98 w 198"/>
                  <a:gd name="T25" fmla="*/ 328 h 328"/>
                  <a:gd name="T26" fmla="*/ 118 w 198"/>
                  <a:gd name="T27" fmla="*/ 326 h 328"/>
                  <a:gd name="T28" fmla="*/ 146 w 198"/>
                  <a:gd name="T29" fmla="*/ 316 h 328"/>
                  <a:gd name="T30" fmla="*/ 169 w 198"/>
                  <a:gd name="T31" fmla="*/ 297 h 328"/>
                  <a:gd name="T32" fmla="*/ 186 w 198"/>
                  <a:gd name="T33" fmla="*/ 271 h 328"/>
                  <a:gd name="T34" fmla="*/ 196 w 198"/>
                  <a:gd name="T35" fmla="*/ 236 h 328"/>
                  <a:gd name="T36" fmla="*/ 198 w 198"/>
                  <a:gd name="T37" fmla="*/ 210 h 328"/>
                  <a:gd name="T38" fmla="*/ 194 w 198"/>
                  <a:gd name="T39" fmla="*/ 173 h 328"/>
                  <a:gd name="T40" fmla="*/ 184 w 198"/>
                  <a:gd name="T41" fmla="*/ 142 h 328"/>
                  <a:gd name="T42" fmla="*/ 167 w 198"/>
                  <a:gd name="T43" fmla="*/ 118 h 328"/>
                  <a:gd name="T44" fmla="*/ 144 w 198"/>
                  <a:gd name="T45" fmla="*/ 102 h 328"/>
                  <a:gd name="T46" fmla="*/ 117 w 198"/>
                  <a:gd name="T47" fmla="*/ 94 h 328"/>
                  <a:gd name="T48" fmla="*/ 96 w 198"/>
                  <a:gd name="T49" fmla="*/ 94 h 328"/>
                  <a:gd name="T50" fmla="*/ 69 w 198"/>
                  <a:gd name="T51" fmla="*/ 103 h 328"/>
                  <a:gd name="T52" fmla="*/ 48 w 198"/>
                  <a:gd name="T53" fmla="*/ 123 h 328"/>
                  <a:gd name="T54" fmla="*/ 42 w 198"/>
                  <a:gd name="T55" fmla="*/ 123 h 328"/>
                  <a:gd name="T56" fmla="*/ 47 w 198"/>
                  <a:gd name="T57" fmla="*/ 97 h 328"/>
                  <a:gd name="T58" fmla="*/ 59 w 198"/>
                  <a:gd name="T59" fmla="*/ 76 h 328"/>
                  <a:gd name="T60" fmla="*/ 78 w 198"/>
                  <a:gd name="T61" fmla="*/ 59 h 328"/>
                  <a:gd name="T62" fmla="*/ 105 w 198"/>
                  <a:gd name="T63" fmla="*/ 48 h 328"/>
                  <a:gd name="T64" fmla="*/ 139 w 198"/>
                  <a:gd name="T65" fmla="*/ 44 h 328"/>
                  <a:gd name="T66" fmla="*/ 162 w 198"/>
                  <a:gd name="T67" fmla="*/ 43 h 328"/>
                  <a:gd name="T68" fmla="*/ 153 w 198"/>
                  <a:gd name="T69" fmla="*/ 211 h 328"/>
                  <a:gd name="T70" fmla="*/ 149 w 198"/>
                  <a:gd name="T71" fmla="*/ 241 h 328"/>
                  <a:gd name="T72" fmla="*/ 135 w 198"/>
                  <a:gd name="T73" fmla="*/ 270 h 328"/>
                  <a:gd name="T74" fmla="*/ 121 w 198"/>
                  <a:gd name="T75" fmla="*/ 281 h 328"/>
                  <a:gd name="T76" fmla="*/ 105 w 198"/>
                  <a:gd name="T77" fmla="*/ 286 h 328"/>
                  <a:gd name="T78" fmla="*/ 93 w 198"/>
                  <a:gd name="T79" fmla="*/ 287 h 328"/>
                  <a:gd name="T80" fmla="*/ 77 w 198"/>
                  <a:gd name="T81" fmla="*/ 282 h 328"/>
                  <a:gd name="T82" fmla="*/ 63 w 198"/>
                  <a:gd name="T83" fmla="*/ 272 h 328"/>
                  <a:gd name="T84" fmla="*/ 53 w 198"/>
                  <a:gd name="T85" fmla="*/ 256 h 328"/>
                  <a:gd name="T86" fmla="*/ 45 w 198"/>
                  <a:gd name="T87" fmla="*/ 227 h 328"/>
                  <a:gd name="T88" fmla="*/ 45 w 198"/>
                  <a:gd name="T89" fmla="*/ 193 h 328"/>
                  <a:gd name="T90" fmla="*/ 55 w 198"/>
                  <a:gd name="T91" fmla="*/ 161 h 328"/>
                  <a:gd name="T92" fmla="*/ 66 w 198"/>
                  <a:gd name="T93" fmla="*/ 147 h 328"/>
                  <a:gd name="T94" fmla="*/ 82 w 198"/>
                  <a:gd name="T95" fmla="*/ 138 h 328"/>
                  <a:gd name="T96" fmla="*/ 101 w 198"/>
                  <a:gd name="T97" fmla="*/ 135 h 328"/>
                  <a:gd name="T98" fmla="*/ 113 w 198"/>
                  <a:gd name="T99" fmla="*/ 136 h 328"/>
                  <a:gd name="T100" fmla="*/ 128 w 198"/>
                  <a:gd name="T101" fmla="*/ 143 h 328"/>
                  <a:gd name="T102" fmla="*/ 139 w 198"/>
                  <a:gd name="T103" fmla="*/ 156 h 328"/>
                  <a:gd name="T104" fmla="*/ 152 w 198"/>
                  <a:gd name="T105" fmla="*/ 194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8" h="328">
                    <a:moveTo>
                      <a:pt x="182" y="0"/>
                    </a:moveTo>
                    <a:lnTo>
                      <a:pt x="182" y="0"/>
                    </a:lnTo>
                    <a:lnTo>
                      <a:pt x="159" y="4"/>
                    </a:lnTo>
                    <a:lnTo>
                      <a:pt x="139" y="5"/>
                    </a:lnTo>
                    <a:lnTo>
                      <a:pt x="139" y="5"/>
                    </a:lnTo>
                    <a:lnTo>
                      <a:pt x="124" y="5"/>
                    </a:lnTo>
                    <a:lnTo>
                      <a:pt x="109" y="7"/>
                    </a:lnTo>
                    <a:lnTo>
                      <a:pt x="96" y="10"/>
                    </a:lnTo>
                    <a:lnTo>
                      <a:pt x="83" y="13"/>
                    </a:lnTo>
                    <a:lnTo>
                      <a:pt x="70" y="18"/>
                    </a:lnTo>
                    <a:lnTo>
                      <a:pt x="59" y="24"/>
                    </a:lnTo>
                    <a:lnTo>
                      <a:pt x="48" y="31"/>
                    </a:lnTo>
                    <a:lnTo>
                      <a:pt x="39" y="39"/>
                    </a:lnTo>
                    <a:lnTo>
                      <a:pt x="30" y="48"/>
                    </a:lnTo>
                    <a:lnTo>
                      <a:pt x="22" y="59"/>
                    </a:lnTo>
                    <a:lnTo>
                      <a:pt x="16" y="70"/>
                    </a:lnTo>
                    <a:lnTo>
                      <a:pt x="10" y="82"/>
                    </a:lnTo>
                    <a:lnTo>
                      <a:pt x="6" y="96"/>
                    </a:lnTo>
                    <a:lnTo>
                      <a:pt x="3" y="111"/>
                    </a:lnTo>
                    <a:lnTo>
                      <a:pt x="1" y="126"/>
                    </a:lnTo>
                    <a:lnTo>
                      <a:pt x="0" y="143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1" y="223"/>
                    </a:lnTo>
                    <a:lnTo>
                      <a:pt x="2" y="236"/>
                    </a:lnTo>
                    <a:lnTo>
                      <a:pt x="4" y="248"/>
                    </a:lnTo>
                    <a:lnTo>
                      <a:pt x="8" y="259"/>
                    </a:lnTo>
                    <a:lnTo>
                      <a:pt x="12" y="270"/>
                    </a:lnTo>
                    <a:lnTo>
                      <a:pt x="16" y="279"/>
                    </a:lnTo>
                    <a:lnTo>
                      <a:pt x="22" y="288"/>
                    </a:lnTo>
                    <a:lnTo>
                      <a:pt x="28" y="296"/>
                    </a:lnTo>
                    <a:lnTo>
                      <a:pt x="35" y="303"/>
                    </a:lnTo>
                    <a:lnTo>
                      <a:pt x="42" y="310"/>
                    </a:lnTo>
                    <a:lnTo>
                      <a:pt x="50" y="315"/>
                    </a:lnTo>
                    <a:lnTo>
                      <a:pt x="59" y="320"/>
                    </a:lnTo>
                    <a:lnTo>
                      <a:pt x="68" y="324"/>
                    </a:lnTo>
                    <a:lnTo>
                      <a:pt x="78" y="326"/>
                    </a:lnTo>
                    <a:lnTo>
                      <a:pt x="87" y="328"/>
                    </a:lnTo>
                    <a:lnTo>
                      <a:pt x="98" y="328"/>
                    </a:lnTo>
                    <a:lnTo>
                      <a:pt x="98" y="328"/>
                    </a:lnTo>
                    <a:lnTo>
                      <a:pt x="108" y="328"/>
                    </a:lnTo>
                    <a:lnTo>
                      <a:pt x="118" y="326"/>
                    </a:lnTo>
                    <a:lnTo>
                      <a:pt x="128" y="324"/>
                    </a:lnTo>
                    <a:lnTo>
                      <a:pt x="138" y="320"/>
                    </a:lnTo>
                    <a:lnTo>
                      <a:pt x="146" y="316"/>
                    </a:lnTo>
                    <a:lnTo>
                      <a:pt x="155" y="311"/>
                    </a:lnTo>
                    <a:lnTo>
                      <a:pt x="162" y="304"/>
                    </a:lnTo>
                    <a:lnTo>
                      <a:pt x="169" y="297"/>
                    </a:lnTo>
                    <a:lnTo>
                      <a:pt x="176" y="289"/>
                    </a:lnTo>
                    <a:lnTo>
                      <a:pt x="181" y="280"/>
                    </a:lnTo>
                    <a:lnTo>
                      <a:pt x="186" y="271"/>
                    </a:lnTo>
                    <a:lnTo>
                      <a:pt x="190" y="260"/>
                    </a:lnTo>
                    <a:lnTo>
                      <a:pt x="194" y="249"/>
                    </a:lnTo>
                    <a:lnTo>
                      <a:pt x="196" y="236"/>
                    </a:lnTo>
                    <a:lnTo>
                      <a:pt x="198" y="223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197"/>
                    </a:lnTo>
                    <a:lnTo>
                      <a:pt x="196" y="184"/>
                    </a:lnTo>
                    <a:lnTo>
                      <a:pt x="194" y="173"/>
                    </a:lnTo>
                    <a:lnTo>
                      <a:pt x="191" y="162"/>
                    </a:lnTo>
                    <a:lnTo>
                      <a:pt x="188" y="152"/>
                    </a:lnTo>
                    <a:lnTo>
                      <a:pt x="184" y="142"/>
                    </a:lnTo>
                    <a:lnTo>
                      <a:pt x="179" y="133"/>
                    </a:lnTo>
                    <a:lnTo>
                      <a:pt x="173" y="125"/>
                    </a:lnTo>
                    <a:lnTo>
                      <a:pt x="167" y="118"/>
                    </a:lnTo>
                    <a:lnTo>
                      <a:pt x="160" y="112"/>
                    </a:lnTo>
                    <a:lnTo>
                      <a:pt x="152" y="106"/>
                    </a:lnTo>
                    <a:lnTo>
                      <a:pt x="144" y="102"/>
                    </a:lnTo>
                    <a:lnTo>
                      <a:pt x="135" y="98"/>
                    </a:lnTo>
                    <a:lnTo>
                      <a:pt x="126" y="96"/>
                    </a:lnTo>
                    <a:lnTo>
                      <a:pt x="117" y="94"/>
                    </a:lnTo>
                    <a:lnTo>
                      <a:pt x="106" y="94"/>
                    </a:lnTo>
                    <a:lnTo>
                      <a:pt x="106" y="94"/>
                    </a:lnTo>
                    <a:lnTo>
                      <a:pt x="96" y="94"/>
                    </a:lnTo>
                    <a:lnTo>
                      <a:pt x="87" y="96"/>
                    </a:lnTo>
                    <a:lnTo>
                      <a:pt x="78" y="99"/>
                    </a:lnTo>
                    <a:lnTo>
                      <a:pt x="69" y="103"/>
                    </a:lnTo>
                    <a:lnTo>
                      <a:pt x="62" y="108"/>
                    </a:lnTo>
                    <a:lnTo>
                      <a:pt x="54" y="115"/>
                    </a:lnTo>
                    <a:lnTo>
                      <a:pt x="48" y="123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2" y="123"/>
                    </a:lnTo>
                    <a:lnTo>
                      <a:pt x="43" y="114"/>
                    </a:lnTo>
                    <a:lnTo>
                      <a:pt x="45" y="106"/>
                    </a:lnTo>
                    <a:lnTo>
                      <a:pt x="47" y="97"/>
                    </a:lnTo>
                    <a:lnTo>
                      <a:pt x="50" y="90"/>
                    </a:lnTo>
                    <a:lnTo>
                      <a:pt x="54" y="82"/>
                    </a:lnTo>
                    <a:lnTo>
                      <a:pt x="59" y="76"/>
                    </a:lnTo>
                    <a:lnTo>
                      <a:pt x="65" y="69"/>
                    </a:lnTo>
                    <a:lnTo>
                      <a:pt x="71" y="64"/>
                    </a:lnTo>
                    <a:lnTo>
                      <a:pt x="78" y="59"/>
                    </a:lnTo>
                    <a:lnTo>
                      <a:pt x="86" y="54"/>
                    </a:lnTo>
                    <a:lnTo>
                      <a:pt x="95" y="51"/>
                    </a:lnTo>
                    <a:lnTo>
                      <a:pt x="105" y="48"/>
                    </a:lnTo>
                    <a:lnTo>
                      <a:pt x="115" y="46"/>
                    </a:lnTo>
                    <a:lnTo>
                      <a:pt x="127" y="44"/>
                    </a:lnTo>
                    <a:lnTo>
                      <a:pt x="139" y="44"/>
                    </a:lnTo>
                    <a:lnTo>
                      <a:pt x="139" y="44"/>
                    </a:lnTo>
                    <a:lnTo>
                      <a:pt x="151" y="44"/>
                    </a:lnTo>
                    <a:lnTo>
                      <a:pt x="162" y="43"/>
                    </a:lnTo>
                    <a:lnTo>
                      <a:pt x="182" y="40"/>
                    </a:lnTo>
                    <a:lnTo>
                      <a:pt x="182" y="0"/>
                    </a:lnTo>
                    <a:close/>
                    <a:moveTo>
                      <a:pt x="153" y="211"/>
                    </a:moveTo>
                    <a:lnTo>
                      <a:pt x="153" y="211"/>
                    </a:lnTo>
                    <a:lnTo>
                      <a:pt x="152" y="226"/>
                    </a:lnTo>
                    <a:lnTo>
                      <a:pt x="149" y="241"/>
                    </a:lnTo>
                    <a:lnTo>
                      <a:pt x="145" y="254"/>
                    </a:lnTo>
                    <a:lnTo>
                      <a:pt x="138" y="265"/>
                    </a:lnTo>
                    <a:lnTo>
                      <a:pt x="135" y="270"/>
                    </a:lnTo>
                    <a:lnTo>
                      <a:pt x="131" y="274"/>
                    </a:lnTo>
                    <a:lnTo>
                      <a:pt x="126" y="278"/>
                    </a:lnTo>
                    <a:lnTo>
                      <a:pt x="121" y="281"/>
                    </a:lnTo>
                    <a:lnTo>
                      <a:pt x="116" y="283"/>
                    </a:lnTo>
                    <a:lnTo>
                      <a:pt x="111" y="285"/>
                    </a:lnTo>
                    <a:lnTo>
                      <a:pt x="105" y="286"/>
                    </a:lnTo>
                    <a:lnTo>
                      <a:pt x="99" y="287"/>
                    </a:lnTo>
                    <a:lnTo>
                      <a:pt x="99" y="287"/>
                    </a:lnTo>
                    <a:lnTo>
                      <a:pt x="93" y="287"/>
                    </a:lnTo>
                    <a:lnTo>
                      <a:pt x="87" y="286"/>
                    </a:lnTo>
                    <a:lnTo>
                      <a:pt x="82" y="284"/>
                    </a:lnTo>
                    <a:lnTo>
                      <a:pt x="77" y="282"/>
                    </a:lnTo>
                    <a:lnTo>
                      <a:pt x="72" y="279"/>
                    </a:lnTo>
                    <a:lnTo>
                      <a:pt x="67" y="276"/>
                    </a:lnTo>
                    <a:lnTo>
                      <a:pt x="63" y="272"/>
                    </a:lnTo>
                    <a:lnTo>
                      <a:pt x="59" y="267"/>
                    </a:lnTo>
                    <a:lnTo>
                      <a:pt x="56" y="262"/>
                    </a:lnTo>
                    <a:lnTo>
                      <a:pt x="53" y="256"/>
                    </a:lnTo>
                    <a:lnTo>
                      <a:pt x="50" y="250"/>
                    </a:lnTo>
                    <a:lnTo>
                      <a:pt x="48" y="243"/>
                    </a:lnTo>
                    <a:lnTo>
                      <a:pt x="45" y="227"/>
                    </a:lnTo>
                    <a:lnTo>
                      <a:pt x="44" y="209"/>
                    </a:lnTo>
                    <a:lnTo>
                      <a:pt x="44" y="209"/>
                    </a:lnTo>
                    <a:lnTo>
                      <a:pt x="45" y="193"/>
                    </a:lnTo>
                    <a:lnTo>
                      <a:pt x="48" y="179"/>
                    </a:lnTo>
                    <a:lnTo>
                      <a:pt x="52" y="166"/>
                    </a:lnTo>
                    <a:lnTo>
                      <a:pt x="55" y="161"/>
                    </a:lnTo>
                    <a:lnTo>
                      <a:pt x="58" y="155"/>
                    </a:lnTo>
                    <a:lnTo>
                      <a:pt x="62" y="151"/>
                    </a:lnTo>
                    <a:lnTo>
                      <a:pt x="66" y="147"/>
                    </a:lnTo>
                    <a:lnTo>
                      <a:pt x="71" y="143"/>
                    </a:lnTo>
                    <a:lnTo>
                      <a:pt x="76" y="140"/>
                    </a:lnTo>
                    <a:lnTo>
                      <a:pt x="82" y="138"/>
                    </a:lnTo>
                    <a:lnTo>
                      <a:pt x="88" y="136"/>
                    </a:lnTo>
                    <a:lnTo>
                      <a:pt x="94" y="135"/>
                    </a:lnTo>
                    <a:lnTo>
                      <a:pt x="101" y="135"/>
                    </a:lnTo>
                    <a:lnTo>
                      <a:pt x="101" y="135"/>
                    </a:lnTo>
                    <a:lnTo>
                      <a:pt x="107" y="135"/>
                    </a:lnTo>
                    <a:lnTo>
                      <a:pt x="113" y="136"/>
                    </a:lnTo>
                    <a:lnTo>
                      <a:pt x="118" y="138"/>
                    </a:lnTo>
                    <a:lnTo>
                      <a:pt x="123" y="140"/>
                    </a:lnTo>
                    <a:lnTo>
                      <a:pt x="128" y="143"/>
                    </a:lnTo>
                    <a:lnTo>
                      <a:pt x="132" y="147"/>
                    </a:lnTo>
                    <a:lnTo>
                      <a:pt x="136" y="151"/>
                    </a:lnTo>
                    <a:lnTo>
                      <a:pt x="139" y="156"/>
                    </a:lnTo>
                    <a:lnTo>
                      <a:pt x="145" y="167"/>
                    </a:lnTo>
                    <a:lnTo>
                      <a:pt x="150" y="180"/>
                    </a:lnTo>
                    <a:lnTo>
                      <a:pt x="152" y="194"/>
                    </a:lnTo>
                    <a:lnTo>
                      <a:pt x="153" y="211"/>
                    </a:lnTo>
                    <a:lnTo>
                      <a:pt x="153" y="211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5" name="Freeform 64"/>
              <p:cNvSpPr>
                <a:spLocks/>
              </p:cNvSpPr>
              <p:nvPr userDrawn="1"/>
            </p:nvSpPr>
            <p:spPr bwMode="auto">
              <a:xfrm>
                <a:off x="2633662" y="6363507"/>
                <a:ext cx="74613" cy="90488"/>
              </a:xfrm>
              <a:custGeom>
                <a:avLst/>
                <a:gdLst>
                  <a:gd name="T0" fmla="*/ 0 w 188"/>
                  <a:gd name="T1" fmla="*/ 0 h 230"/>
                  <a:gd name="T2" fmla="*/ 0 w 188"/>
                  <a:gd name="T3" fmla="*/ 230 h 230"/>
                  <a:gd name="T4" fmla="*/ 45 w 188"/>
                  <a:gd name="T5" fmla="*/ 230 h 230"/>
                  <a:gd name="T6" fmla="*/ 126 w 188"/>
                  <a:gd name="T7" fmla="*/ 101 h 230"/>
                  <a:gd name="T8" fmla="*/ 126 w 188"/>
                  <a:gd name="T9" fmla="*/ 101 h 230"/>
                  <a:gd name="T10" fmla="*/ 143 w 188"/>
                  <a:gd name="T11" fmla="*/ 72 h 230"/>
                  <a:gd name="T12" fmla="*/ 143 w 188"/>
                  <a:gd name="T13" fmla="*/ 72 h 230"/>
                  <a:gd name="T14" fmla="*/ 143 w 188"/>
                  <a:gd name="T15" fmla="*/ 120 h 230"/>
                  <a:gd name="T16" fmla="*/ 143 w 188"/>
                  <a:gd name="T17" fmla="*/ 230 h 230"/>
                  <a:gd name="T18" fmla="*/ 188 w 188"/>
                  <a:gd name="T19" fmla="*/ 230 h 230"/>
                  <a:gd name="T20" fmla="*/ 188 w 188"/>
                  <a:gd name="T21" fmla="*/ 0 h 230"/>
                  <a:gd name="T22" fmla="*/ 143 w 188"/>
                  <a:gd name="T23" fmla="*/ 0 h 230"/>
                  <a:gd name="T24" fmla="*/ 62 w 188"/>
                  <a:gd name="T25" fmla="*/ 127 h 230"/>
                  <a:gd name="T26" fmla="*/ 62 w 188"/>
                  <a:gd name="T27" fmla="*/ 127 h 230"/>
                  <a:gd name="T28" fmla="*/ 52 w 188"/>
                  <a:gd name="T29" fmla="*/ 143 h 230"/>
                  <a:gd name="T30" fmla="*/ 45 w 188"/>
                  <a:gd name="T31" fmla="*/ 158 h 230"/>
                  <a:gd name="T32" fmla="*/ 45 w 188"/>
                  <a:gd name="T33" fmla="*/ 158 h 230"/>
                  <a:gd name="T34" fmla="*/ 45 w 188"/>
                  <a:gd name="T35" fmla="*/ 108 h 230"/>
                  <a:gd name="T36" fmla="*/ 45 w 188"/>
                  <a:gd name="T37" fmla="*/ 0 h 230"/>
                  <a:gd name="T38" fmla="*/ 0 w 188"/>
                  <a:gd name="T3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8" h="230">
                    <a:moveTo>
                      <a:pt x="0" y="0"/>
                    </a:moveTo>
                    <a:lnTo>
                      <a:pt x="0" y="230"/>
                    </a:lnTo>
                    <a:lnTo>
                      <a:pt x="45" y="230"/>
                    </a:lnTo>
                    <a:lnTo>
                      <a:pt x="126" y="101"/>
                    </a:lnTo>
                    <a:lnTo>
                      <a:pt x="126" y="101"/>
                    </a:lnTo>
                    <a:lnTo>
                      <a:pt x="143" y="72"/>
                    </a:lnTo>
                    <a:lnTo>
                      <a:pt x="143" y="72"/>
                    </a:lnTo>
                    <a:lnTo>
                      <a:pt x="143" y="120"/>
                    </a:lnTo>
                    <a:lnTo>
                      <a:pt x="143" y="230"/>
                    </a:lnTo>
                    <a:lnTo>
                      <a:pt x="188" y="230"/>
                    </a:lnTo>
                    <a:lnTo>
                      <a:pt x="188" y="0"/>
                    </a:lnTo>
                    <a:lnTo>
                      <a:pt x="143" y="0"/>
                    </a:lnTo>
                    <a:lnTo>
                      <a:pt x="62" y="127"/>
                    </a:lnTo>
                    <a:lnTo>
                      <a:pt x="62" y="127"/>
                    </a:lnTo>
                    <a:lnTo>
                      <a:pt x="52" y="143"/>
                    </a:lnTo>
                    <a:lnTo>
                      <a:pt x="45" y="158"/>
                    </a:lnTo>
                    <a:lnTo>
                      <a:pt x="45" y="158"/>
                    </a:lnTo>
                    <a:lnTo>
                      <a:pt x="45" y="108"/>
                    </a:ln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6" name="Freeform 65"/>
              <p:cNvSpPr>
                <a:spLocks/>
              </p:cNvSpPr>
              <p:nvPr userDrawn="1"/>
            </p:nvSpPr>
            <p:spPr bwMode="auto">
              <a:xfrm>
                <a:off x="2722562" y="6360332"/>
                <a:ext cx="69850" cy="95250"/>
              </a:xfrm>
              <a:custGeom>
                <a:avLst/>
                <a:gdLst>
                  <a:gd name="T0" fmla="*/ 93 w 177"/>
                  <a:gd name="T1" fmla="*/ 131 h 239"/>
                  <a:gd name="T2" fmla="*/ 117 w 177"/>
                  <a:gd name="T3" fmla="*/ 137 h 239"/>
                  <a:gd name="T4" fmla="*/ 130 w 177"/>
                  <a:gd name="T5" fmla="*/ 153 h 239"/>
                  <a:gd name="T6" fmla="*/ 132 w 177"/>
                  <a:gd name="T7" fmla="*/ 166 h 239"/>
                  <a:gd name="T8" fmla="*/ 126 w 177"/>
                  <a:gd name="T9" fmla="*/ 185 h 239"/>
                  <a:gd name="T10" fmla="*/ 106 w 177"/>
                  <a:gd name="T11" fmla="*/ 198 h 239"/>
                  <a:gd name="T12" fmla="*/ 85 w 177"/>
                  <a:gd name="T13" fmla="*/ 201 h 239"/>
                  <a:gd name="T14" fmla="*/ 61 w 177"/>
                  <a:gd name="T15" fmla="*/ 197 h 239"/>
                  <a:gd name="T16" fmla="*/ 36 w 177"/>
                  <a:gd name="T17" fmla="*/ 187 h 239"/>
                  <a:gd name="T18" fmla="*/ 0 w 177"/>
                  <a:gd name="T19" fmla="*/ 210 h 239"/>
                  <a:gd name="T20" fmla="*/ 18 w 177"/>
                  <a:gd name="T21" fmla="*/ 222 h 239"/>
                  <a:gd name="T22" fmla="*/ 50 w 177"/>
                  <a:gd name="T23" fmla="*/ 235 h 239"/>
                  <a:gd name="T24" fmla="*/ 83 w 177"/>
                  <a:gd name="T25" fmla="*/ 239 h 239"/>
                  <a:gd name="T26" fmla="*/ 106 w 177"/>
                  <a:gd name="T27" fmla="*/ 238 h 239"/>
                  <a:gd name="T28" fmla="*/ 134 w 177"/>
                  <a:gd name="T29" fmla="*/ 231 h 239"/>
                  <a:gd name="T30" fmla="*/ 154 w 177"/>
                  <a:gd name="T31" fmla="*/ 218 h 239"/>
                  <a:gd name="T32" fmla="*/ 168 w 177"/>
                  <a:gd name="T33" fmla="*/ 202 h 239"/>
                  <a:gd name="T34" fmla="*/ 176 w 177"/>
                  <a:gd name="T35" fmla="*/ 182 h 239"/>
                  <a:gd name="T36" fmla="*/ 177 w 177"/>
                  <a:gd name="T37" fmla="*/ 168 h 239"/>
                  <a:gd name="T38" fmla="*/ 168 w 177"/>
                  <a:gd name="T39" fmla="*/ 137 h 239"/>
                  <a:gd name="T40" fmla="*/ 149 w 177"/>
                  <a:gd name="T41" fmla="*/ 118 h 239"/>
                  <a:gd name="T42" fmla="*/ 133 w 177"/>
                  <a:gd name="T43" fmla="*/ 112 h 239"/>
                  <a:gd name="T44" fmla="*/ 154 w 177"/>
                  <a:gd name="T45" fmla="*/ 99 h 239"/>
                  <a:gd name="T46" fmla="*/ 167 w 177"/>
                  <a:gd name="T47" fmla="*/ 80 h 239"/>
                  <a:gd name="T48" fmla="*/ 170 w 177"/>
                  <a:gd name="T49" fmla="*/ 64 h 239"/>
                  <a:gd name="T50" fmla="*/ 167 w 177"/>
                  <a:gd name="T51" fmla="*/ 45 h 239"/>
                  <a:gd name="T52" fmla="*/ 159 w 177"/>
                  <a:gd name="T53" fmla="*/ 28 h 239"/>
                  <a:gd name="T54" fmla="*/ 144 w 177"/>
                  <a:gd name="T55" fmla="*/ 15 h 239"/>
                  <a:gd name="T56" fmla="*/ 123 w 177"/>
                  <a:gd name="T57" fmla="*/ 5 h 239"/>
                  <a:gd name="T58" fmla="*/ 96 w 177"/>
                  <a:gd name="T59" fmla="*/ 0 h 239"/>
                  <a:gd name="T60" fmla="*/ 74 w 177"/>
                  <a:gd name="T61" fmla="*/ 0 h 239"/>
                  <a:gd name="T62" fmla="*/ 43 w 177"/>
                  <a:gd name="T63" fmla="*/ 7 h 239"/>
                  <a:gd name="T64" fmla="*/ 15 w 177"/>
                  <a:gd name="T65" fmla="*/ 20 h 239"/>
                  <a:gd name="T66" fmla="*/ 27 w 177"/>
                  <a:gd name="T67" fmla="*/ 60 h 239"/>
                  <a:gd name="T68" fmla="*/ 56 w 177"/>
                  <a:gd name="T69" fmla="*/ 44 h 239"/>
                  <a:gd name="T70" fmla="*/ 79 w 177"/>
                  <a:gd name="T71" fmla="*/ 39 h 239"/>
                  <a:gd name="T72" fmla="*/ 97 w 177"/>
                  <a:gd name="T73" fmla="*/ 39 h 239"/>
                  <a:gd name="T74" fmla="*/ 117 w 177"/>
                  <a:gd name="T75" fmla="*/ 47 h 239"/>
                  <a:gd name="T76" fmla="*/ 125 w 177"/>
                  <a:gd name="T77" fmla="*/ 62 h 239"/>
                  <a:gd name="T78" fmla="*/ 125 w 177"/>
                  <a:gd name="T79" fmla="*/ 72 h 239"/>
                  <a:gd name="T80" fmla="*/ 118 w 177"/>
                  <a:gd name="T81" fmla="*/ 86 h 239"/>
                  <a:gd name="T82" fmla="*/ 99 w 177"/>
                  <a:gd name="T83" fmla="*/ 94 h 239"/>
                  <a:gd name="T84" fmla="*/ 61 w 177"/>
                  <a:gd name="T85" fmla="*/ 131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7" h="239">
                    <a:moveTo>
                      <a:pt x="61" y="131"/>
                    </a:moveTo>
                    <a:lnTo>
                      <a:pt x="93" y="131"/>
                    </a:lnTo>
                    <a:lnTo>
                      <a:pt x="93" y="131"/>
                    </a:lnTo>
                    <a:lnTo>
                      <a:pt x="102" y="132"/>
                    </a:lnTo>
                    <a:lnTo>
                      <a:pt x="111" y="134"/>
                    </a:lnTo>
                    <a:lnTo>
                      <a:pt x="117" y="137"/>
                    </a:lnTo>
                    <a:lnTo>
                      <a:pt x="123" y="142"/>
                    </a:lnTo>
                    <a:lnTo>
                      <a:pt x="127" y="147"/>
                    </a:lnTo>
                    <a:lnTo>
                      <a:pt x="130" y="153"/>
                    </a:lnTo>
                    <a:lnTo>
                      <a:pt x="131" y="159"/>
                    </a:lnTo>
                    <a:lnTo>
                      <a:pt x="132" y="166"/>
                    </a:lnTo>
                    <a:lnTo>
                      <a:pt x="132" y="166"/>
                    </a:lnTo>
                    <a:lnTo>
                      <a:pt x="131" y="173"/>
                    </a:lnTo>
                    <a:lnTo>
                      <a:pt x="129" y="179"/>
                    </a:lnTo>
                    <a:lnTo>
                      <a:pt x="126" y="185"/>
                    </a:lnTo>
                    <a:lnTo>
                      <a:pt x="121" y="190"/>
                    </a:lnTo>
                    <a:lnTo>
                      <a:pt x="115" y="194"/>
                    </a:lnTo>
                    <a:lnTo>
                      <a:pt x="106" y="198"/>
                    </a:lnTo>
                    <a:lnTo>
                      <a:pt x="97" y="200"/>
                    </a:lnTo>
                    <a:lnTo>
                      <a:pt x="85" y="201"/>
                    </a:lnTo>
                    <a:lnTo>
                      <a:pt x="85" y="201"/>
                    </a:lnTo>
                    <a:lnTo>
                      <a:pt x="77" y="200"/>
                    </a:lnTo>
                    <a:lnTo>
                      <a:pt x="69" y="199"/>
                    </a:lnTo>
                    <a:lnTo>
                      <a:pt x="61" y="197"/>
                    </a:lnTo>
                    <a:lnTo>
                      <a:pt x="53" y="194"/>
                    </a:lnTo>
                    <a:lnTo>
                      <a:pt x="44" y="191"/>
                    </a:lnTo>
                    <a:lnTo>
                      <a:pt x="36" y="187"/>
                    </a:lnTo>
                    <a:lnTo>
                      <a:pt x="28" y="182"/>
                    </a:lnTo>
                    <a:lnTo>
                      <a:pt x="20" y="176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9" y="216"/>
                    </a:lnTo>
                    <a:lnTo>
                      <a:pt x="18" y="222"/>
                    </a:lnTo>
                    <a:lnTo>
                      <a:pt x="28" y="227"/>
                    </a:lnTo>
                    <a:lnTo>
                      <a:pt x="39" y="231"/>
                    </a:lnTo>
                    <a:lnTo>
                      <a:pt x="50" y="235"/>
                    </a:lnTo>
                    <a:lnTo>
                      <a:pt x="61" y="237"/>
                    </a:lnTo>
                    <a:lnTo>
                      <a:pt x="72" y="239"/>
                    </a:lnTo>
                    <a:lnTo>
                      <a:pt x="83" y="239"/>
                    </a:lnTo>
                    <a:lnTo>
                      <a:pt x="83" y="239"/>
                    </a:lnTo>
                    <a:lnTo>
                      <a:pt x="95" y="239"/>
                    </a:lnTo>
                    <a:lnTo>
                      <a:pt x="106" y="238"/>
                    </a:lnTo>
                    <a:lnTo>
                      <a:pt x="116" y="236"/>
                    </a:lnTo>
                    <a:lnTo>
                      <a:pt x="125" y="234"/>
                    </a:lnTo>
                    <a:lnTo>
                      <a:pt x="134" y="231"/>
                    </a:lnTo>
                    <a:lnTo>
                      <a:pt x="141" y="227"/>
                    </a:lnTo>
                    <a:lnTo>
                      <a:pt x="148" y="223"/>
                    </a:lnTo>
                    <a:lnTo>
                      <a:pt x="154" y="218"/>
                    </a:lnTo>
                    <a:lnTo>
                      <a:pt x="160" y="213"/>
                    </a:lnTo>
                    <a:lnTo>
                      <a:pt x="164" y="208"/>
                    </a:lnTo>
                    <a:lnTo>
                      <a:pt x="168" y="202"/>
                    </a:lnTo>
                    <a:lnTo>
                      <a:pt x="171" y="196"/>
                    </a:lnTo>
                    <a:lnTo>
                      <a:pt x="174" y="189"/>
                    </a:lnTo>
                    <a:lnTo>
                      <a:pt x="176" y="182"/>
                    </a:lnTo>
                    <a:lnTo>
                      <a:pt x="177" y="175"/>
                    </a:lnTo>
                    <a:lnTo>
                      <a:pt x="177" y="168"/>
                    </a:lnTo>
                    <a:lnTo>
                      <a:pt x="177" y="168"/>
                    </a:lnTo>
                    <a:lnTo>
                      <a:pt x="176" y="157"/>
                    </a:lnTo>
                    <a:lnTo>
                      <a:pt x="173" y="145"/>
                    </a:lnTo>
                    <a:lnTo>
                      <a:pt x="168" y="137"/>
                    </a:lnTo>
                    <a:lnTo>
                      <a:pt x="163" y="129"/>
                    </a:lnTo>
                    <a:lnTo>
                      <a:pt x="156" y="123"/>
                    </a:lnTo>
                    <a:lnTo>
                      <a:pt x="149" y="118"/>
                    </a:lnTo>
                    <a:lnTo>
                      <a:pt x="141" y="114"/>
                    </a:lnTo>
                    <a:lnTo>
                      <a:pt x="133" y="112"/>
                    </a:lnTo>
                    <a:lnTo>
                      <a:pt x="133" y="112"/>
                    </a:lnTo>
                    <a:lnTo>
                      <a:pt x="141" y="108"/>
                    </a:lnTo>
                    <a:lnTo>
                      <a:pt x="148" y="104"/>
                    </a:lnTo>
                    <a:lnTo>
                      <a:pt x="154" y="99"/>
                    </a:lnTo>
                    <a:lnTo>
                      <a:pt x="159" y="94"/>
                    </a:lnTo>
                    <a:lnTo>
                      <a:pt x="164" y="88"/>
                    </a:lnTo>
                    <a:lnTo>
                      <a:pt x="167" y="80"/>
                    </a:lnTo>
                    <a:lnTo>
                      <a:pt x="169" y="73"/>
                    </a:lnTo>
                    <a:lnTo>
                      <a:pt x="170" y="64"/>
                    </a:lnTo>
                    <a:lnTo>
                      <a:pt x="170" y="64"/>
                    </a:lnTo>
                    <a:lnTo>
                      <a:pt x="170" y="57"/>
                    </a:lnTo>
                    <a:lnTo>
                      <a:pt x="169" y="51"/>
                    </a:lnTo>
                    <a:lnTo>
                      <a:pt x="167" y="45"/>
                    </a:lnTo>
                    <a:lnTo>
                      <a:pt x="165" y="39"/>
                    </a:lnTo>
                    <a:lnTo>
                      <a:pt x="162" y="34"/>
                    </a:lnTo>
                    <a:lnTo>
                      <a:pt x="159" y="28"/>
                    </a:lnTo>
                    <a:lnTo>
                      <a:pt x="155" y="23"/>
                    </a:lnTo>
                    <a:lnTo>
                      <a:pt x="150" y="19"/>
                    </a:lnTo>
                    <a:lnTo>
                      <a:pt x="144" y="15"/>
                    </a:lnTo>
                    <a:lnTo>
                      <a:pt x="138" y="11"/>
                    </a:lnTo>
                    <a:lnTo>
                      <a:pt x="131" y="8"/>
                    </a:lnTo>
                    <a:lnTo>
                      <a:pt x="123" y="5"/>
                    </a:lnTo>
                    <a:lnTo>
                      <a:pt x="115" y="3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74" y="0"/>
                    </a:lnTo>
                    <a:lnTo>
                      <a:pt x="64" y="2"/>
                    </a:lnTo>
                    <a:lnTo>
                      <a:pt x="53" y="4"/>
                    </a:lnTo>
                    <a:lnTo>
                      <a:pt x="43" y="7"/>
                    </a:lnTo>
                    <a:lnTo>
                      <a:pt x="33" y="11"/>
                    </a:lnTo>
                    <a:lnTo>
                      <a:pt x="24" y="15"/>
                    </a:lnTo>
                    <a:lnTo>
                      <a:pt x="15" y="20"/>
                    </a:lnTo>
                    <a:lnTo>
                      <a:pt x="7" y="25"/>
                    </a:lnTo>
                    <a:lnTo>
                      <a:pt x="27" y="60"/>
                    </a:lnTo>
                    <a:lnTo>
                      <a:pt x="27" y="60"/>
                    </a:lnTo>
                    <a:lnTo>
                      <a:pt x="41" y="50"/>
                    </a:lnTo>
                    <a:lnTo>
                      <a:pt x="49" y="47"/>
                    </a:lnTo>
                    <a:lnTo>
                      <a:pt x="56" y="44"/>
                    </a:lnTo>
                    <a:lnTo>
                      <a:pt x="63" y="42"/>
                    </a:lnTo>
                    <a:lnTo>
                      <a:pt x="71" y="40"/>
                    </a:lnTo>
                    <a:lnTo>
                      <a:pt x="79" y="39"/>
                    </a:lnTo>
                    <a:lnTo>
                      <a:pt x="87" y="39"/>
                    </a:lnTo>
                    <a:lnTo>
                      <a:pt x="87" y="39"/>
                    </a:lnTo>
                    <a:lnTo>
                      <a:pt x="97" y="39"/>
                    </a:lnTo>
                    <a:lnTo>
                      <a:pt x="105" y="41"/>
                    </a:lnTo>
                    <a:lnTo>
                      <a:pt x="111" y="44"/>
                    </a:lnTo>
                    <a:lnTo>
                      <a:pt x="117" y="47"/>
                    </a:lnTo>
                    <a:lnTo>
                      <a:pt x="121" y="52"/>
                    </a:lnTo>
                    <a:lnTo>
                      <a:pt x="124" y="56"/>
                    </a:lnTo>
                    <a:lnTo>
                      <a:pt x="125" y="62"/>
                    </a:lnTo>
                    <a:lnTo>
                      <a:pt x="126" y="67"/>
                    </a:lnTo>
                    <a:lnTo>
                      <a:pt x="126" y="67"/>
                    </a:lnTo>
                    <a:lnTo>
                      <a:pt x="125" y="72"/>
                    </a:lnTo>
                    <a:lnTo>
                      <a:pt x="124" y="77"/>
                    </a:lnTo>
                    <a:lnTo>
                      <a:pt x="121" y="82"/>
                    </a:lnTo>
                    <a:lnTo>
                      <a:pt x="118" y="86"/>
                    </a:lnTo>
                    <a:lnTo>
                      <a:pt x="113" y="89"/>
                    </a:lnTo>
                    <a:lnTo>
                      <a:pt x="107" y="92"/>
                    </a:lnTo>
                    <a:lnTo>
                      <a:pt x="99" y="94"/>
                    </a:lnTo>
                    <a:lnTo>
                      <a:pt x="91" y="94"/>
                    </a:lnTo>
                    <a:lnTo>
                      <a:pt x="61" y="94"/>
                    </a:lnTo>
                    <a:lnTo>
                      <a:pt x="61" y="131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7" name="Freeform 66"/>
              <p:cNvSpPr>
                <a:spLocks/>
              </p:cNvSpPr>
              <p:nvPr userDrawn="1"/>
            </p:nvSpPr>
            <p:spPr bwMode="auto">
              <a:xfrm>
                <a:off x="2809875" y="6363507"/>
                <a:ext cx="73025" cy="90488"/>
              </a:xfrm>
              <a:custGeom>
                <a:avLst/>
                <a:gdLst>
                  <a:gd name="T0" fmla="*/ 139 w 185"/>
                  <a:gd name="T1" fmla="*/ 0 h 230"/>
                  <a:gd name="T2" fmla="*/ 139 w 185"/>
                  <a:gd name="T3" fmla="*/ 87 h 230"/>
                  <a:gd name="T4" fmla="*/ 45 w 185"/>
                  <a:gd name="T5" fmla="*/ 87 h 230"/>
                  <a:gd name="T6" fmla="*/ 45 w 185"/>
                  <a:gd name="T7" fmla="*/ 0 h 230"/>
                  <a:gd name="T8" fmla="*/ 0 w 185"/>
                  <a:gd name="T9" fmla="*/ 0 h 230"/>
                  <a:gd name="T10" fmla="*/ 0 w 185"/>
                  <a:gd name="T11" fmla="*/ 230 h 230"/>
                  <a:gd name="T12" fmla="*/ 45 w 185"/>
                  <a:gd name="T13" fmla="*/ 230 h 230"/>
                  <a:gd name="T14" fmla="*/ 45 w 185"/>
                  <a:gd name="T15" fmla="*/ 126 h 230"/>
                  <a:gd name="T16" fmla="*/ 139 w 185"/>
                  <a:gd name="T17" fmla="*/ 126 h 230"/>
                  <a:gd name="T18" fmla="*/ 139 w 185"/>
                  <a:gd name="T19" fmla="*/ 230 h 230"/>
                  <a:gd name="T20" fmla="*/ 185 w 185"/>
                  <a:gd name="T21" fmla="*/ 230 h 230"/>
                  <a:gd name="T22" fmla="*/ 185 w 185"/>
                  <a:gd name="T23" fmla="*/ 0 h 230"/>
                  <a:gd name="T24" fmla="*/ 139 w 185"/>
                  <a:gd name="T25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5" h="230">
                    <a:moveTo>
                      <a:pt x="139" y="0"/>
                    </a:moveTo>
                    <a:lnTo>
                      <a:pt x="139" y="87"/>
                    </a:lnTo>
                    <a:lnTo>
                      <a:pt x="45" y="87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230"/>
                    </a:lnTo>
                    <a:lnTo>
                      <a:pt x="45" y="230"/>
                    </a:lnTo>
                    <a:lnTo>
                      <a:pt x="45" y="126"/>
                    </a:lnTo>
                    <a:lnTo>
                      <a:pt x="139" y="126"/>
                    </a:lnTo>
                    <a:lnTo>
                      <a:pt x="139" y="230"/>
                    </a:lnTo>
                    <a:lnTo>
                      <a:pt x="185" y="230"/>
                    </a:lnTo>
                    <a:lnTo>
                      <a:pt x="185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Freeform 67"/>
              <p:cNvSpPr>
                <a:spLocks noEditPoints="1"/>
              </p:cNvSpPr>
              <p:nvPr userDrawn="1"/>
            </p:nvSpPr>
            <p:spPr bwMode="auto">
              <a:xfrm>
                <a:off x="2901950" y="6360332"/>
                <a:ext cx="77788" cy="95250"/>
              </a:xfrm>
              <a:custGeom>
                <a:avLst/>
                <a:gdLst>
                  <a:gd name="T0" fmla="*/ 197 w 197"/>
                  <a:gd name="T1" fmla="*/ 114 h 239"/>
                  <a:gd name="T2" fmla="*/ 195 w 197"/>
                  <a:gd name="T3" fmla="*/ 92 h 239"/>
                  <a:gd name="T4" fmla="*/ 191 w 197"/>
                  <a:gd name="T5" fmla="*/ 70 h 239"/>
                  <a:gd name="T6" fmla="*/ 183 w 197"/>
                  <a:gd name="T7" fmla="*/ 51 h 239"/>
                  <a:gd name="T8" fmla="*/ 173 w 197"/>
                  <a:gd name="T9" fmla="*/ 34 h 239"/>
                  <a:gd name="T10" fmla="*/ 159 w 197"/>
                  <a:gd name="T11" fmla="*/ 20 h 239"/>
                  <a:gd name="T12" fmla="*/ 143 w 197"/>
                  <a:gd name="T13" fmla="*/ 9 h 239"/>
                  <a:gd name="T14" fmla="*/ 123 w 197"/>
                  <a:gd name="T15" fmla="*/ 2 h 239"/>
                  <a:gd name="T16" fmla="*/ 100 w 197"/>
                  <a:gd name="T17" fmla="*/ 0 h 239"/>
                  <a:gd name="T18" fmla="*/ 89 w 197"/>
                  <a:gd name="T19" fmla="*/ 0 h 239"/>
                  <a:gd name="T20" fmla="*/ 69 w 197"/>
                  <a:gd name="T21" fmla="*/ 4 h 239"/>
                  <a:gd name="T22" fmla="*/ 51 w 197"/>
                  <a:gd name="T23" fmla="*/ 12 h 239"/>
                  <a:gd name="T24" fmla="*/ 35 w 197"/>
                  <a:gd name="T25" fmla="*/ 23 h 239"/>
                  <a:gd name="T26" fmla="*/ 22 w 197"/>
                  <a:gd name="T27" fmla="*/ 38 h 239"/>
                  <a:gd name="T28" fmla="*/ 11 w 197"/>
                  <a:gd name="T29" fmla="*/ 57 h 239"/>
                  <a:gd name="T30" fmla="*/ 4 w 197"/>
                  <a:gd name="T31" fmla="*/ 79 h 239"/>
                  <a:gd name="T32" fmla="*/ 1 w 197"/>
                  <a:gd name="T33" fmla="*/ 105 h 239"/>
                  <a:gd name="T34" fmla="*/ 0 w 197"/>
                  <a:gd name="T35" fmla="*/ 119 h 239"/>
                  <a:gd name="T36" fmla="*/ 2 w 197"/>
                  <a:gd name="T37" fmla="*/ 147 h 239"/>
                  <a:gd name="T38" fmla="*/ 9 w 197"/>
                  <a:gd name="T39" fmla="*/ 173 h 239"/>
                  <a:gd name="T40" fmla="*/ 19 w 197"/>
                  <a:gd name="T41" fmla="*/ 193 h 239"/>
                  <a:gd name="T42" fmla="*/ 30 w 197"/>
                  <a:gd name="T43" fmla="*/ 209 h 239"/>
                  <a:gd name="T44" fmla="*/ 36 w 197"/>
                  <a:gd name="T45" fmla="*/ 215 h 239"/>
                  <a:gd name="T46" fmla="*/ 51 w 197"/>
                  <a:gd name="T47" fmla="*/ 226 h 239"/>
                  <a:gd name="T48" fmla="*/ 68 w 197"/>
                  <a:gd name="T49" fmla="*/ 234 h 239"/>
                  <a:gd name="T50" fmla="*/ 88 w 197"/>
                  <a:gd name="T51" fmla="*/ 239 h 239"/>
                  <a:gd name="T52" fmla="*/ 99 w 197"/>
                  <a:gd name="T53" fmla="*/ 239 h 239"/>
                  <a:gd name="T54" fmla="*/ 124 w 197"/>
                  <a:gd name="T55" fmla="*/ 237 h 239"/>
                  <a:gd name="T56" fmla="*/ 145 w 197"/>
                  <a:gd name="T57" fmla="*/ 231 h 239"/>
                  <a:gd name="T58" fmla="*/ 154 w 197"/>
                  <a:gd name="T59" fmla="*/ 227 h 239"/>
                  <a:gd name="T60" fmla="*/ 170 w 197"/>
                  <a:gd name="T61" fmla="*/ 217 h 239"/>
                  <a:gd name="T62" fmla="*/ 151 w 197"/>
                  <a:gd name="T63" fmla="*/ 180 h 239"/>
                  <a:gd name="T64" fmla="*/ 139 w 197"/>
                  <a:gd name="T65" fmla="*/ 188 h 239"/>
                  <a:gd name="T66" fmla="*/ 128 w 197"/>
                  <a:gd name="T67" fmla="*/ 194 h 239"/>
                  <a:gd name="T68" fmla="*/ 116 w 197"/>
                  <a:gd name="T69" fmla="*/ 197 h 239"/>
                  <a:gd name="T70" fmla="*/ 102 w 197"/>
                  <a:gd name="T71" fmla="*/ 199 h 239"/>
                  <a:gd name="T72" fmla="*/ 91 w 197"/>
                  <a:gd name="T73" fmla="*/ 198 h 239"/>
                  <a:gd name="T74" fmla="*/ 73 w 197"/>
                  <a:gd name="T75" fmla="*/ 191 h 239"/>
                  <a:gd name="T76" fmla="*/ 57 w 197"/>
                  <a:gd name="T77" fmla="*/ 175 h 239"/>
                  <a:gd name="T78" fmla="*/ 47 w 197"/>
                  <a:gd name="T79" fmla="*/ 151 h 239"/>
                  <a:gd name="T80" fmla="*/ 195 w 197"/>
                  <a:gd name="T81" fmla="*/ 135 h 239"/>
                  <a:gd name="T82" fmla="*/ 196 w 197"/>
                  <a:gd name="T83" fmla="*/ 126 h 239"/>
                  <a:gd name="T84" fmla="*/ 197 w 197"/>
                  <a:gd name="T85" fmla="*/ 114 h 239"/>
                  <a:gd name="T86" fmla="*/ 45 w 197"/>
                  <a:gd name="T87" fmla="*/ 98 h 239"/>
                  <a:gd name="T88" fmla="*/ 50 w 197"/>
                  <a:gd name="T89" fmla="*/ 73 h 239"/>
                  <a:gd name="T90" fmla="*/ 61 w 197"/>
                  <a:gd name="T91" fmla="*/ 55 h 239"/>
                  <a:gd name="T92" fmla="*/ 77 w 197"/>
                  <a:gd name="T93" fmla="*/ 44 h 239"/>
                  <a:gd name="T94" fmla="*/ 97 w 197"/>
                  <a:gd name="T95" fmla="*/ 40 h 239"/>
                  <a:gd name="T96" fmla="*/ 104 w 197"/>
                  <a:gd name="T97" fmla="*/ 41 h 239"/>
                  <a:gd name="T98" fmla="*/ 116 w 197"/>
                  <a:gd name="T99" fmla="*/ 43 h 239"/>
                  <a:gd name="T100" fmla="*/ 126 w 197"/>
                  <a:gd name="T101" fmla="*/ 47 h 239"/>
                  <a:gd name="T102" fmla="*/ 137 w 197"/>
                  <a:gd name="T103" fmla="*/ 57 h 239"/>
                  <a:gd name="T104" fmla="*/ 147 w 197"/>
                  <a:gd name="T105" fmla="*/ 76 h 239"/>
                  <a:gd name="T106" fmla="*/ 151 w 197"/>
                  <a:gd name="T107" fmla="*/ 9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7" h="239">
                    <a:moveTo>
                      <a:pt x="197" y="114"/>
                    </a:moveTo>
                    <a:lnTo>
                      <a:pt x="197" y="114"/>
                    </a:lnTo>
                    <a:lnTo>
                      <a:pt x="196" y="103"/>
                    </a:lnTo>
                    <a:lnTo>
                      <a:pt x="195" y="92"/>
                    </a:lnTo>
                    <a:lnTo>
                      <a:pt x="193" y="81"/>
                    </a:lnTo>
                    <a:lnTo>
                      <a:pt x="191" y="70"/>
                    </a:lnTo>
                    <a:lnTo>
                      <a:pt x="187" y="60"/>
                    </a:lnTo>
                    <a:lnTo>
                      <a:pt x="183" y="51"/>
                    </a:lnTo>
                    <a:lnTo>
                      <a:pt x="178" y="42"/>
                    </a:lnTo>
                    <a:lnTo>
                      <a:pt x="173" y="34"/>
                    </a:lnTo>
                    <a:lnTo>
                      <a:pt x="166" y="26"/>
                    </a:lnTo>
                    <a:lnTo>
                      <a:pt x="159" y="20"/>
                    </a:lnTo>
                    <a:lnTo>
                      <a:pt x="151" y="14"/>
                    </a:lnTo>
                    <a:lnTo>
                      <a:pt x="143" y="9"/>
                    </a:lnTo>
                    <a:lnTo>
                      <a:pt x="133" y="5"/>
                    </a:lnTo>
                    <a:lnTo>
                      <a:pt x="123" y="2"/>
                    </a:lnTo>
                    <a:lnTo>
                      <a:pt x="112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9" y="0"/>
                    </a:lnTo>
                    <a:lnTo>
                      <a:pt x="79" y="2"/>
                    </a:lnTo>
                    <a:lnTo>
                      <a:pt x="69" y="4"/>
                    </a:lnTo>
                    <a:lnTo>
                      <a:pt x="60" y="8"/>
                    </a:lnTo>
                    <a:lnTo>
                      <a:pt x="51" y="12"/>
                    </a:lnTo>
                    <a:lnTo>
                      <a:pt x="43" y="17"/>
                    </a:lnTo>
                    <a:lnTo>
                      <a:pt x="35" y="23"/>
                    </a:lnTo>
                    <a:lnTo>
                      <a:pt x="28" y="30"/>
                    </a:lnTo>
                    <a:lnTo>
                      <a:pt x="22" y="38"/>
                    </a:lnTo>
                    <a:lnTo>
                      <a:pt x="16" y="47"/>
                    </a:lnTo>
                    <a:lnTo>
                      <a:pt x="11" y="57"/>
                    </a:lnTo>
                    <a:lnTo>
                      <a:pt x="7" y="68"/>
                    </a:lnTo>
                    <a:lnTo>
                      <a:pt x="4" y="79"/>
                    </a:lnTo>
                    <a:lnTo>
                      <a:pt x="2" y="92"/>
                    </a:lnTo>
                    <a:lnTo>
                      <a:pt x="1" y="105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34"/>
                    </a:lnTo>
                    <a:lnTo>
                      <a:pt x="2" y="147"/>
                    </a:lnTo>
                    <a:lnTo>
                      <a:pt x="5" y="161"/>
                    </a:lnTo>
                    <a:lnTo>
                      <a:pt x="9" y="173"/>
                    </a:lnTo>
                    <a:lnTo>
                      <a:pt x="13" y="184"/>
                    </a:lnTo>
                    <a:lnTo>
                      <a:pt x="19" y="193"/>
                    </a:lnTo>
                    <a:lnTo>
                      <a:pt x="24" y="202"/>
                    </a:lnTo>
                    <a:lnTo>
                      <a:pt x="30" y="209"/>
                    </a:lnTo>
                    <a:lnTo>
                      <a:pt x="30" y="209"/>
                    </a:lnTo>
                    <a:lnTo>
                      <a:pt x="36" y="215"/>
                    </a:lnTo>
                    <a:lnTo>
                      <a:pt x="43" y="221"/>
                    </a:lnTo>
                    <a:lnTo>
                      <a:pt x="51" y="226"/>
                    </a:lnTo>
                    <a:lnTo>
                      <a:pt x="59" y="230"/>
                    </a:lnTo>
                    <a:lnTo>
                      <a:pt x="68" y="234"/>
                    </a:lnTo>
                    <a:lnTo>
                      <a:pt x="78" y="237"/>
                    </a:lnTo>
                    <a:lnTo>
                      <a:pt x="88" y="239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2" y="239"/>
                    </a:lnTo>
                    <a:lnTo>
                      <a:pt x="124" y="237"/>
                    </a:lnTo>
                    <a:lnTo>
                      <a:pt x="135" y="235"/>
                    </a:lnTo>
                    <a:lnTo>
                      <a:pt x="145" y="231"/>
                    </a:lnTo>
                    <a:lnTo>
                      <a:pt x="145" y="231"/>
                    </a:lnTo>
                    <a:lnTo>
                      <a:pt x="154" y="227"/>
                    </a:lnTo>
                    <a:lnTo>
                      <a:pt x="162" y="222"/>
                    </a:lnTo>
                    <a:lnTo>
                      <a:pt x="170" y="217"/>
                    </a:lnTo>
                    <a:lnTo>
                      <a:pt x="178" y="209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39" y="188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2" y="196"/>
                    </a:lnTo>
                    <a:lnTo>
                      <a:pt x="116" y="197"/>
                    </a:lnTo>
                    <a:lnTo>
                      <a:pt x="109" y="198"/>
                    </a:lnTo>
                    <a:lnTo>
                      <a:pt x="102" y="199"/>
                    </a:lnTo>
                    <a:lnTo>
                      <a:pt x="102" y="199"/>
                    </a:lnTo>
                    <a:lnTo>
                      <a:pt x="91" y="198"/>
                    </a:lnTo>
                    <a:lnTo>
                      <a:pt x="82" y="195"/>
                    </a:lnTo>
                    <a:lnTo>
                      <a:pt x="73" y="191"/>
                    </a:lnTo>
                    <a:lnTo>
                      <a:pt x="64" y="184"/>
                    </a:lnTo>
                    <a:lnTo>
                      <a:pt x="57" y="175"/>
                    </a:lnTo>
                    <a:lnTo>
                      <a:pt x="51" y="164"/>
                    </a:lnTo>
                    <a:lnTo>
                      <a:pt x="47" y="151"/>
                    </a:lnTo>
                    <a:lnTo>
                      <a:pt x="44" y="135"/>
                    </a:lnTo>
                    <a:lnTo>
                      <a:pt x="195" y="135"/>
                    </a:lnTo>
                    <a:lnTo>
                      <a:pt x="195" y="135"/>
                    </a:lnTo>
                    <a:lnTo>
                      <a:pt x="196" y="126"/>
                    </a:lnTo>
                    <a:lnTo>
                      <a:pt x="197" y="114"/>
                    </a:lnTo>
                    <a:lnTo>
                      <a:pt x="197" y="114"/>
                    </a:lnTo>
                    <a:close/>
                    <a:moveTo>
                      <a:pt x="45" y="98"/>
                    </a:moveTo>
                    <a:lnTo>
                      <a:pt x="45" y="98"/>
                    </a:lnTo>
                    <a:lnTo>
                      <a:pt x="47" y="85"/>
                    </a:lnTo>
                    <a:lnTo>
                      <a:pt x="50" y="73"/>
                    </a:lnTo>
                    <a:lnTo>
                      <a:pt x="55" y="64"/>
                    </a:lnTo>
                    <a:lnTo>
                      <a:pt x="61" y="55"/>
                    </a:lnTo>
                    <a:lnTo>
                      <a:pt x="68" y="49"/>
                    </a:lnTo>
                    <a:lnTo>
                      <a:pt x="77" y="44"/>
                    </a:lnTo>
                    <a:lnTo>
                      <a:pt x="86" y="41"/>
                    </a:lnTo>
                    <a:lnTo>
                      <a:pt x="97" y="40"/>
                    </a:lnTo>
                    <a:lnTo>
                      <a:pt x="97" y="40"/>
                    </a:lnTo>
                    <a:lnTo>
                      <a:pt x="104" y="41"/>
                    </a:lnTo>
                    <a:lnTo>
                      <a:pt x="110" y="42"/>
                    </a:lnTo>
                    <a:lnTo>
                      <a:pt x="116" y="43"/>
                    </a:lnTo>
                    <a:lnTo>
                      <a:pt x="121" y="45"/>
                    </a:lnTo>
                    <a:lnTo>
                      <a:pt x="126" y="47"/>
                    </a:lnTo>
                    <a:lnTo>
                      <a:pt x="130" y="50"/>
                    </a:lnTo>
                    <a:lnTo>
                      <a:pt x="137" y="57"/>
                    </a:lnTo>
                    <a:lnTo>
                      <a:pt x="143" y="66"/>
                    </a:lnTo>
                    <a:lnTo>
                      <a:pt x="147" y="76"/>
                    </a:lnTo>
                    <a:lnTo>
                      <a:pt x="150" y="86"/>
                    </a:lnTo>
                    <a:lnTo>
                      <a:pt x="151" y="98"/>
                    </a:lnTo>
                    <a:lnTo>
                      <a:pt x="45" y="98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9" name="Freeform 68"/>
              <p:cNvSpPr>
                <a:spLocks/>
              </p:cNvSpPr>
              <p:nvPr userDrawn="1"/>
            </p:nvSpPr>
            <p:spPr bwMode="auto">
              <a:xfrm>
                <a:off x="2994025" y="6360332"/>
                <a:ext cx="73025" cy="95250"/>
              </a:xfrm>
              <a:custGeom>
                <a:avLst/>
                <a:gdLst>
                  <a:gd name="T0" fmla="*/ 182 w 182"/>
                  <a:gd name="T1" fmla="*/ 39 h 239"/>
                  <a:gd name="T2" fmla="*/ 165 w 182"/>
                  <a:gd name="T3" fmla="*/ 22 h 239"/>
                  <a:gd name="T4" fmla="*/ 146 w 182"/>
                  <a:gd name="T5" fmla="*/ 10 h 239"/>
                  <a:gd name="T6" fmla="*/ 124 w 182"/>
                  <a:gd name="T7" fmla="*/ 2 h 239"/>
                  <a:gd name="T8" fmla="*/ 101 w 182"/>
                  <a:gd name="T9" fmla="*/ 0 h 239"/>
                  <a:gd name="T10" fmla="*/ 90 w 182"/>
                  <a:gd name="T11" fmla="*/ 0 h 239"/>
                  <a:gd name="T12" fmla="*/ 71 w 182"/>
                  <a:gd name="T13" fmla="*/ 4 h 239"/>
                  <a:gd name="T14" fmla="*/ 53 w 182"/>
                  <a:gd name="T15" fmla="*/ 12 h 239"/>
                  <a:gd name="T16" fmla="*/ 37 w 182"/>
                  <a:gd name="T17" fmla="*/ 24 h 239"/>
                  <a:gd name="T18" fmla="*/ 23 w 182"/>
                  <a:gd name="T19" fmla="*/ 39 h 239"/>
                  <a:gd name="T20" fmla="*/ 12 w 182"/>
                  <a:gd name="T21" fmla="*/ 58 h 239"/>
                  <a:gd name="T22" fmla="*/ 5 w 182"/>
                  <a:gd name="T23" fmla="*/ 80 h 239"/>
                  <a:gd name="T24" fmla="*/ 1 w 182"/>
                  <a:gd name="T25" fmla="*/ 106 h 239"/>
                  <a:gd name="T26" fmla="*/ 0 w 182"/>
                  <a:gd name="T27" fmla="*/ 120 h 239"/>
                  <a:gd name="T28" fmla="*/ 2 w 182"/>
                  <a:gd name="T29" fmla="*/ 145 h 239"/>
                  <a:gd name="T30" fmla="*/ 8 w 182"/>
                  <a:gd name="T31" fmla="*/ 169 h 239"/>
                  <a:gd name="T32" fmla="*/ 17 w 182"/>
                  <a:gd name="T33" fmla="*/ 190 h 239"/>
                  <a:gd name="T34" fmla="*/ 29 w 182"/>
                  <a:gd name="T35" fmla="*/ 207 h 239"/>
                  <a:gd name="T36" fmla="*/ 43 w 182"/>
                  <a:gd name="T37" fmla="*/ 221 h 239"/>
                  <a:gd name="T38" fmla="*/ 60 w 182"/>
                  <a:gd name="T39" fmla="*/ 231 h 239"/>
                  <a:gd name="T40" fmla="*/ 79 w 182"/>
                  <a:gd name="T41" fmla="*/ 237 h 239"/>
                  <a:gd name="T42" fmla="*/ 99 w 182"/>
                  <a:gd name="T43" fmla="*/ 239 h 239"/>
                  <a:gd name="T44" fmla="*/ 114 w 182"/>
                  <a:gd name="T45" fmla="*/ 238 h 239"/>
                  <a:gd name="T46" fmla="*/ 139 w 182"/>
                  <a:gd name="T47" fmla="*/ 232 h 239"/>
                  <a:gd name="T48" fmla="*/ 158 w 182"/>
                  <a:gd name="T49" fmla="*/ 220 h 239"/>
                  <a:gd name="T50" fmla="*/ 174 w 182"/>
                  <a:gd name="T51" fmla="*/ 205 h 239"/>
                  <a:gd name="T52" fmla="*/ 152 w 182"/>
                  <a:gd name="T53" fmla="*/ 168 h 239"/>
                  <a:gd name="T54" fmla="*/ 140 w 182"/>
                  <a:gd name="T55" fmla="*/ 181 h 239"/>
                  <a:gd name="T56" fmla="*/ 128 w 182"/>
                  <a:gd name="T57" fmla="*/ 189 h 239"/>
                  <a:gd name="T58" fmla="*/ 115 w 182"/>
                  <a:gd name="T59" fmla="*/ 195 h 239"/>
                  <a:gd name="T60" fmla="*/ 101 w 182"/>
                  <a:gd name="T61" fmla="*/ 197 h 239"/>
                  <a:gd name="T62" fmla="*/ 94 w 182"/>
                  <a:gd name="T63" fmla="*/ 196 h 239"/>
                  <a:gd name="T64" fmla="*/ 82 w 182"/>
                  <a:gd name="T65" fmla="*/ 193 h 239"/>
                  <a:gd name="T66" fmla="*/ 72 w 182"/>
                  <a:gd name="T67" fmla="*/ 188 h 239"/>
                  <a:gd name="T68" fmla="*/ 63 w 182"/>
                  <a:gd name="T69" fmla="*/ 180 h 239"/>
                  <a:gd name="T70" fmla="*/ 56 w 182"/>
                  <a:gd name="T71" fmla="*/ 169 h 239"/>
                  <a:gd name="T72" fmla="*/ 49 w 182"/>
                  <a:gd name="T73" fmla="*/ 150 h 239"/>
                  <a:gd name="T74" fmla="*/ 46 w 182"/>
                  <a:gd name="T75" fmla="*/ 118 h 239"/>
                  <a:gd name="T76" fmla="*/ 47 w 182"/>
                  <a:gd name="T77" fmla="*/ 102 h 239"/>
                  <a:gd name="T78" fmla="*/ 54 w 182"/>
                  <a:gd name="T79" fmla="*/ 74 h 239"/>
                  <a:gd name="T80" fmla="*/ 60 w 182"/>
                  <a:gd name="T81" fmla="*/ 63 h 239"/>
                  <a:gd name="T82" fmla="*/ 68 w 182"/>
                  <a:gd name="T83" fmla="*/ 54 h 239"/>
                  <a:gd name="T84" fmla="*/ 77 w 182"/>
                  <a:gd name="T85" fmla="*/ 48 h 239"/>
                  <a:gd name="T86" fmla="*/ 88 w 182"/>
                  <a:gd name="T87" fmla="*/ 44 h 239"/>
                  <a:gd name="T88" fmla="*/ 99 w 182"/>
                  <a:gd name="T89" fmla="*/ 43 h 239"/>
                  <a:gd name="T90" fmla="*/ 107 w 182"/>
                  <a:gd name="T91" fmla="*/ 43 h 239"/>
                  <a:gd name="T92" fmla="*/ 121 w 182"/>
                  <a:gd name="T93" fmla="*/ 46 h 239"/>
                  <a:gd name="T94" fmla="*/ 135 w 182"/>
                  <a:gd name="T95" fmla="*/ 53 h 239"/>
                  <a:gd name="T96" fmla="*/ 148 w 182"/>
                  <a:gd name="T97" fmla="*/ 64 h 239"/>
                  <a:gd name="T98" fmla="*/ 182 w 182"/>
                  <a:gd name="T99" fmla="*/ 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2" h="239">
                    <a:moveTo>
                      <a:pt x="182" y="39"/>
                    </a:moveTo>
                    <a:lnTo>
                      <a:pt x="182" y="39"/>
                    </a:lnTo>
                    <a:lnTo>
                      <a:pt x="173" y="30"/>
                    </a:lnTo>
                    <a:lnTo>
                      <a:pt x="165" y="22"/>
                    </a:lnTo>
                    <a:lnTo>
                      <a:pt x="155" y="15"/>
                    </a:lnTo>
                    <a:lnTo>
                      <a:pt x="146" y="10"/>
                    </a:lnTo>
                    <a:lnTo>
                      <a:pt x="135" y="5"/>
                    </a:lnTo>
                    <a:lnTo>
                      <a:pt x="124" y="2"/>
                    </a:lnTo>
                    <a:lnTo>
                      <a:pt x="113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0" y="0"/>
                    </a:lnTo>
                    <a:lnTo>
                      <a:pt x="80" y="2"/>
                    </a:lnTo>
                    <a:lnTo>
                      <a:pt x="71" y="4"/>
                    </a:lnTo>
                    <a:lnTo>
                      <a:pt x="61" y="8"/>
                    </a:lnTo>
                    <a:lnTo>
                      <a:pt x="53" y="12"/>
                    </a:lnTo>
                    <a:lnTo>
                      <a:pt x="44" y="18"/>
                    </a:lnTo>
                    <a:lnTo>
                      <a:pt x="37" y="24"/>
                    </a:lnTo>
                    <a:lnTo>
                      <a:pt x="30" y="31"/>
                    </a:lnTo>
                    <a:lnTo>
                      <a:pt x="23" y="39"/>
                    </a:lnTo>
                    <a:lnTo>
                      <a:pt x="17" y="48"/>
                    </a:lnTo>
                    <a:lnTo>
                      <a:pt x="12" y="58"/>
                    </a:lnTo>
                    <a:lnTo>
                      <a:pt x="8" y="69"/>
                    </a:lnTo>
                    <a:lnTo>
                      <a:pt x="5" y="80"/>
                    </a:lnTo>
                    <a:lnTo>
                      <a:pt x="2" y="93"/>
                    </a:lnTo>
                    <a:lnTo>
                      <a:pt x="1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" y="133"/>
                    </a:lnTo>
                    <a:lnTo>
                      <a:pt x="2" y="145"/>
                    </a:lnTo>
                    <a:lnTo>
                      <a:pt x="5" y="158"/>
                    </a:lnTo>
                    <a:lnTo>
                      <a:pt x="8" y="169"/>
                    </a:lnTo>
                    <a:lnTo>
                      <a:pt x="12" y="180"/>
                    </a:lnTo>
                    <a:lnTo>
                      <a:pt x="17" y="190"/>
                    </a:lnTo>
                    <a:lnTo>
                      <a:pt x="23" y="199"/>
                    </a:lnTo>
                    <a:lnTo>
                      <a:pt x="29" y="207"/>
                    </a:lnTo>
                    <a:lnTo>
                      <a:pt x="36" y="214"/>
                    </a:lnTo>
                    <a:lnTo>
                      <a:pt x="43" y="221"/>
                    </a:lnTo>
                    <a:lnTo>
                      <a:pt x="52" y="226"/>
                    </a:lnTo>
                    <a:lnTo>
                      <a:pt x="60" y="231"/>
                    </a:lnTo>
                    <a:lnTo>
                      <a:pt x="69" y="234"/>
                    </a:lnTo>
                    <a:lnTo>
                      <a:pt x="79" y="237"/>
                    </a:lnTo>
                    <a:lnTo>
                      <a:pt x="89" y="239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4" y="238"/>
                    </a:lnTo>
                    <a:lnTo>
                      <a:pt x="127" y="236"/>
                    </a:lnTo>
                    <a:lnTo>
                      <a:pt x="139" y="232"/>
                    </a:lnTo>
                    <a:lnTo>
                      <a:pt x="149" y="226"/>
                    </a:lnTo>
                    <a:lnTo>
                      <a:pt x="158" y="220"/>
                    </a:lnTo>
                    <a:lnTo>
                      <a:pt x="167" y="213"/>
                    </a:lnTo>
                    <a:lnTo>
                      <a:pt x="174" y="205"/>
                    </a:lnTo>
                    <a:lnTo>
                      <a:pt x="181" y="197"/>
                    </a:lnTo>
                    <a:lnTo>
                      <a:pt x="152" y="168"/>
                    </a:lnTo>
                    <a:lnTo>
                      <a:pt x="152" y="168"/>
                    </a:lnTo>
                    <a:lnTo>
                      <a:pt x="140" y="181"/>
                    </a:lnTo>
                    <a:lnTo>
                      <a:pt x="134" y="185"/>
                    </a:lnTo>
                    <a:lnTo>
                      <a:pt x="128" y="189"/>
                    </a:lnTo>
                    <a:lnTo>
                      <a:pt x="122" y="193"/>
                    </a:lnTo>
                    <a:lnTo>
                      <a:pt x="115" y="195"/>
                    </a:lnTo>
                    <a:lnTo>
                      <a:pt x="108" y="196"/>
                    </a:lnTo>
                    <a:lnTo>
                      <a:pt x="101" y="197"/>
                    </a:lnTo>
                    <a:lnTo>
                      <a:pt x="101" y="197"/>
                    </a:lnTo>
                    <a:lnTo>
                      <a:pt x="94" y="196"/>
                    </a:lnTo>
                    <a:lnTo>
                      <a:pt x="88" y="195"/>
                    </a:lnTo>
                    <a:lnTo>
                      <a:pt x="82" y="193"/>
                    </a:lnTo>
                    <a:lnTo>
                      <a:pt x="77" y="191"/>
                    </a:lnTo>
                    <a:lnTo>
                      <a:pt x="72" y="188"/>
                    </a:lnTo>
                    <a:lnTo>
                      <a:pt x="67" y="184"/>
                    </a:lnTo>
                    <a:lnTo>
                      <a:pt x="63" y="180"/>
                    </a:lnTo>
                    <a:lnTo>
                      <a:pt x="60" y="175"/>
                    </a:lnTo>
                    <a:lnTo>
                      <a:pt x="56" y="169"/>
                    </a:lnTo>
                    <a:lnTo>
                      <a:pt x="54" y="164"/>
                    </a:lnTo>
                    <a:lnTo>
                      <a:pt x="49" y="150"/>
                    </a:lnTo>
                    <a:lnTo>
                      <a:pt x="47" y="135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47" y="102"/>
                    </a:lnTo>
                    <a:lnTo>
                      <a:pt x="49" y="87"/>
                    </a:lnTo>
                    <a:lnTo>
                      <a:pt x="54" y="74"/>
                    </a:lnTo>
                    <a:lnTo>
                      <a:pt x="57" y="68"/>
                    </a:lnTo>
                    <a:lnTo>
                      <a:pt x="60" y="63"/>
                    </a:lnTo>
                    <a:lnTo>
                      <a:pt x="64" y="58"/>
                    </a:lnTo>
                    <a:lnTo>
                      <a:pt x="68" y="54"/>
                    </a:lnTo>
                    <a:lnTo>
                      <a:pt x="72" y="51"/>
                    </a:lnTo>
                    <a:lnTo>
                      <a:pt x="77" y="48"/>
                    </a:lnTo>
                    <a:lnTo>
                      <a:pt x="82" y="46"/>
                    </a:lnTo>
                    <a:lnTo>
                      <a:pt x="88" y="44"/>
                    </a:lnTo>
                    <a:lnTo>
                      <a:pt x="93" y="43"/>
                    </a:lnTo>
                    <a:lnTo>
                      <a:pt x="99" y="43"/>
                    </a:lnTo>
                    <a:lnTo>
                      <a:pt x="99" y="43"/>
                    </a:lnTo>
                    <a:lnTo>
                      <a:pt x="107" y="43"/>
                    </a:lnTo>
                    <a:lnTo>
                      <a:pt x="114" y="44"/>
                    </a:lnTo>
                    <a:lnTo>
                      <a:pt x="121" y="46"/>
                    </a:lnTo>
                    <a:lnTo>
                      <a:pt x="128" y="49"/>
                    </a:lnTo>
                    <a:lnTo>
                      <a:pt x="135" y="53"/>
                    </a:lnTo>
                    <a:lnTo>
                      <a:pt x="141" y="58"/>
                    </a:lnTo>
                    <a:lnTo>
                      <a:pt x="148" y="64"/>
                    </a:lnTo>
                    <a:lnTo>
                      <a:pt x="155" y="70"/>
                    </a:lnTo>
                    <a:lnTo>
                      <a:pt x="182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0" name="Freeform 69"/>
              <p:cNvSpPr>
                <a:spLocks noEditPoints="1"/>
              </p:cNvSpPr>
              <p:nvPr userDrawn="1"/>
            </p:nvSpPr>
            <p:spPr bwMode="auto">
              <a:xfrm>
                <a:off x="3081337" y="6360332"/>
                <a:ext cx="74613" cy="95250"/>
              </a:xfrm>
              <a:custGeom>
                <a:avLst/>
                <a:gdLst>
                  <a:gd name="T0" fmla="*/ 186 w 186"/>
                  <a:gd name="T1" fmla="*/ 77 h 239"/>
                  <a:gd name="T2" fmla="*/ 185 w 186"/>
                  <a:gd name="T3" fmla="*/ 67 h 239"/>
                  <a:gd name="T4" fmla="*/ 182 w 186"/>
                  <a:gd name="T5" fmla="*/ 50 h 239"/>
                  <a:gd name="T6" fmla="*/ 176 w 186"/>
                  <a:gd name="T7" fmla="*/ 36 h 239"/>
                  <a:gd name="T8" fmla="*/ 167 w 186"/>
                  <a:gd name="T9" fmla="*/ 24 h 239"/>
                  <a:gd name="T10" fmla="*/ 156 w 186"/>
                  <a:gd name="T11" fmla="*/ 14 h 239"/>
                  <a:gd name="T12" fmla="*/ 142 w 186"/>
                  <a:gd name="T13" fmla="*/ 7 h 239"/>
                  <a:gd name="T14" fmla="*/ 127 w 186"/>
                  <a:gd name="T15" fmla="*/ 2 h 239"/>
                  <a:gd name="T16" fmla="*/ 109 w 186"/>
                  <a:gd name="T17" fmla="*/ 0 h 239"/>
                  <a:gd name="T18" fmla="*/ 100 w 186"/>
                  <a:gd name="T19" fmla="*/ 0 h 239"/>
                  <a:gd name="T20" fmla="*/ 77 w 186"/>
                  <a:gd name="T21" fmla="*/ 1 h 239"/>
                  <a:gd name="T22" fmla="*/ 57 w 186"/>
                  <a:gd name="T23" fmla="*/ 5 h 239"/>
                  <a:gd name="T24" fmla="*/ 38 w 186"/>
                  <a:gd name="T25" fmla="*/ 11 h 239"/>
                  <a:gd name="T26" fmla="*/ 21 w 186"/>
                  <a:gd name="T27" fmla="*/ 20 h 239"/>
                  <a:gd name="T28" fmla="*/ 39 w 186"/>
                  <a:gd name="T29" fmla="*/ 54 h 239"/>
                  <a:gd name="T30" fmla="*/ 67 w 186"/>
                  <a:gd name="T31" fmla="*/ 43 h 239"/>
                  <a:gd name="T32" fmla="*/ 99 w 186"/>
                  <a:gd name="T33" fmla="*/ 40 h 239"/>
                  <a:gd name="T34" fmla="*/ 108 w 186"/>
                  <a:gd name="T35" fmla="*/ 41 h 239"/>
                  <a:gd name="T36" fmla="*/ 125 w 186"/>
                  <a:gd name="T37" fmla="*/ 46 h 239"/>
                  <a:gd name="T38" fmla="*/ 135 w 186"/>
                  <a:gd name="T39" fmla="*/ 56 h 239"/>
                  <a:gd name="T40" fmla="*/ 141 w 186"/>
                  <a:gd name="T41" fmla="*/ 70 h 239"/>
                  <a:gd name="T42" fmla="*/ 142 w 186"/>
                  <a:gd name="T43" fmla="*/ 96 h 239"/>
                  <a:gd name="T44" fmla="*/ 133 w 186"/>
                  <a:gd name="T45" fmla="*/ 92 h 239"/>
                  <a:gd name="T46" fmla="*/ 107 w 186"/>
                  <a:gd name="T47" fmla="*/ 88 h 239"/>
                  <a:gd name="T48" fmla="*/ 91 w 186"/>
                  <a:gd name="T49" fmla="*/ 87 h 239"/>
                  <a:gd name="T50" fmla="*/ 63 w 186"/>
                  <a:gd name="T51" fmla="*/ 89 h 239"/>
                  <a:gd name="T52" fmla="*/ 47 w 186"/>
                  <a:gd name="T53" fmla="*/ 94 h 239"/>
                  <a:gd name="T54" fmla="*/ 32 w 186"/>
                  <a:gd name="T55" fmla="*/ 101 h 239"/>
                  <a:gd name="T56" fmla="*/ 20 w 186"/>
                  <a:gd name="T57" fmla="*/ 110 h 239"/>
                  <a:gd name="T58" fmla="*/ 10 w 186"/>
                  <a:gd name="T59" fmla="*/ 121 h 239"/>
                  <a:gd name="T60" fmla="*/ 4 w 186"/>
                  <a:gd name="T61" fmla="*/ 135 h 239"/>
                  <a:gd name="T62" fmla="*/ 0 w 186"/>
                  <a:gd name="T63" fmla="*/ 153 h 239"/>
                  <a:gd name="T64" fmla="*/ 0 w 186"/>
                  <a:gd name="T65" fmla="*/ 162 h 239"/>
                  <a:gd name="T66" fmla="*/ 2 w 186"/>
                  <a:gd name="T67" fmla="*/ 182 h 239"/>
                  <a:gd name="T68" fmla="*/ 7 w 186"/>
                  <a:gd name="T69" fmla="*/ 198 h 239"/>
                  <a:gd name="T70" fmla="*/ 15 w 186"/>
                  <a:gd name="T71" fmla="*/ 211 h 239"/>
                  <a:gd name="T72" fmla="*/ 25 w 186"/>
                  <a:gd name="T73" fmla="*/ 222 h 239"/>
                  <a:gd name="T74" fmla="*/ 38 w 186"/>
                  <a:gd name="T75" fmla="*/ 230 h 239"/>
                  <a:gd name="T76" fmla="*/ 51 w 186"/>
                  <a:gd name="T77" fmla="*/ 235 h 239"/>
                  <a:gd name="T78" fmla="*/ 79 w 186"/>
                  <a:gd name="T79" fmla="*/ 239 h 239"/>
                  <a:gd name="T80" fmla="*/ 90 w 186"/>
                  <a:gd name="T81" fmla="*/ 239 h 239"/>
                  <a:gd name="T82" fmla="*/ 108 w 186"/>
                  <a:gd name="T83" fmla="*/ 234 h 239"/>
                  <a:gd name="T84" fmla="*/ 115 w 186"/>
                  <a:gd name="T85" fmla="*/ 231 h 239"/>
                  <a:gd name="T86" fmla="*/ 134 w 186"/>
                  <a:gd name="T87" fmla="*/ 219 h 239"/>
                  <a:gd name="T88" fmla="*/ 142 w 186"/>
                  <a:gd name="T89" fmla="*/ 235 h 239"/>
                  <a:gd name="T90" fmla="*/ 142 w 186"/>
                  <a:gd name="T91" fmla="*/ 170 h 239"/>
                  <a:gd name="T92" fmla="*/ 137 w 186"/>
                  <a:gd name="T93" fmla="*/ 175 h 239"/>
                  <a:gd name="T94" fmla="*/ 126 w 186"/>
                  <a:gd name="T95" fmla="*/ 185 h 239"/>
                  <a:gd name="T96" fmla="*/ 112 w 186"/>
                  <a:gd name="T97" fmla="*/ 193 h 239"/>
                  <a:gd name="T98" fmla="*/ 95 w 186"/>
                  <a:gd name="T99" fmla="*/ 198 h 239"/>
                  <a:gd name="T100" fmla="*/ 86 w 186"/>
                  <a:gd name="T101" fmla="*/ 199 h 239"/>
                  <a:gd name="T102" fmla="*/ 68 w 186"/>
                  <a:gd name="T103" fmla="*/ 196 h 239"/>
                  <a:gd name="T104" fmla="*/ 55 w 186"/>
                  <a:gd name="T105" fmla="*/ 190 h 239"/>
                  <a:gd name="T106" fmla="*/ 50 w 186"/>
                  <a:gd name="T107" fmla="*/ 185 h 239"/>
                  <a:gd name="T108" fmla="*/ 43 w 186"/>
                  <a:gd name="T109" fmla="*/ 170 h 239"/>
                  <a:gd name="T110" fmla="*/ 42 w 186"/>
                  <a:gd name="T111" fmla="*/ 161 h 239"/>
                  <a:gd name="T112" fmla="*/ 46 w 186"/>
                  <a:gd name="T113" fmla="*/ 146 h 239"/>
                  <a:gd name="T114" fmla="*/ 55 w 186"/>
                  <a:gd name="T115" fmla="*/ 135 h 239"/>
                  <a:gd name="T116" fmla="*/ 70 w 186"/>
                  <a:gd name="T117" fmla="*/ 128 h 239"/>
                  <a:gd name="T118" fmla="*/ 89 w 186"/>
                  <a:gd name="T119" fmla="*/ 126 h 239"/>
                  <a:gd name="T120" fmla="*/ 106 w 186"/>
                  <a:gd name="T121" fmla="*/ 126 h 239"/>
                  <a:gd name="T122" fmla="*/ 120 w 186"/>
                  <a:gd name="T123" fmla="*/ 128 h 239"/>
                  <a:gd name="T124" fmla="*/ 142 w 186"/>
                  <a:gd name="T125" fmla="*/ 13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6" h="239">
                    <a:moveTo>
                      <a:pt x="186" y="235"/>
                    </a:moveTo>
                    <a:lnTo>
                      <a:pt x="186" y="77"/>
                    </a:lnTo>
                    <a:lnTo>
                      <a:pt x="186" y="77"/>
                    </a:lnTo>
                    <a:lnTo>
                      <a:pt x="185" y="67"/>
                    </a:lnTo>
                    <a:lnTo>
                      <a:pt x="184" y="58"/>
                    </a:lnTo>
                    <a:lnTo>
                      <a:pt x="182" y="50"/>
                    </a:lnTo>
                    <a:lnTo>
                      <a:pt x="180" y="43"/>
                    </a:lnTo>
                    <a:lnTo>
                      <a:pt x="176" y="36"/>
                    </a:lnTo>
                    <a:lnTo>
                      <a:pt x="172" y="29"/>
                    </a:lnTo>
                    <a:lnTo>
                      <a:pt x="167" y="24"/>
                    </a:lnTo>
                    <a:lnTo>
                      <a:pt x="162" y="19"/>
                    </a:lnTo>
                    <a:lnTo>
                      <a:pt x="156" y="14"/>
                    </a:lnTo>
                    <a:lnTo>
                      <a:pt x="149" y="10"/>
                    </a:lnTo>
                    <a:lnTo>
                      <a:pt x="142" y="7"/>
                    </a:lnTo>
                    <a:lnTo>
                      <a:pt x="135" y="5"/>
                    </a:lnTo>
                    <a:lnTo>
                      <a:pt x="127" y="2"/>
                    </a:lnTo>
                    <a:lnTo>
                      <a:pt x="118" y="1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7" y="1"/>
                    </a:lnTo>
                    <a:lnTo>
                      <a:pt x="67" y="3"/>
                    </a:lnTo>
                    <a:lnTo>
                      <a:pt x="57" y="5"/>
                    </a:lnTo>
                    <a:lnTo>
                      <a:pt x="47" y="8"/>
                    </a:lnTo>
                    <a:lnTo>
                      <a:pt x="38" y="11"/>
                    </a:lnTo>
                    <a:lnTo>
                      <a:pt x="30" y="16"/>
                    </a:lnTo>
                    <a:lnTo>
                      <a:pt x="21" y="20"/>
                    </a:lnTo>
                    <a:lnTo>
                      <a:pt x="39" y="54"/>
                    </a:lnTo>
                    <a:lnTo>
                      <a:pt x="39" y="54"/>
                    </a:lnTo>
                    <a:lnTo>
                      <a:pt x="52" y="48"/>
                    </a:lnTo>
                    <a:lnTo>
                      <a:pt x="67" y="43"/>
                    </a:lnTo>
                    <a:lnTo>
                      <a:pt x="82" y="41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108" y="41"/>
                    </a:lnTo>
                    <a:lnTo>
                      <a:pt x="117" y="43"/>
                    </a:lnTo>
                    <a:lnTo>
                      <a:pt x="125" y="46"/>
                    </a:lnTo>
                    <a:lnTo>
                      <a:pt x="131" y="50"/>
                    </a:lnTo>
                    <a:lnTo>
                      <a:pt x="135" y="56"/>
                    </a:lnTo>
                    <a:lnTo>
                      <a:pt x="139" y="62"/>
                    </a:lnTo>
                    <a:lnTo>
                      <a:pt x="141" y="70"/>
                    </a:lnTo>
                    <a:lnTo>
                      <a:pt x="142" y="79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33" y="92"/>
                    </a:lnTo>
                    <a:lnTo>
                      <a:pt x="121" y="89"/>
                    </a:lnTo>
                    <a:lnTo>
                      <a:pt x="107" y="88"/>
                    </a:lnTo>
                    <a:lnTo>
                      <a:pt x="91" y="87"/>
                    </a:lnTo>
                    <a:lnTo>
                      <a:pt x="91" y="87"/>
                    </a:lnTo>
                    <a:lnTo>
                      <a:pt x="72" y="88"/>
                    </a:lnTo>
                    <a:lnTo>
                      <a:pt x="63" y="89"/>
                    </a:lnTo>
                    <a:lnTo>
                      <a:pt x="55" y="91"/>
                    </a:lnTo>
                    <a:lnTo>
                      <a:pt x="47" y="94"/>
                    </a:lnTo>
                    <a:lnTo>
                      <a:pt x="39" y="97"/>
                    </a:lnTo>
                    <a:lnTo>
                      <a:pt x="32" y="101"/>
                    </a:lnTo>
                    <a:lnTo>
                      <a:pt x="26" y="105"/>
                    </a:lnTo>
                    <a:lnTo>
                      <a:pt x="20" y="110"/>
                    </a:lnTo>
                    <a:lnTo>
                      <a:pt x="15" y="115"/>
                    </a:lnTo>
                    <a:lnTo>
                      <a:pt x="10" y="121"/>
                    </a:lnTo>
                    <a:lnTo>
                      <a:pt x="7" y="128"/>
                    </a:lnTo>
                    <a:lnTo>
                      <a:pt x="4" y="135"/>
                    </a:lnTo>
                    <a:lnTo>
                      <a:pt x="1" y="143"/>
                    </a:lnTo>
                    <a:lnTo>
                      <a:pt x="0" y="15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72"/>
                    </a:lnTo>
                    <a:lnTo>
                      <a:pt x="2" y="182"/>
                    </a:lnTo>
                    <a:lnTo>
                      <a:pt x="4" y="190"/>
                    </a:lnTo>
                    <a:lnTo>
                      <a:pt x="7" y="198"/>
                    </a:lnTo>
                    <a:lnTo>
                      <a:pt x="11" y="205"/>
                    </a:lnTo>
                    <a:lnTo>
                      <a:pt x="15" y="211"/>
                    </a:lnTo>
                    <a:lnTo>
                      <a:pt x="20" y="217"/>
                    </a:lnTo>
                    <a:lnTo>
                      <a:pt x="25" y="222"/>
                    </a:lnTo>
                    <a:lnTo>
                      <a:pt x="31" y="226"/>
                    </a:lnTo>
                    <a:lnTo>
                      <a:pt x="38" y="230"/>
                    </a:lnTo>
                    <a:lnTo>
                      <a:pt x="44" y="233"/>
                    </a:lnTo>
                    <a:lnTo>
                      <a:pt x="51" y="235"/>
                    </a:lnTo>
                    <a:lnTo>
                      <a:pt x="65" y="238"/>
                    </a:lnTo>
                    <a:lnTo>
                      <a:pt x="79" y="239"/>
                    </a:lnTo>
                    <a:lnTo>
                      <a:pt x="79" y="239"/>
                    </a:lnTo>
                    <a:lnTo>
                      <a:pt x="90" y="239"/>
                    </a:lnTo>
                    <a:lnTo>
                      <a:pt x="100" y="237"/>
                    </a:lnTo>
                    <a:lnTo>
                      <a:pt x="108" y="234"/>
                    </a:lnTo>
                    <a:lnTo>
                      <a:pt x="115" y="231"/>
                    </a:lnTo>
                    <a:lnTo>
                      <a:pt x="115" y="231"/>
                    </a:lnTo>
                    <a:lnTo>
                      <a:pt x="127" y="224"/>
                    </a:lnTo>
                    <a:lnTo>
                      <a:pt x="134" y="219"/>
                    </a:lnTo>
                    <a:lnTo>
                      <a:pt x="142" y="212"/>
                    </a:lnTo>
                    <a:lnTo>
                      <a:pt x="142" y="235"/>
                    </a:lnTo>
                    <a:lnTo>
                      <a:pt x="186" y="235"/>
                    </a:lnTo>
                    <a:close/>
                    <a:moveTo>
                      <a:pt x="142" y="170"/>
                    </a:moveTo>
                    <a:lnTo>
                      <a:pt x="142" y="170"/>
                    </a:lnTo>
                    <a:lnTo>
                      <a:pt x="137" y="175"/>
                    </a:lnTo>
                    <a:lnTo>
                      <a:pt x="132" y="180"/>
                    </a:lnTo>
                    <a:lnTo>
                      <a:pt x="126" y="185"/>
                    </a:lnTo>
                    <a:lnTo>
                      <a:pt x="119" y="190"/>
                    </a:lnTo>
                    <a:lnTo>
                      <a:pt x="112" y="193"/>
                    </a:lnTo>
                    <a:lnTo>
                      <a:pt x="104" y="196"/>
                    </a:lnTo>
                    <a:lnTo>
                      <a:pt x="95" y="198"/>
                    </a:lnTo>
                    <a:lnTo>
                      <a:pt x="86" y="199"/>
                    </a:lnTo>
                    <a:lnTo>
                      <a:pt x="86" y="199"/>
                    </a:lnTo>
                    <a:lnTo>
                      <a:pt x="76" y="198"/>
                    </a:lnTo>
                    <a:lnTo>
                      <a:pt x="68" y="196"/>
                    </a:lnTo>
                    <a:lnTo>
                      <a:pt x="61" y="194"/>
                    </a:lnTo>
                    <a:lnTo>
                      <a:pt x="55" y="190"/>
                    </a:lnTo>
                    <a:lnTo>
                      <a:pt x="55" y="190"/>
                    </a:lnTo>
                    <a:lnTo>
                      <a:pt x="50" y="185"/>
                    </a:lnTo>
                    <a:lnTo>
                      <a:pt x="46" y="178"/>
                    </a:lnTo>
                    <a:lnTo>
                      <a:pt x="43" y="170"/>
                    </a:lnTo>
                    <a:lnTo>
                      <a:pt x="42" y="161"/>
                    </a:lnTo>
                    <a:lnTo>
                      <a:pt x="42" y="161"/>
                    </a:lnTo>
                    <a:lnTo>
                      <a:pt x="43" y="153"/>
                    </a:lnTo>
                    <a:lnTo>
                      <a:pt x="46" y="146"/>
                    </a:lnTo>
                    <a:lnTo>
                      <a:pt x="50" y="140"/>
                    </a:lnTo>
                    <a:lnTo>
                      <a:pt x="55" y="135"/>
                    </a:lnTo>
                    <a:lnTo>
                      <a:pt x="62" y="131"/>
                    </a:lnTo>
                    <a:lnTo>
                      <a:pt x="70" y="128"/>
                    </a:lnTo>
                    <a:lnTo>
                      <a:pt x="79" y="126"/>
                    </a:lnTo>
                    <a:lnTo>
                      <a:pt x="89" y="126"/>
                    </a:lnTo>
                    <a:lnTo>
                      <a:pt x="89" y="126"/>
                    </a:lnTo>
                    <a:lnTo>
                      <a:pt x="106" y="126"/>
                    </a:lnTo>
                    <a:lnTo>
                      <a:pt x="120" y="128"/>
                    </a:lnTo>
                    <a:lnTo>
                      <a:pt x="120" y="128"/>
                    </a:lnTo>
                    <a:lnTo>
                      <a:pt x="130" y="131"/>
                    </a:lnTo>
                    <a:lnTo>
                      <a:pt x="142" y="136"/>
                    </a:lnTo>
                    <a:lnTo>
                      <a:pt x="142" y="17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1" name="Freeform 70"/>
              <p:cNvSpPr>
                <a:spLocks/>
              </p:cNvSpPr>
              <p:nvPr userDrawn="1"/>
            </p:nvSpPr>
            <p:spPr bwMode="auto">
              <a:xfrm>
                <a:off x="3178175" y="6430182"/>
                <a:ext cx="25400" cy="44450"/>
              </a:xfrm>
              <a:custGeom>
                <a:avLst/>
                <a:gdLst>
                  <a:gd name="T0" fmla="*/ 64 w 64"/>
                  <a:gd name="T1" fmla="*/ 0 h 115"/>
                  <a:gd name="T2" fmla="*/ 6 w 64"/>
                  <a:gd name="T3" fmla="*/ 0 h 115"/>
                  <a:gd name="T4" fmla="*/ 0 w 64"/>
                  <a:gd name="T5" fmla="*/ 115 h 115"/>
                  <a:gd name="T6" fmla="*/ 31 w 64"/>
                  <a:gd name="T7" fmla="*/ 115 h 115"/>
                  <a:gd name="T8" fmla="*/ 64 w 64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15">
                    <a:moveTo>
                      <a:pt x="64" y="0"/>
                    </a:moveTo>
                    <a:lnTo>
                      <a:pt x="6" y="0"/>
                    </a:lnTo>
                    <a:lnTo>
                      <a:pt x="0" y="115"/>
                    </a:lnTo>
                    <a:lnTo>
                      <a:pt x="31" y="115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2" name="Freeform 71"/>
              <p:cNvSpPr>
                <a:spLocks/>
              </p:cNvSpPr>
              <p:nvPr userDrawn="1"/>
            </p:nvSpPr>
            <p:spPr bwMode="auto">
              <a:xfrm>
                <a:off x="3271837" y="6363507"/>
                <a:ext cx="90488" cy="92075"/>
              </a:xfrm>
              <a:custGeom>
                <a:avLst/>
                <a:gdLst>
                  <a:gd name="T0" fmla="*/ 226 w 226"/>
                  <a:gd name="T1" fmla="*/ 230 h 233"/>
                  <a:gd name="T2" fmla="*/ 226 w 226"/>
                  <a:gd name="T3" fmla="*/ 0 h 233"/>
                  <a:gd name="T4" fmla="*/ 177 w 226"/>
                  <a:gd name="T5" fmla="*/ 0 h 233"/>
                  <a:gd name="T6" fmla="*/ 128 w 226"/>
                  <a:gd name="T7" fmla="*/ 111 h 233"/>
                  <a:gd name="T8" fmla="*/ 128 w 226"/>
                  <a:gd name="T9" fmla="*/ 111 h 233"/>
                  <a:gd name="T10" fmla="*/ 113 w 226"/>
                  <a:gd name="T11" fmla="*/ 151 h 233"/>
                  <a:gd name="T12" fmla="*/ 113 w 226"/>
                  <a:gd name="T13" fmla="*/ 151 h 233"/>
                  <a:gd name="T14" fmla="*/ 106 w 226"/>
                  <a:gd name="T15" fmla="*/ 132 h 233"/>
                  <a:gd name="T16" fmla="*/ 98 w 226"/>
                  <a:gd name="T17" fmla="*/ 111 h 233"/>
                  <a:gd name="T18" fmla="*/ 49 w 226"/>
                  <a:gd name="T19" fmla="*/ 0 h 233"/>
                  <a:gd name="T20" fmla="*/ 0 w 226"/>
                  <a:gd name="T21" fmla="*/ 0 h 233"/>
                  <a:gd name="T22" fmla="*/ 0 w 226"/>
                  <a:gd name="T23" fmla="*/ 230 h 233"/>
                  <a:gd name="T24" fmla="*/ 43 w 226"/>
                  <a:gd name="T25" fmla="*/ 230 h 233"/>
                  <a:gd name="T26" fmla="*/ 43 w 226"/>
                  <a:gd name="T27" fmla="*/ 110 h 233"/>
                  <a:gd name="T28" fmla="*/ 43 w 226"/>
                  <a:gd name="T29" fmla="*/ 110 h 233"/>
                  <a:gd name="T30" fmla="*/ 42 w 226"/>
                  <a:gd name="T31" fmla="*/ 69 h 233"/>
                  <a:gd name="T32" fmla="*/ 42 w 226"/>
                  <a:gd name="T33" fmla="*/ 69 h 233"/>
                  <a:gd name="T34" fmla="*/ 48 w 226"/>
                  <a:gd name="T35" fmla="*/ 85 h 233"/>
                  <a:gd name="T36" fmla="*/ 57 w 226"/>
                  <a:gd name="T37" fmla="*/ 106 h 233"/>
                  <a:gd name="T38" fmla="*/ 112 w 226"/>
                  <a:gd name="T39" fmla="*/ 233 h 233"/>
                  <a:gd name="T40" fmla="*/ 166 w 226"/>
                  <a:gd name="T41" fmla="*/ 106 h 233"/>
                  <a:gd name="T42" fmla="*/ 166 w 226"/>
                  <a:gd name="T43" fmla="*/ 106 h 233"/>
                  <a:gd name="T44" fmla="*/ 176 w 226"/>
                  <a:gd name="T45" fmla="*/ 85 h 233"/>
                  <a:gd name="T46" fmla="*/ 182 w 226"/>
                  <a:gd name="T47" fmla="*/ 69 h 233"/>
                  <a:gd name="T48" fmla="*/ 182 w 226"/>
                  <a:gd name="T49" fmla="*/ 69 h 233"/>
                  <a:gd name="T50" fmla="*/ 181 w 226"/>
                  <a:gd name="T51" fmla="*/ 110 h 233"/>
                  <a:gd name="T52" fmla="*/ 181 w 226"/>
                  <a:gd name="T53" fmla="*/ 230 h 233"/>
                  <a:gd name="T54" fmla="*/ 226 w 226"/>
                  <a:gd name="T55" fmla="*/ 23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6" h="233">
                    <a:moveTo>
                      <a:pt x="226" y="230"/>
                    </a:moveTo>
                    <a:lnTo>
                      <a:pt x="226" y="0"/>
                    </a:lnTo>
                    <a:lnTo>
                      <a:pt x="177" y="0"/>
                    </a:lnTo>
                    <a:lnTo>
                      <a:pt x="128" y="111"/>
                    </a:lnTo>
                    <a:lnTo>
                      <a:pt x="128" y="111"/>
                    </a:lnTo>
                    <a:lnTo>
                      <a:pt x="113" y="151"/>
                    </a:lnTo>
                    <a:lnTo>
                      <a:pt x="113" y="151"/>
                    </a:lnTo>
                    <a:lnTo>
                      <a:pt x="106" y="132"/>
                    </a:lnTo>
                    <a:lnTo>
                      <a:pt x="98" y="111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230"/>
                    </a:lnTo>
                    <a:lnTo>
                      <a:pt x="43" y="230"/>
                    </a:lnTo>
                    <a:lnTo>
                      <a:pt x="43" y="110"/>
                    </a:lnTo>
                    <a:lnTo>
                      <a:pt x="43" y="110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8" y="85"/>
                    </a:lnTo>
                    <a:lnTo>
                      <a:pt x="57" y="106"/>
                    </a:lnTo>
                    <a:lnTo>
                      <a:pt x="112" y="233"/>
                    </a:lnTo>
                    <a:lnTo>
                      <a:pt x="166" y="106"/>
                    </a:lnTo>
                    <a:lnTo>
                      <a:pt x="166" y="106"/>
                    </a:lnTo>
                    <a:lnTo>
                      <a:pt x="176" y="85"/>
                    </a:lnTo>
                    <a:lnTo>
                      <a:pt x="182" y="69"/>
                    </a:lnTo>
                    <a:lnTo>
                      <a:pt x="182" y="69"/>
                    </a:lnTo>
                    <a:lnTo>
                      <a:pt x="181" y="110"/>
                    </a:lnTo>
                    <a:lnTo>
                      <a:pt x="181" y="230"/>
                    </a:lnTo>
                    <a:lnTo>
                      <a:pt x="226" y="23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3" name="Freeform 72"/>
              <p:cNvSpPr>
                <a:spLocks noEditPoints="1"/>
              </p:cNvSpPr>
              <p:nvPr userDrawn="1"/>
            </p:nvSpPr>
            <p:spPr bwMode="auto">
              <a:xfrm>
                <a:off x="3384550" y="6363507"/>
                <a:ext cx="98425" cy="90488"/>
              </a:xfrm>
              <a:custGeom>
                <a:avLst/>
                <a:gdLst>
                  <a:gd name="T0" fmla="*/ 0 w 248"/>
                  <a:gd name="T1" fmla="*/ 0 h 230"/>
                  <a:gd name="T2" fmla="*/ 90 w 248"/>
                  <a:gd name="T3" fmla="*/ 230 h 230"/>
                  <a:gd name="T4" fmla="*/ 99 w 248"/>
                  <a:gd name="T5" fmla="*/ 229 h 230"/>
                  <a:gd name="T6" fmla="*/ 115 w 248"/>
                  <a:gd name="T7" fmla="*/ 227 h 230"/>
                  <a:gd name="T8" fmla="*/ 129 w 248"/>
                  <a:gd name="T9" fmla="*/ 222 h 230"/>
                  <a:gd name="T10" fmla="*/ 142 w 248"/>
                  <a:gd name="T11" fmla="*/ 215 h 230"/>
                  <a:gd name="T12" fmla="*/ 152 w 248"/>
                  <a:gd name="T13" fmla="*/ 206 h 230"/>
                  <a:gd name="T14" fmla="*/ 160 w 248"/>
                  <a:gd name="T15" fmla="*/ 194 h 230"/>
                  <a:gd name="T16" fmla="*/ 166 w 248"/>
                  <a:gd name="T17" fmla="*/ 180 h 230"/>
                  <a:gd name="T18" fmla="*/ 169 w 248"/>
                  <a:gd name="T19" fmla="*/ 164 h 230"/>
                  <a:gd name="T20" fmla="*/ 169 w 248"/>
                  <a:gd name="T21" fmla="*/ 155 h 230"/>
                  <a:gd name="T22" fmla="*/ 167 w 248"/>
                  <a:gd name="T23" fmla="*/ 137 h 230"/>
                  <a:gd name="T24" fmla="*/ 163 w 248"/>
                  <a:gd name="T25" fmla="*/ 122 h 230"/>
                  <a:gd name="T26" fmla="*/ 156 w 248"/>
                  <a:gd name="T27" fmla="*/ 109 h 230"/>
                  <a:gd name="T28" fmla="*/ 147 w 248"/>
                  <a:gd name="T29" fmla="*/ 99 h 230"/>
                  <a:gd name="T30" fmla="*/ 136 w 248"/>
                  <a:gd name="T31" fmla="*/ 91 h 230"/>
                  <a:gd name="T32" fmla="*/ 123 w 248"/>
                  <a:gd name="T33" fmla="*/ 85 h 230"/>
                  <a:gd name="T34" fmla="*/ 109 w 248"/>
                  <a:gd name="T35" fmla="*/ 81 h 230"/>
                  <a:gd name="T36" fmla="*/ 93 w 248"/>
                  <a:gd name="T37" fmla="*/ 80 h 230"/>
                  <a:gd name="T38" fmla="*/ 45 w 248"/>
                  <a:gd name="T39" fmla="*/ 0 h 230"/>
                  <a:gd name="T40" fmla="*/ 45 w 248"/>
                  <a:gd name="T41" fmla="*/ 117 h 230"/>
                  <a:gd name="T42" fmla="*/ 89 w 248"/>
                  <a:gd name="T43" fmla="*/ 117 h 230"/>
                  <a:gd name="T44" fmla="*/ 104 w 248"/>
                  <a:gd name="T45" fmla="*/ 120 h 230"/>
                  <a:gd name="T46" fmla="*/ 116 w 248"/>
                  <a:gd name="T47" fmla="*/ 127 h 230"/>
                  <a:gd name="T48" fmla="*/ 124 w 248"/>
                  <a:gd name="T49" fmla="*/ 138 h 230"/>
                  <a:gd name="T50" fmla="*/ 126 w 248"/>
                  <a:gd name="T51" fmla="*/ 155 h 230"/>
                  <a:gd name="T52" fmla="*/ 126 w 248"/>
                  <a:gd name="T53" fmla="*/ 163 h 230"/>
                  <a:gd name="T54" fmla="*/ 121 w 248"/>
                  <a:gd name="T55" fmla="*/ 177 h 230"/>
                  <a:gd name="T56" fmla="*/ 112 w 248"/>
                  <a:gd name="T57" fmla="*/ 187 h 230"/>
                  <a:gd name="T58" fmla="*/ 98 w 248"/>
                  <a:gd name="T59" fmla="*/ 192 h 230"/>
                  <a:gd name="T60" fmla="*/ 45 w 248"/>
                  <a:gd name="T61" fmla="*/ 192 h 230"/>
                  <a:gd name="T62" fmla="*/ 248 w 248"/>
                  <a:gd name="T63" fmla="*/ 0 h 230"/>
                  <a:gd name="T64" fmla="*/ 202 w 248"/>
                  <a:gd name="T65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8" h="230">
                    <a:moveTo>
                      <a:pt x="45" y="0"/>
                    </a:moveTo>
                    <a:lnTo>
                      <a:pt x="0" y="0"/>
                    </a:lnTo>
                    <a:lnTo>
                      <a:pt x="0" y="230"/>
                    </a:lnTo>
                    <a:lnTo>
                      <a:pt x="90" y="230"/>
                    </a:lnTo>
                    <a:lnTo>
                      <a:pt x="90" y="230"/>
                    </a:lnTo>
                    <a:lnTo>
                      <a:pt x="99" y="229"/>
                    </a:lnTo>
                    <a:lnTo>
                      <a:pt x="107" y="228"/>
                    </a:lnTo>
                    <a:lnTo>
                      <a:pt x="115" y="227"/>
                    </a:lnTo>
                    <a:lnTo>
                      <a:pt x="122" y="225"/>
                    </a:lnTo>
                    <a:lnTo>
                      <a:pt x="129" y="222"/>
                    </a:lnTo>
                    <a:lnTo>
                      <a:pt x="136" y="219"/>
                    </a:lnTo>
                    <a:lnTo>
                      <a:pt x="142" y="215"/>
                    </a:lnTo>
                    <a:lnTo>
                      <a:pt x="147" y="211"/>
                    </a:lnTo>
                    <a:lnTo>
                      <a:pt x="152" y="206"/>
                    </a:lnTo>
                    <a:lnTo>
                      <a:pt x="156" y="200"/>
                    </a:lnTo>
                    <a:lnTo>
                      <a:pt x="160" y="194"/>
                    </a:lnTo>
                    <a:lnTo>
                      <a:pt x="163" y="187"/>
                    </a:lnTo>
                    <a:lnTo>
                      <a:pt x="166" y="180"/>
                    </a:lnTo>
                    <a:lnTo>
                      <a:pt x="167" y="172"/>
                    </a:lnTo>
                    <a:lnTo>
                      <a:pt x="169" y="164"/>
                    </a:lnTo>
                    <a:lnTo>
                      <a:pt x="169" y="155"/>
                    </a:lnTo>
                    <a:lnTo>
                      <a:pt x="169" y="155"/>
                    </a:lnTo>
                    <a:lnTo>
                      <a:pt x="169" y="146"/>
                    </a:lnTo>
                    <a:lnTo>
                      <a:pt x="167" y="137"/>
                    </a:lnTo>
                    <a:lnTo>
                      <a:pt x="166" y="129"/>
                    </a:lnTo>
                    <a:lnTo>
                      <a:pt x="163" y="122"/>
                    </a:lnTo>
                    <a:lnTo>
                      <a:pt x="160" y="115"/>
                    </a:lnTo>
                    <a:lnTo>
                      <a:pt x="156" y="109"/>
                    </a:lnTo>
                    <a:lnTo>
                      <a:pt x="152" y="104"/>
                    </a:lnTo>
                    <a:lnTo>
                      <a:pt x="147" y="99"/>
                    </a:lnTo>
                    <a:lnTo>
                      <a:pt x="142" y="94"/>
                    </a:lnTo>
                    <a:lnTo>
                      <a:pt x="136" y="91"/>
                    </a:lnTo>
                    <a:lnTo>
                      <a:pt x="130" y="88"/>
                    </a:lnTo>
                    <a:lnTo>
                      <a:pt x="123" y="85"/>
                    </a:lnTo>
                    <a:lnTo>
                      <a:pt x="116" y="83"/>
                    </a:lnTo>
                    <a:lnTo>
                      <a:pt x="109" y="81"/>
                    </a:lnTo>
                    <a:lnTo>
                      <a:pt x="101" y="81"/>
                    </a:lnTo>
                    <a:lnTo>
                      <a:pt x="93" y="80"/>
                    </a:lnTo>
                    <a:lnTo>
                      <a:pt x="45" y="80"/>
                    </a:lnTo>
                    <a:lnTo>
                      <a:pt x="45" y="0"/>
                    </a:lnTo>
                    <a:close/>
                    <a:moveTo>
                      <a:pt x="45" y="192"/>
                    </a:moveTo>
                    <a:lnTo>
                      <a:pt x="45" y="117"/>
                    </a:lnTo>
                    <a:lnTo>
                      <a:pt x="89" y="117"/>
                    </a:lnTo>
                    <a:lnTo>
                      <a:pt x="89" y="117"/>
                    </a:lnTo>
                    <a:lnTo>
                      <a:pt x="97" y="118"/>
                    </a:lnTo>
                    <a:lnTo>
                      <a:pt x="104" y="120"/>
                    </a:lnTo>
                    <a:lnTo>
                      <a:pt x="111" y="123"/>
                    </a:lnTo>
                    <a:lnTo>
                      <a:pt x="116" y="127"/>
                    </a:lnTo>
                    <a:lnTo>
                      <a:pt x="120" y="132"/>
                    </a:lnTo>
                    <a:lnTo>
                      <a:pt x="124" y="138"/>
                    </a:lnTo>
                    <a:lnTo>
                      <a:pt x="125" y="147"/>
                    </a:lnTo>
                    <a:lnTo>
                      <a:pt x="126" y="155"/>
                    </a:lnTo>
                    <a:lnTo>
                      <a:pt x="126" y="155"/>
                    </a:lnTo>
                    <a:lnTo>
                      <a:pt x="126" y="163"/>
                    </a:lnTo>
                    <a:lnTo>
                      <a:pt x="124" y="171"/>
                    </a:lnTo>
                    <a:lnTo>
                      <a:pt x="121" y="177"/>
                    </a:lnTo>
                    <a:lnTo>
                      <a:pt x="117" y="182"/>
                    </a:lnTo>
                    <a:lnTo>
                      <a:pt x="112" y="187"/>
                    </a:lnTo>
                    <a:lnTo>
                      <a:pt x="105" y="190"/>
                    </a:lnTo>
                    <a:lnTo>
                      <a:pt x="98" y="192"/>
                    </a:lnTo>
                    <a:lnTo>
                      <a:pt x="89" y="192"/>
                    </a:lnTo>
                    <a:lnTo>
                      <a:pt x="45" y="192"/>
                    </a:lnTo>
                    <a:close/>
                    <a:moveTo>
                      <a:pt x="248" y="230"/>
                    </a:moveTo>
                    <a:lnTo>
                      <a:pt x="248" y="0"/>
                    </a:lnTo>
                    <a:lnTo>
                      <a:pt x="202" y="0"/>
                    </a:lnTo>
                    <a:lnTo>
                      <a:pt x="202" y="230"/>
                    </a:lnTo>
                    <a:lnTo>
                      <a:pt x="248" y="23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4" name="Freeform 73"/>
              <p:cNvSpPr>
                <a:spLocks/>
              </p:cNvSpPr>
              <p:nvPr userDrawn="1"/>
            </p:nvSpPr>
            <p:spPr bwMode="auto">
              <a:xfrm>
                <a:off x="3541712" y="6363507"/>
                <a:ext cx="85725" cy="122238"/>
              </a:xfrm>
              <a:custGeom>
                <a:avLst/>
                <a:gdLst>
                  <a:gd name="T0" fmla="*/ 214 w 214"/>
                  <a:gd name="T1" fmla="*/ 0 h 310"/>
                  <a:gd name="T2" fmla="*/ 166 w 214"/>
                  <a:gd name="T3" fmla="*/ 0 h 310"/>
                  <a:gd name="T4" fmla="*/ 107 w 214"/>
                  <a:gd name="T5" fmla="*/ 173 h 310"/>
                  <a:gd name="T6" fmla="*/ 49 w 214"/>
                  <a:gd name="T7" fmla="*/ 0 h 310"/>
                  <a:gd name="T8" fmla="*/ 0 w 214"/>
                  <a:gd name="T9" fmla="*/ 0 h 310"/>
                  <a:gd name="T10" fmla="*/ 84 w 214"/>
                  <a:gd name="T11" fmla="*/ 225 h 310"/>
                  <a:gd name="T12" fmla="*/ 51 w 214"/>
                  <a:gd name="T13" fmla="*/ 310 h 310"/>
                  <a:gd name="T14" fmla="*/ 99 w 214"/>
                  <a:gd name="T15" fmla="*/ 310 h 310"/>
                  <a:gd name="T16" fmla="*/ 214 w 214"/>
                  <a:gd name="T17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4" h="310">
                    <a:moveTo>
                      <a:pt x="214" y="0"/>
                    </a:moveTo>
                    <a:lnTo>
                      <a:pt x="166" y="0"/>
                    </a:lnTo>
                    <a:lnTo>
                      <a:pt x="107" y="173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84" y="225"/>
                    </a:lnTo>
                    <a:lnTo>
                      <a:pt x="51" y="310"/>
                    </a:lnTo>
                    <a:lnTo>
                      <a:pt x="99" y="310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5" name="Freeform 74"/>
              <p:cNvSpPr>
                <a:spLocks/>
              </p:cNvSpPr>
              <p:nvPr userDrawn="1"/>
            </p:nvSpPr>
            <p:spPr bwMode="auto">
              <a:xfrm>
                <a:off x="3630612" y="6363507"/>
                <a:ext cx="82550" cy="92075"/>
              </a:xfrm>
              <a:custGeom>
                <a:avLst/>
                <a:gdLst>
                  <a:gd name="T0" fmla="*/ 94 w 209"/>
                  <a:gd name="T1" fmla="*/ 39 h 234"/>
                  <a:gd name="T2" fmla="*/ 164 w 209"/>
                  <a:gd name="T3" fmla="*/ 39 h 234"/>
                  <a:gd name="T4" fmla="*/ 164 w 209"/>
                  <a:gd name="T5" fmla="*/ 230 h 234"/>
                  <a:gd name="T6" fmla="*/ 209 w 209"/>
                  <a:gd name="T7" fmla="*/ 230 h 234"/>
                  <a:gd name="T8" fmla="*/ 209 w 209"/>
                  <a:gd name="T9" fmla="*/ 0 h 234"/>
                  <a:gd name="T10" fmla="*/ 52 w 209"/>
                  <a:gd name="T11" fmla="*/ 0 h 234"/>
                  <a:gd name="T12" fmla="*/ 47 w 209"/>
                  <a:gd name="T13" fmla="*/ 116 h 234"/>
                  <a:gd name="T14" fmla="*/ 47 w 209"/>
                  <a:gd name="T15" fmla="*/ 116 h 234"/>
                  <a:gd name="T16" fmla="*/ 45 w 209"/>
                  <a:gd name="T17" fmla="*/ 135 h 234"/>
                  <a:gd name="T18" fmla="*/ 42 w 209"/>
                  <a:gd name="T19" fmla="*/ 152 h 234"/>
                  <a:gd name="T20" fmla="*/ 38 w 209"/>
                  <a:gd name="T21" fmla="*/ 165 h 234"/>
                  <a:gd name="T22" fmla="*/ 32 w 209"/>
                  <a:gd name="T23" fmla="*/ 175 h 234"/>
                  <a:gd name="T24" fmla="*/ 26 w 209"/>
                  <a:gd name="T25" fmla="*/ 183 h 234"/>
                  <a:gd name="T26" fmla="*/ 18 w 209"/>
                  <a:gd name="T27" fmla="*/ 189 h 234"/>
                  <a:gd name="T28" fmla="*/ 9 w 209"/>
                  <a:gd name="T29" fmla="*/ 193 h 234"/>
                  <a:gd name="T30" fmla="*/ 0 w 209"/>
                  <a:gd name="T31" fmla="*/ 195 h 234"/>
                  <a:gd name="T32" fmla="*/ 12 w 209"/>
                  <a:gd name="T33" fmla="*/ 234 h 234"/>
                  <a:gd name="T34" fmla="*/ 12 w 209"/>
                  <a:gd name="T35" fmla="*/ 234 h 234"/>
                  <a:gd name="T36" fmla="*/ 19 w 209"/>
                  <a:gd name="T37" fmla="*/ 233 h 234"/>
                  <a:gd name="T38" fmla="*/ 27 w 209"/>
                  <a:gd name="T39" fmla="*/ 230 h 234"/>
                  <a:gd name="T40" fmla="*/ 34 w 209"/>
                  <a:gd name="T41" fmla="*/ 228 h 234"/>
                  <a:gd name="T42" fmla="*/ 41 w 209"/>
                  <a:gd name="T43" fmla="*/ 224 h 234"/>
                  <a:gd name="T44" fmla="*/ 48 w 209"/>
                  <a:gd name="T45" fmla="*/ 220 h 234"/>
                  <a:gd name="T46" fmla="*/ 54 w 209"/>
                  <a:gd name="T47" fmla="*/ 215 h 234"/>
                  <a:gd name="T48" fmla="*/ 60 w 209"/>
                  <a:gd name="T49" fmla="*/ 209 h 234"/>
                  <a:gd name="T50" fmla="*/ 66 w 209"/>
                  <a:gd name="T51" fmla="*/ 203 h 234"/>
                  <a:gd name="T52" fmla="*/ 71 w 209"/>
                  <a:gd name="T53" fmla="*/ 195 h 234"/>
                  <a:gd name="T54" fmla="*/ 75 w 209"/>
                  <a:gd name="T55" fmla="*/ 187 h 234"/>
                  <a:gd name="T56" fmla="*/ 79 w 209"/>
                  <a:gd name="T57" fmla="*/ 178 h 234"/>
                  <a:gd name="T58" fmla="*/ 83 w 209"/>
                  <a:gd name="T59" fmla="*/ 168 h 234"/>
                  <a:gd name="T60" fmla="*/ 86 w 209"/>
                  <a:gd name="T61" fmla="*/ 156 h 234"/>
                  <a:gd name="T62" fmla="*/ 88 w 209"/>
                  <a:gd name="T63" fmla="*/ 143 h 234"/>
                  <a:gd name="T64" fmla="*/ 89 w 209"/>
                  <a:gd name="T65" fmla="*/ 130 h 234"/>
                  <a:gd name="T66" fmla="*/ 91 w 209"/>
                  <a:gd name="T67" fmla="*/ 116 h 234"/>
                  <a:gd name="T68" fmla="*/ 94 w 209"/>
                  <a:gd name="T69" fmla="*/ 3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9" h="234">
                    <a:moveTo>
                      <a:pt x="94" y="39"/>
                    </a:moveTo>
                    <a:lnTo>
                      <a:pt x="164" y="39"/>
                    </a:lnTo>
                    <a:lnTo>
                      <a:pt x="164" y="230"/>
                    </a:lnTo>
                    <a:lnTo>
                      <a:pt x="209" y="230"/>
                    </a:lnTo>
                    <a:lnTo>
                      <a:pt x="209" y="0"/>
                    </a:lnTo>
                    <a:lnTo>
                      <a:pt x="52" y="0"/>
                    </a:lnTo>
                    <a:lnTo>
                      <a:pt x="47" y="116"/>
                    </a:lnTo>
                    <a:lnTo>
                      <a:pt x="47" y="116"/>
                    </a:lnTo>
                    <a:lnTo>
                      <a:pt x="45" y="135"/>
                    </a:lnTo>
                    <a:lnTo>
                      <a:pt x="42" y="152"/>
                    </a:lnTo>
                    <a:lnTo>
                      <a:pt x="38" y="165"/>
                    </a:lnTo>
                    <a:lnTo>
                      <a:pt x="32" y="175"/>
                    </a:lnTo>
                    <a:lnTo>
                      <a:pt x="26" y="183"/>
                    </a:lnTo>
                    <a:lnTo>
                      <a:pt x="18" y="189"/>
                    </a:lnTo>
                    <a:lnTo>
                      <a:pt x="9" y="193"/>
                    </a:lnTo>
                    <a:lnTo>
                      <a:pt x="0" y="195"/>
                    </a:lnTo>
                    <a:lnTo>
                      <a:pt x="12" y="234"/>
                    </a:lnTo>
                    <a:lnTo>
                      <a:pt x="12" y="234"/>
                    </a:lnTo>
                    <a:lnTo>
                      <a:pt x="19" y="233"/>
                    </a:lnTo>
                    <a:lnTo>
                      <a:pt x="27" y="230"/>
                    </a:lnTo>
                    <a:lnTo>
                      <a:pt x="34" y="228"/>
                    </a:lnTo>
                    <a:lnTo>
                      <a:pt x="41" y="224"/>
                    </a:lnTo>
                    <a:lnTo>
                      <a:pt x="48" y="220"/>
                    </a:lnTo>
                    <a:lnTo>
                      <a:pt x="54" y="215"/>
                    </a:lnTo>
                    <a:lnTo>
                      <a:pt x="60" y="209"/>
                    </a:lnTo>
                    <a:lnTo>
                      <a:pt x="66" y="203"/>
                    </a:lnTo>
                    <a:lnTo>
                      <a:pt x="71" y="195"/>
                    </a:lnTo>
                    <a:lnTo>
                      <a:pt x="75" y="187"/>
                    </a:lnTo>
                    <a:lnTo>
                      <a:pt x="79" y="178"/>
                    </a:lnTo>
                    <a:lnTo>
                      <a:pt x="83" y="168"/>
                    </a:lnTo>
                    <a:lnTo>
                      <a:pt x="86" y="156"/>
                    </a:lnTo>
                    <a:lnTo>
                      <a:pt x="88" y="143"/>
                    </a:lnTo>
                    <a:lnTo>
                      <a:pt x="89" y="130"/>
                    </a:lnTo>
                    <a:lnTo>
                      <a:pt x="91" y="116"/>
                    </a:lnTo>
                    <a:lnTo>
                      <a:pt x="94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6" name="Freeform 75"/>
              <p:cNvSpPr>
                <a:spLocks/>
              </p:cNvSpPr>
              <p:nvPr userDrawn="1"/>
            </p:nvSpPr>
            <p:spPr bwMode="auto">
              <a:xfrm>
                <a:off x="3729037" y="6363507"/>
                <a:ext cx="85725" cy="122238"/>
              </a:xfrm>
              <a:custGeom>
                <a:avLst/>
                <a:gdLst>
                  <a:gd name="T0" fmla="*/ 214 w 214"/>
                  <a:gd name="T1" fmla="*/ 0 h 310"/>
                  <a:gd name="T2" fmla="*/ 166 w 214"/>
                  <a:gd name="T3" fmla="*/ 0 h 310"/>
                  <a:gd name="T4" fmla="*/ 107 w 214"/>
                  <a:gd name="T5" fmla="*/ 173 h 310"/>
                  <a:gd name="T6" fmla="*/ 49 w 214"/>
                  <a:gd name="T7" fmla="*/ 0 h 310"/>
                  <a:gd name="T8" fmla="*/ 0 w 214"/>
                  <a:gd name="T9" fmla="*/ 0 h 310"/>
                  <a:gd name="T10" fmla="*/ 84 w 214"/>
                  <a:gd name="T11" fmla="*/ 225 h 310"/>
                  <a:gd name="T12" fmla="*/ 51 w 214"/>
                  <a:gd name="T13" fmla="*/ 310 h 310"/>
                  <a:gd name="T14" fmla="*/ 99 w 214"/>
                  <a:gd name="T15" fmla="*/ 310 h 310"/>
                  <a:gd name="T16" fmla="*/ 214 w 214"/>
                  <a:gd name="T17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4" h="310">
                    <a:moveTo>
                      <a:pt x="214" y="0"/>
                    </a:moveTo>
                    <a:lnTo>
                      <a:pt x="166" y="0"/>
                    </a:lnTo>
                    <a:lnTo>
                      <a:pt x="107" y="173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84" y="225"/>
                    </a:lnTo>
                    <a:lnTo>
                      <a:pt x="51" y="310"/>
                    </a:lnTo>
                    <a:lnTo>
                      <a:pt x="99" y="310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7" name="Freeform 76"/>
              <p:cNvSpPr>
                <a:spLocks/>
              </p:cNvSpPr>
              <p:nvPr userDrawn="1"/>
            </p:nvSpPr>
            <p:spPr bwMode="auto">
              <a:xfrm>
                <a:off x="3825875" y="6363507"/>
                <a:ext cx="69850" cy="90488"/>
              </a:xfrm>
              <a:custGeom>
                <a:avLst/>
                <a:gdLst>
                  <a:gd name="T0" fmla="*/ 179 w 179"/>
                  <a:gd name="T1" fmla="*/ 0 h 230"/>
                  <a:gd name="T2" fmla="*/ 134 w 179"/>
                  <a:gd name="T3" fmla="*/ 0 h 230"/>
                  <a:gd name="T4" fmla="*/ 134 w 179"/>
                  <a:gd name="T5" fmla="*/ 92 h 230"/>
                  <a:gd name="T6" fmla="*/ 134 w 179"/>
                  <a:gd name="T7" fmla="*/ 92 h 230"/>
                  <a:gd name="T8" fmla="*/ 125 w 179"/>
                  <a:gd name="T9" fmla="*/ 98 h 230"/>
                  <a:gd name="T10" fmla="*/ 113 w 179"/>
                  <a:gd name="T11" fmla="*/ 102 h 230"/>
                  <a:gd name="T12" fmla="*/ 100 w 179"/>
                  <a:gd name="T13" fmla="*/ 105 h 230"/>
                  <a:gd name="T14" fmla="*/ 85 w 179"/>
                  <a:gd name="T15" fmla="*/ 106 h 230"/>
                  <a:gd name="T16" fmla="*/ 85 w 179"/>
                  <a:gd name="T17" fmla="*/ 106 h 230"/>
                  <a:gd name="T18" fmla="*/ 76 w 179"/>
                  <a:gd name="T19" fmla="*/ 105 h 230"/>
                  <a:gd name="T20" fmla="*/ 68 w 179"/>
                  <a:gd name="T21" fmla="*/ 103 h 230"/>
                  <a:gd name="T22" fmla="*/ 61 w 179"/>
                  <a:gd name="T23" fmla="*/ 101 h 230"/>
                  <a:gd name="T24" fmla="*/ 56 w 179"/>
                  <a:gd name="T25" fmla="*/ 97 h 230"/>
                  <a:gd name="T26" fmla="*/ 51 w 179"/>
                  <a:gd name="T27" fmla="*/ 91 h 230"/>
                  <a:gd name="T28" fmla="*/ 48 w 179"/>
                  <a:gd name="T29" fmla="*/ 85 h 230"/>
                  <a:gd name="T30" fmla="*/ 46 w 179"/>
                  <a:gd name="T31" fmla="*/ 76 h 230"/>
                  <a:gd name="T32" fmla="*/ 45 w 179"/>
                  <a:gd name="T33" fmla="*/ 66 h 230"/>
                  <a:gd name="T34" fmla="*/ 45 w 179"/>
                  <a:gd name="T35" fmla="*/ 0 h 230"/>
                  <a:gd name="T36" fmla="*/ 0 w 179"/>
                  <a:gd name="T37" fmla="*/ 0 h 230"/>
                  <a:gd name="T38" fmla="*/ 0 w 179"/>
                  <a:gd name="T39" fmla="*/ 64 h 230"/>
                  <a:gd name="T40" fmla="*/ 0 w 179"/>
                  <a:gd name="T41" fmla="*/ 64 h 230"/>
                  <a:gd name="T42" fmla="*/ 1 w 179"/>
                  <a:gd name="T43" fmla="*/ 74 h 230"/>
                  <a:gd name="T44" fmla="*/ 2 w 179"/>
                  <a:gd name="T45" fmla="*/ 83 h 230"/>
                  <a:gd name="T46" fmla="*/ 3 w 179"/>
                  <a:gd name="T47" fmla="*/ 91 h 230"/>
                  <a:gd name="T48" fmla="*/ 5 w 179"/>
                  <a:gd name="T49" fmla="*/ 99 h 230"/>
                  <a:gd name="T50" fmla="*/ 8 w 179"/>
                  <a:gd name="T51" fmla="*/ 106 h 230"/>
                  <a:gd name="T52" fmla="*/ 11 w 179"/>
                  <a:gd name="T53" fmla="*/ 113 h 230"/>
                  <a:gd name="T54" fmla="*/ 15 w 179"/>
                  <a:gd name="T55" fmla="*/ 119 h 230"/>
                  <a:gd name="T56" fmla="*/ 19 w 179"/>
                  <a:gd name="T57" fmla="*/ 124 h 230"/>
                  <a:gd name="T58" fmla="*/ 24 w 179"/>
                  <a:gd name="T59" fmla="*/ 129 h 230"/>
                  <a:gd name="T60" fmla="*/ 30 w 179"/>
                  <a:gd name="T61" fmla="*/ 133 h 230"/>
                  <a:gd name="T62" fmla="*/ 36 w 179"/>
                  <a:gd name="T63" fmla="*/ 137 h 230"/>
                  <a:gd name="T64" fmla="*/ 42 w 179"/>
                  <a:gd name="T65" fmla="*/ 140 h 230"/>
                  <a:gd name="T66" fmla="*/ 50 w 179"/>
                  <a:gd name="T67" fmla="*/ 142 h 230"/>
                  <a:gd name="T68" fmla="*/ 57 w 179"/>
                  <a:gd name="T69" fmla="*/ 145 h 230"/>
                  <a:gd name="T70" fmla="*/ 65 w 179"/>
                  <a:gd name="T71" fmla="*/ 145 h 230"/>
                  <a:gd name="T72" fmla="*/ 74 w 179"/>
                  <a:gd name="T73" fmla="*/ 146 h 230"/>
                  <a:gd name="T74" fmla="*/ 74 w 179"/>
                  <a:gd name="T75" fmla="*/ 146 h 230"/>
                  <a:gd name="T76" fmla="*/ 91 w 179"/>
                  <a:gd name="T77" fmla="*/ 145 h 230"/>
                  <a:gd name="T78" fmla="*/ 108 w 179"/>
                  <a:gd name="T79" fmla="*/ 141 h 230"/>
                  <a:gd name="T80" fmla="*/ 122 w 179"/>
                  <a:gd name="T81" fmla="*/ 137 h 230"/>
                  <a:gd name="T82" fmla="*/ 134 w 179"/>
                  <a:gd name="T83" fmla="*/ 131 h 230"/>
                  <a:gd name="T84" fmla="*/ 134 w 179"/>
                  <a:gd name="T85" fmla="*/ 230 h 230"/>
                  <a:gd name="T86" fmla="*/ 179 w 179"/>
                  <a:gd name="T87" fmla="*/ 230 h 230"/>
                  <a:gd name="T88" fmla="*/ 179 w 179"/>
                  <a:gd name="T8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9" h="230">
                    <a:moveTo>
                      <a:pt x="179" y="0"/>
                    </a:moveTo>
                    <a:lnTo>
                      <a:pt x="134" y="0"/>
                    </a:lnTo>
                    <a:lnTo>
                      <a:pt x="134" y="92"/>
                    </a:lnTo>
                    <a:lnTo>
                      <a:pt x="134" y="92"/>
                    </a:lnTo>
                    <a:lnTo>
                      <a:pt x="125" y="98"/>
                    </a:lnTo>
                    <a:lnTo>
                      <a:pt x="113" y="102"/>
                    </a:lnTo>
                    <a:lnTo>
                      <a:pt x="100" y="105"/>
                    </a:lnTo>
                    <a:lnTo>
                      <a:pt x="85" y="106"/>
                    </a:lnTo>
                    <a:lnTo>
                      <a:pt x="85" y="106"/>
                    </a:lnTo>
                    <a:lnTo>
                      <a:pt x="76" y="105"/>
                    </a:lnTo>
                    <a:lnTo>
                      <a:pt x="68" y="103"/>
                    </a:lnTo>
                    <a:lnTo>
                      <a:pt x="61" y="101"/>
                    </a:lnTo>
                    <a:lnTo>
                      <a:pt x="56" y="97"/>
                    </a:lnTo>
                    <a:lnTo>
                      <a:pt x="51" y="91"/>
                    </a:lnTo>
                    <a:lnTo>
                      <a:pt x="48" y="85"/>
                    </a:lnTo>
                    <a:lnTo>
                      <a:pt x="46" y="76"/>
                    </a:lnTo>
                    <a:lnTo>
                      <a:pt x="45" y="66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1" y="74"/>
                    </a:lnTo>
                    <a:lnTo>
                      <a:pt x="2" y="83"/>
                    </a:lnTo>
                    <a:lnTo>
                      <a:pt x="3" y="91"/>
                    </a:lnTo>
                    <a:lnTo>
                      <a:pt x="5" y="99"/>
                    </a:lnTo>
                    <a:lnTo>
                      <a:pt x="8" y="106"/>
                    </a:lnTo>
                    <a:lnTo>
                      <a:pt x="11" y="113"/>
                    </a:lnTo>
                    <a:lnTo>
                      <a:pt x="15" y="119"/>
                    </a:lnTo>
                    <a:lnTo>
                      <a:pt x="19" y="124"/>
                    </a:lnTo>
                    <a:lnTo>
                      <a:pt x="24" y="129"/>
                    </a:lnTo>
                    <a:lnTo>
                      <a:pt x="30" y="133"/>
                    </a:lnTo>
                    <a:lnTo>
                      <a:pt x="36" y="137"/>
                    </a:lnTo>
                    <a:lnTo>
                      <a:pt x="42" y="140"/>
                    </a:lnTo>
                    <a:lnTo>
                      <a:pt x="50" y="142"/>
                    </a:lnTo>
                    <a:lnTo>
                      <a:pt x="57" y="145"/>
                    </a:lnTo>
                    <a:lnTo>
                      <a:pt x="65" y="145"/>
                    </a:lnTo>
                    <a:lnTo>
                      <a:pt x="74" y="146"/>
                    </a:lnTo>
                    <a:lnTo>
                      <a:pt x="74" y="146"/>
                    </a:lnTo>
                    <a:lnTo>
                      <a:pt x="91" y="145"/>
                    </a:lnTo>
                    <a:lnTo>
                      <a:pt x="108" y="141"/>
                    </a:lnTo>
                    <a:lnTo>
                      <a:pt x="122" y="137"/>
                    </a:lnTo>
                    <a:lnTo>
                      <a:pt x="134" y="131"/>
                    </a:lnTo>
                    <a:lnTo>
                      <a:pt x="134" y="230"/>
                    </a:lnTo>
                    <a:lnTo>
                      <a:pt x="179" y="230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8" name="Freeform 77"/>
              <p:cNvSpPr>
                <a:spLocks/>
              </p:cNvSpPr>
              <p:nvPr userDrawn="1"/>
            </p:nvSpPr>
            <p:spPr bwMode="auto">
              <a:xfrm>
                <a:off x="3919537" y="6363507"/>
                <a:ext cx="117475" cy="90488"/>
              </a:xfrm>
              <a:custGeom>
                <a:avLst/>
                <a:gdLst>
                  <a:gd name="T0" fmla="*/ 294 w 294"/>
                  <a:gd name="T1" fmla="*/ 0 h 230"/>
                  <a:gd name="T2" fmla="*/ 249 w 294"/>
                  <a:gd name="T3" fmla="*/ 0 h 230"/>
                  <a:gd name="T4" fmla="*/ 249 w 294"/>
                  <a:gd name="T5" fmla="*/ 190 h 230"/>
                  <a:gd name="T6" fmla="*/ 169 w 294"/>
                  <a:gd name="T7" fmla="*/ 190 h 230"/>
                  <a:gd name="T8" fmla="*/ 169 w 294"/>
                  <a:gd name="T9" fmla="*/ 0 h 230"/>
                  <a:gd name="T10" fmla="*/ 125 w 294"/>
                  <a:gd name="T11" fmla="*/ 0 h 230"/>
                  <a:gd name="T12" fmla="*/ 125 w 294"/>
                  <a:gd name="T13" fmla="*/ 190 h 230"/>
                  <a:gd name="T14" fmla="*/ 45 w 294"/>
                  <a:gd name="T15" fmla="*/ 190 h 230"/>
                  <a:gd name="T16" fmla="*/ 45 w 294"/>
                  <a:gd name="T17" fmla="*/ 0 h 230"/>
                  <a:gd name="T18" fmla="*/ 0 w 294"/>
                  <a:gd name="T19" fmla="*/ 0 h 230"/>
                  <a:gd name="T20" fmla="*/ 0 w 294"/>
                  <a:gd name="T21" fmla="*/ 230 h 230"/>
                  <a:gd name="T22" fmla="*/ 294 w 294"/>
                  <a:gd name="T23" fmla="*/ 230 h 230"/>
                  <a:gd name="T24" fmla="*/ 294 w 294"/>
                  <a:gd name="T25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4" h="230">
                    <a:moveTo>
                      <a:pt x="294" y="0"/>
                    </a:moveTo>
                    <a:lnTo>
                      <a:pt x="249" y="0"/>
                    </a:lnTo>
                    <a:lnTo>
                      <a:pt x="249" y="190"/>
                    </a:lnTo>
                    <a:lnTo>
                      <a:pt x="169" y="190"/>
                    </a:lnTo>
                    <a:lnTo>
                      <a:pt x="169" y="0"/>
                    </a:lnTo>
                    <a:lnTo>
                      <a:pt x="125" y="0"/>
                    </a:lnTo>
                    <a:lnTo>
                      <a:pt x="125" y="190"/>
                    </a:lnTo>
                    <a:lnTo>
                      <a:pt x="45" y="190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230"/>
                    </a:lnTo>
                    <a:lnTo>
                      <a:pt x="294" y="230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9" name="Freeform 78"/>
              <p:cNvSpPr>
                <a:spLocks noEditPoints="1"/>
              </p:cNvSpPr>
              <p:nvPr userDrawn="1"/>
            </p:nvSpPr>
            <p:spPr bwMode="auto">
              <a:xfrm>
                <a:off x="4054475" y="6360332"/>
                <a:ext cx="74613" cy="95250"/>
              </a:xfrm>
              <a:custGeom>
                <a:avLst/>
                <a:gdLst>
                  <a:gd name="T0" fmla="*/ 187 w 187"/>
                  <a:gd name="T1" fmla="*/ 77 h 239"/>
                  <a:gd name="T2" fmla="*/ 187 w 187"/>
                  <a:gd name="T3" fmla="*/ 67 h 239"/>
                  <a:gd name="T4" fmla="*/ 183 w 187"/>
                  <a:gd name="T5" fmla="*/ 50 h 239"/>
                  <a:gd name="T6" fmla="*/ 177 w 187"/>
                  <a:gd name="T7" fmla="*/ 36 h 239"/>
                  <a:gd name="T8" fmla="*/ 169 w 187"/>
                  <a:gd name="T9" fmla="*/ 24 h 239"/>
                  <a:gd name="T10" fmla="*/ 157 w 187"/>
                  <a:gd name="T11" fmla="*/ 14 h 239"/>
                  <a:gd name="T12" fmla="*/ 144 w 187"/>
                  <a:gd name="T13" fmla="*/ 7 h 239"/>
                  <a:gd name="T14" fmla="*/ 128 w 187"/>
                  <a:gd name="T15" fmla="*/ 2 h 239"/>
                  <a:gd name="T16" fmla="*/ 110 w 187"/>
                  <a:gd name="T17" fmla="*/ 0 h 239"/>
                  <a:gd name="T18" fmla="*/ 101 w 187"/>
                  <a:gd name="T19" fmla="*/ 0 h 239"/>
                  <a:gd name="T20" fmla="*/ 78 w 187"/>
                  <a:gd name="T21" fmla="*/ 1 h 239"/>
                  <a:gd name="T22" fmla="*/ 58 w 187"/>
                  <a:gd name="T23" fmla="*/ 5 h 239"/>
                  <a:gd name="T24" fmla="*/ 40 w 187"/>
                  <a:gd name="T25" fmla="*/ 11 h 239"/>
                  <a:gd name="T26" fmla="*/ 23 w 187"/>
                  <a:gd name="T27" fmla="*/ 20 h 239"/>
                  <a:gd name="T28" fmla="*/ 40 w 187"/>
                  <a:gd name="T29" fmla="*/ 54 h 239"/>
                  <a:gd name="T30" fmla="*/ 68 w 187"/>
                  <a:gd name="T31" fmla="*/ 43 h 239"/>
                  <a:gd name="T32" fmla="*/ 100 w 187"/>
                  <a:gd name="T33" fmla="*/ 40 h 239"/>
                  <a:gd name="T34" fmla="*/ 110 w 187"/>
                  <a:gd name="T35" fmla="*/ 41 h 239"/>
                  <a:gd name="T36" fmla="*/ 126 w 187"/>
                  <a:gd name="T37" fmla="*/ 46 h 239"/>
                  <a:gd name="T38" fmla="*/ 137 w 187"/>
                  <a:gd name="T39" fmla="*/ 56 h 239"/>
                  <a:gd name="T40" fmla="*/ 142 w 187"/>
                  <a:gd name="T41" fmla="*/ 70 h 239"/>
                  <a:gd name="T42" fmla="*/ 143 w 187"/>
                  <a:gd name="T43" fmla="*/ 96 h 239"/>
                  <a:gd name="T44" fmla="*/ 134 w 187"/>
                  <a:gd name="T45" fmla="*/ 92 h 239"/>
                  <a:gd name="T46" fmla="*/ 109 w 187"/>
                  <a:gd name="T47" fmla="*/ 88 h 239"/>
                  <a:gd name="T48" fmla="*/ 92 w 187"/>
                  <a:gd name="T49" fmla="*/ 87 h 239"/>
                  <a:gd name="T50" fmla="*/ 64 w 187"/>
                  <a:gd name="T51" fmla="*/ 89 h 239"/>
                  <a:gd name="T52" fmla="*/ 48 w 187"/>
                  <a:gd name="T53" fmla="*/ 94 h 239"/>
                  <a:gd name="T54" fmla="*/ 33 w 187"/>
                  <a:gd name="T55" fmla="*/ 101 h 239"/>
                  <a:gd name="T56" fmla="*/ 21 w 187"/>
                  <a:gd name="T57" fmla="*/ 110 h 239"/>
                  <a:gd name="T58" fmla="*/ 11 w 187"/>
                  <a:gd name="T59" fmla="*/ 121 h 239"/>
                  <a:gd name="T60" fmla="*/ 4 w 187"/>
                  <a:gd name="T61" fmla="*/ 135 h 239"/>
                  <a:gd name="T62" fmla="*/ 0 w 187"/>
                  <a:gd name="T63" fmla="*/ 153 h 239"/>
                  <a:gd name="T64" fmla="*/ 0 w 187"/>
                  <a:gd name="T65" fmla="*/ 162 h 239"/>
                  <a:gd name="T66" fmla="*/ 2 w 187"/>
                  <a:gd name="T67" fmla="*/ 182 h 239"/>
                  <a:gd name="T68" fmla="*/ 7 w 187"/>
                  <a:gd name="T69" fmla="*/ 198 h 239"/>
                  <a:gd name="T70" fmla="*/ 15 w 187"/>
                  <a:gd name="T71" fmla="*/ 211 h 239"/>
                  <a:gd name="T72" fmla="*/ 27 w 187"/>
                  <a:gd name="T73" fmla="*/ 222 h 239"/>
                  <a:gd name="T74" fmla="*/ 39 w 187"/>
                  <a:gd name="T75" fmla="*/ 230 h 239"/>
                  <a:gd name="T76" fmla="*/ 52 w 187"/>
                  <a:gd name="T77" fmla="*/ 235 h 239"/>
                  <a:gd name="T78" fmla="*/ 80 w 187"/>
                  <a:gd name="T79" fmla="*/ 239 h 239"/>
                  <a:gd name="T80" fmla="*/ 91 w 187"/>
                  <a:gd name="T81" fmla="*/ 239 h 239"/>
                  <a:gd name="T82" fmla="*/ 109 w 187"/>
                  <a:gd name="T83" fmla="*/ 234 h 239"/>
                  <a:gd name="T84" fmla="*/ 116 w 187"/>
                  <a:gd name="T85" fmla="*/ 231 h 239"/>
                  <a:gd name="T86" fmla="*/ 135 w 187"/>
                  <a:gd name="T87" fmla="*/ 219 h 239"/>
                  <a:gd name="T88" fmla="*/ 143 w 187"/>
                  <a:gd name="T89" fmla="*/ 235 h 239"/>
                  <a:gd name="T90" fmla="*/ 143 w 187"/>
                  <a:gd name="T91" fmla="*/ 170 h 239"/>
                  <a:gd name="T92" fmla="*/ 139 w 187"/>
                  <a:gd name="T93" fmla="*/ 175 h 239"/>
                  <a:gd name="T94" fmla="*/ 127 w 187"/>
                  <a:gd name="T95" fmla="*/ 185 h 239"/>
                  <a:gd name="T96" fmla="*/ 113 w 187"/>
                  <a:gd name="T97" fmla="*/ 193 h 239"/>
                  <a:gd name="T98" fmla="*/ 96 w 187"/>
                  <a:gd name="T99" fmla="*/ 198 h 239"/>
                  <a:gd name="T100" fmla="*/ 88 w 187"/>
                  <a:gd name="T101" fmla="*/ 199 h 239"/>
                  <a:gd name="T102" fmla="*/ 69 w 187"/>
                  <a:gd name="T103" fmla="*/ 196 h 239"/>
                  <a:gd name="T104" fmla="*/ 56 w 187"/>
                  <a:gd name="T105" fmla="*/ 190 h 239"/>
                  <a:gd name="T106" fmla="*/ 51 w 187"/>
                  <a:gd name="T107" fmla="*/ 185 h 239"/>
                  <a:gd name="T108" fmla="*/ 45 w 187"/>
                  <a:gd name="T109" fmla="*/ 170 h 239"/>
                  <a:gd name="T110" fmla="*/ 44 w 187"/>
                  <a:gd name="T111" fmla="*/ 161 h 239"/>
                  <a:gd name="T112" fmla="*/ 47 w 187"/>
                  <a:gd name="T113" fmla="*/ 146 h 239"/>
                  <a:gd name="T114" fmla="*/ 56 w 187"/>
                  <a:gd name="T115" fmla="*/ 135 h 239"/>
                  <a:gd name="T116" fmla="*/ 71 w 187"/>
                  <a:gd name="T117" fmla="*/ 128 h 239"/>
                  <a:gd name="T118" fmla="*/ 91 w 187"/>
                  <a:gd name="T119" fmla="*/ 126 h 239"/>
                  <a:gd name="T120" fmla="*/ 108 w 187"/>
                  <a:gd name="T121" fmla="*/ 126 h 239"/>
                  <a:gd name="T122" fmla="*/ 121 w 187"/>
                  <a:gd name="T123" fmla="*/ 128 h 239"/>
                  <a:gd name="T124" fmla="*/ 143 w 187"/>
                  <a:gd name="T125" fmla="*/ 13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239">
                    <a:moveTo>
                      <a:pt x="187" y="235"/>
                    </a:moveTo>
                    <a:lnTo>
                      <a:pt x="187" y="77"/>
                    </a:lnTo>
                    <a:lnTo>
                      <a:pt x="187" y="77"/>
                    </a:lnTo>
                    <a:lnTo>
                      <a:pt x="187" y="67"/>
                    </a:lnTo>
                    <a:lnTo>
                      <a:pt x="185" y="58"/>
                    </a:lnTo>
                    <a:lnTo>
                      <a:pt x="183" y="50"/>
                    </a:lnTo>
                    <a:lnTo>
                      <a:pt x="181" y="43"/>
                    </a:lnTo>
                    <a:lnTo>
                      <a:pt x="177" y="36"/>
                    </a:lnTo>
                    <a:lnTo>
                      <a:pt x="173" y="29"/>
                    </a:lnTo>
                    <a:lnTo>
                      <a:pt x="169" y="24"/>
                    </a:lnTo>
                    <a:lnTo>
                      <a:pt x="163" y="19"/>
                    </a:lnTo>
                    <a:lnTo>
                      <a:pt x="157" y="14"/>
                    </a:lnTo>
                    <a:lnTo>
                      <a:pt x="151" y="10"/>
                    </a:lnTo>
                    <a:lnTo>
                      <a:pt x="144" y="7"/>
                    </a:lnTo>
                    <a:lnTo>
                      <a:pt x="136" y="5"/>
                    </a:lnTo>
                    <a:lnTo>
                      <a:pt x="128" y="2"/>
                    </a:lnTo>
                    <a:lnTo>
                      <a:pt x="119" y="1"/>
                    </a:lnTo>
                    <a:lnTo>
                      <a:pt x="110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89" y="0"/>
                    </a:lnTo>
                    <a:lnTo>
                      <a:pt x="78" y="1"/>
                    </a:lnTo>
                    <a:lnTo>
                      <a:pt x="68" y="3"/>
                    </a:lnTo>
                    <a:lnTo>
                      <a:pt x="58" y="5"/>
                    </a:lnTo>
                    <a:lnTo>
                      <a:pt x="49" y="8"/>
                    </a:lnTo>
                    <a:lnTo>
                      <a:pt x="40" y="11"/>
                    </a:lnTo>
                    <a:lnTo>
                      <a:pt x="31" y="16"/>
                    </a:lnTo>
                    <a:lnTo>
                      <a:pt x="23" y="20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54" y="48"/>
                    </a:lnTo>
                    <a:lnTo>
                      <a:pt x="68" y="43"/>
                    </a:lnTo>
                    <a:lnTo>
                      <a:pt x="83" y="41"/>
                    </a:lnTo>
                    <a:lnTo>
                      <a:pt x="100" y="40"/>
                    </a:lnTo>
                    <a:lnTo>
                      <a:pt x="100" y="40"/>
                    </a:lnTo>
                    <a:lnTo>
                      <a:pt x="110" y="41"/>
                    </a:lnTo>
                    <a:lnTo>
                      <a:pt x="118" y="43"/>
                    </a:lnTo>
                    <a:lnTo>
                      <a:pt x="126" y="46"/>
                    </a:lnTo>
                    <a:lnTo>
                      <a:pt x="132" y="50"/>
                    </a:lnTo>
                    <a:lnTo>
                      <a:pt x="137" y="56"/>
                    </a:lnTo>
                    <a:lnTo>
                      <a:pt x="140" y="62"/>
                    </a:lnTo>
                    <a:lnTo>
                      <a:pt x="142" y="70"/>
                    </a:lnTo>
                    <a:lnTo>
                      <a:pt x="143" y="79"/>
                    </a:lnTo>
                    <a:lnTo>
                      <a:pt x="143" y="96"/>
                    </a:lnTo>
                    <a:lnTo>
                      <a:pt x="143" y="96"/>
                    </a:lnTo>
                    <a:lnTo>
                      <a:pt x="134" y="92"/>
                    </a:lnTo>
                    <a:lnTo>
                      <a:pt x="122" y="89"/>
                    </a:lnTo>
                    <a:lnTo>
                      <a:pt x="109" y="88"/>
                    </a:lnTo>
                    <a:lnTo>
                      <a:pt x="92" y="87"/>
                    </a:lnTo>
                    <a:lnTo>
                      <a:pt x="92" y="87"/>
                    </a:lnTo>
                    <a:lnTo>
                      <a:pt x="73" y="88"/>
                    </a:lnTo>
                    <a:lnTo>
                      <a:pt x="64" y="89"/>
                    </a:lnTo>
                    <a:lnTo>
                      <a:pt x="56" y="91"/>
                    </a:lnTo>
                    <a:lnTo>
                      <a:pt x="48" y="94"/>
                    </a:lnTo>
                    <a:lnTo>
                      <a:pt x="40" y="97"/>
                    </a:lnTo>
                    <a:lnTo>
                      <a:pt x="33" y="101"/>
                    </a:lnTo>
                    <a:lnTo>
                      <a:pt x="27" y="105"/>
                    </a:lnTo>
                    <a:lnTo>
                      <a:pt x="21" y="110"/>
                    </a:lnTo>
                    <a:lnTo>
                      <a:pt x="15" y="115"/>
                    </a:lnTo>
                    <a:lnTo>
                      <a:pt x="11" y="121"/>
                    </a:lnTo>
                    <a:lnTo>
                      <a:pt x="7" y="128"/>
                    </a:lnTo>
                    <a:lnTo>
                      <a:pt x="4" y="135"/>
                    </a:lnTo>
                    <a:lnTo>
                      <a:pt x="2" y="143"/>
                    </a:lnTo>
                    <a:lnTo>
                      <a:pt x="0" y="15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72"/>
                    </a:lnTo>
                    <a:lnTo>
                      <a:pt x="2" y="182"/>
                    </a:lnTo>
                    <a:lnTo>
                      <a:pt x="4" y="190"/>
                    </a:lnTo>
                    <a:lnTo>
                      <a:pt x="7" y="198"/>
                    </a:lnTo>
                    <a:lnTo>
                      <a:pt x="11" y="205"/>
                    </a:lnTo>
                    <a:lnTo>
                      <a:pt x="15" y="211"/>
                    </a:lnTo>
                    <a:lnTo>
                      <a:pt x="21" y="217"/>
                    </a:lnTo>
                    <a:lnTo>
                      <a:pt x="27" y="222"/>
                    </a:lnTo>
                    <a:lnTo>
                      <a:pt x="33" y="226"/>
                    </a:lnTo>
                    <a:lnTo>
                      <a:pt x="39" y="230"/>
                    </a:lnTo>
                    <a:lnTo>
                      <a:pt x="45" y="233"/>
                    </a:lnTo>
                    <a:lnTo>
                      <a:pt x="52" y="235"/>
                    </a:lnTo>
                    <a:lnTo>
                      <a:pt x="66" y="238"/>
                    </a:lnTo>
                    <a:lnTo>
                      <a:pt x="80" y="239"/>
                    </a:lnTo>
                    <a:lnTo>
                      <a:pt x="80" y="239"/>
                    </a:lnTo>
                    <a:lnTo>
                      <a:pt x="91" y="239"/>
                    </a:lnTo>
                    <a:lnTo>
                      <a:pt x="101" y="237"/>
                    </a:lnTo>
                    <a:lnTo>
                      <a:pt x="109" y="234"/>
                    </a:lnTo>
                    <a:lnTo>
                      <a:pt x="116" y="231"/>
                    </a:lnTo>
                    <a:lnTo>
                      <a:pt x="116" y="231"/>
                    </a:lnTo>
                    <a:lnTo>
                      <a:pt x="128" y="224"/>
                    </a:lnTo>
                    <a:lnTo>
                      <a:pt x="135" y="219"/>
                    </a:lnTo>
                    <a:lnTo>
                      <a:pt x="143" y="212"/>
                    </a:lnTo>
                    <a:lnTo>
                      <a:pt x="143" y="235"/>
                    </a:lnTo>
                    <a:lnTo>
                      <a:pt x="187" y="235"/>
                    </a:lnTo>
                    <a:close/>
                    <a:moveTo>
                      <a:pt x="143" y="170"/>
                    </a:moveTo>
                    <a:lnTo>
                      <a:pt x="143" y="170"/>
                    </a:lnTo>
                    <a:lnTo>
                      <a:pt x="139" y="175"/>
                    </a:lnTo>
                    <a:lnTo>
                      <a:pt x="133" y="180"/>
                    </a:lnTo>
                    <a:lnTo>
                      <a:pt x="127" y="185"/>
                    </a:lnTo>
                    <a:lnTo>
                      <a:pt x="121" y="190"/>
                    </a:lnTo>
                    <a:lnTo>
                      <a:pt x="113" y="193"/>
                    </a:lnTo>
                    <a:lnTo>
                      <a:pt x="105" y="196"/>
                    </a:lnTo>
                    <a:lnTo>
                      <a:pt x="96" y="198"/>
                    </a:lnTo>
                    <a:lnTo>
                      <a:pt x="88" y="199"/>
                    </a:lnTo>
                    <a:lnTo>
                      <a:pt x="88" y="199"/>
                    </a:lnTo>
                    <a:lnTo>
                      <a:pt x="78" y="198"/>
                    </a:lnTo>
                    <a:lnTo>
                      <a:pt x="69" y="196"/>
                    </a:lnTo>
                    <a:lnTo>
                      <a:pt x="62" y="194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51" y="185"/>
                    </a:lnTo>
                    <a:lnTo>
                      <a:pt x="47" y="178"/>
                    </a:lnTo>
                    <a:lnTo>
                      <a:pt x="45" y="170"/>
                    </a:lnTo>
                    <a:lnTo>
                      <a:pt x="44" y="161"/>
                    </a:lnTo>
                    <a:lnTo>
                      <a:pt x="44" y="161"/>
                    </a:lnTo>
                    <a:lnTo>
                      <a:pt x="44" y="153"/>
                    </a:lnTo>
                    <a:lnTo>
                      <a:pt x="47" y="146"/>
                    </a:lnTo>
                    <a:lnTo>
                      <a:pt x="51" y="140"/>
                    </a:lnTo>
                    <a:lnTo>
                      <a:pt x="56" y="135"/>
                    </a:lnTo>
                    <a:lnTo>
                      <a:pt x="63" y="131"/>
                    </a:lnTo>
                    <a:lnTo>
                      <a:pt x="71" y="128"/>
                    </a:lnTo>
                    <a:lnTo>
                      <a:pt x="80" y="126"/>
                    </a:lnTo>
                    <a:lnTo>
                      <a:pt x="91" y="126"/>
                    </a:lnTo>
                    <a:lnTo>
                      <a:pt x="91" y="126"/>
                    </a:lnTo>
                    <a:lnTo>
                      <a:pt x="108" y="126"/>
                    </a:lnTo>
                    <a:lnTo>
                      <a:pt x="121" y="128"/>
                    </a:lnTo>
                    <a:lnTo>
                      <a:pt x="121" y="128"/>
                    </a:lnTo>
                    <a:lnTo>
                      <a:pt x="131" y="131"/>
                    </a:lnTo>
                    <a:lnTo>
                      <a:pt x="143" y="136"/>
                    </a:lnTo>
                    <a:lnTo>
                      <a:pt x="143" y="17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0" name="Freeform 79"/>
              <p:cNvSpPr>
                <a:spLocks noEditPoints="1"/>
              </p:cNvSpPr>
              <p:nvPr userDrawn="1"/>
            </p:nvSpPr>
            <p:spPr bwMode="auto">
              <a:xfrm>
                <a:off x="4146550" y="6360332"/>
                <a:ext cx="79375" cy="95250"/>
              </a:xfrm>
              <a:custGeom>
                <a:avLst/>
                <a:gdLst>
                  <a:gd name="T0" fmla="*/ 197 w 197"/>
                  <a:gd name="T1" fmla="*/ 114 h 239"/>
                  <a:gd name="T2" fmla="*/ 196 w 197"/>
                  <a:gd name="T3" fmla="*/ 92 h 239"/>
                  <a:gd name="T4" fmla="*/ 191 w 197"/>
                  <a:gd name="T5" fmla="*/ 70 h 239"/>
                  <a:gd name="T6" fmla="*/ 184 w 197"/>
                  <a:gd name="T7" fmla="*/ 51 h 239"/>
                  <a:gd name="T8" fmla="*/ 173 w 197"/>
                  <a:gd name="T9" fmla="*/ 34 h 239"/>
                  <a:gd name="T10" fmla="*/ 160 w 197"/>
                  <a:gd name="T11" fmla="*/ 20 h 239"/>
                  <a:gd name="T12" fmla="*/ 143 w 197"/>
                  <a:gd name="T13" fmla="*/ 9 h 239"/>
                  <a:gd name="T14" fmla="*/ 123 w 197"/>
                  <a:gd name="T15" fmla="*/ 2 h 239"/>
                  <a:gd name="T16" fmla="*/ 101 w 197"/>
                  <a:gd name="T17" fmla="*/ 0 h 239"/>
                  <a:gd name="T18" fmla="*/ 90 w 197"/>
                  <a:gd name="T19" fmla="*/ 0 h 239"/>
                  <a:gd name="T20" fmla="*/ 69 w 197"/>
                  <a:gd name="T21" fmla="*/ 4 h 239"/>
                  <a:gd name="T22" fmla="*/ 51 w 197"/>
                  <a:gd name="T23" fmla="*/ 12 h 239"/>
                  <a:gd name="T24" fmla="*/ 35 w 197"/>
                  <a:gd name="T25" fmla="*/ 23 h 239"/>
                  <a:gd name="T26" fmla="*/ 22 w 197"/>
                  <a:gd name="T27" fmla="*/ 38 h 239"/>
                  <a:gd name="T28" fmla="*/ 12 w 197"/>
                  <a:gd name="T29" fmla="*/ 57 h 239"/>
                  <a:gd name="T30" fmla="*/ 5 w 197"/>
                  <a:gd name="T31" fmla="*/ 79 h 239"/>
                  <a:gd name="T32" fmla="*/ 1 w 197"/>
                  <a:gd name="T33" fmla="*/ 105 h 239"/>
                  <a:gd name="T34" fmla="*/ 0 w 197"/>
                  <a:gd name="T35" fmla="*/ 119 h 239"/>
                  <a:gd name="T36" fmla="*/ 2 w 197"/>
                  <a:gd name="T37" fmla="*/ 147 h 239"/>
                  <a:gd name="T38" fmla="*/ 9 w 197"/>
                  <a:gd name="T39" fmla="*/ 173 h 239"/>
                  <a:gd name="T40" fmla="*/ 19 w 197"/>
                  <a:gd name="T41" fmla="*/ 193 h 239"/>
                  <a:gd name="T42" fmla="*/ 30 w 197"/>
                  <a:gd name="T43" fmla="*/ 209 h 239"/>
                  <a:gd name="T44" fmla="*/ 37 w 197"/>
                  <a:gd name="T45" fmla="*/ 215 h 239"/>
                  <a:gd name="T46" fmla="*/ 51 w 197"/>
                  <a:gd name="T47" fmla="*/ 226 h 239"/>
                  <a:gd name="T48" fmla="*/ 68 w 197"/>
                  <a:gd name="T49" fmla="*/ 234 h 239"/>
                  <a:gd name="T50" fmla="*/ 88 w 197"/>
                  <a:gd name="T51" fmla="*/ 239 h 239"/>
                  <a:gd name="T52" fmla="*/ 99 w 197"/>
                  <a:gd name="T53" fmla="*/ 239 h 239"/>
                  <a:gd name="T54" fmla="*/ 125 w 197"/>
                  <a:gd name="T55" fmla="*/ 237 h 239"/>
                  <a:gd name="T56" fmla="*/ 145 w 197"/>
                  <a:gd name="T57" fmla="*/ 231 h 239"/>
                  <a:gd name="T58" fmla="*/ 154 w 197"/>
                  <a:gd name="T59" fmla="*/ 227 h 239"/>
                  <a:gd name="T60" fmla="*/ 170 w 197"/>
                  <a:gd name="T61" fmla="*/ 217 h 239"/>
                  <a:gd name="T62" fmla="*/ 152 w 197"/>
                  <a:gd name="T63" fmla="*/ 180 h 239"/>
                  <a:gd name="T64" fmla="*/ 139 w 197"/>
                  <a:gd name="T65" fmla="*/ 188 h 239"/>
                  <a:gd name="T66" fmla="*/ 129 w 197"/>
                  <a:gd name="T67" fmla="*/ 194 h 239"/>
                  <a:gd name="T68" fmla="*/ 116 w 197"/>
                  <a:gd name="T69" fmla="*/ 197 h 239"/>
                  <a:gd name="T70" fmla="*/ 102 w 197"/>
                  <a:gd name="T71" fmla="*/ 199 h 239"/>
                  <a:gd name="T72" fmla="*/ 92 w 197"/>
                  <a:gd name="T73" fmla="*/ 198 h 239"/>
                  <a:gd name="T74" fmla="*/ 73 w 197"/>
                  <a:gd name="T75" fmla="*/ 191 h 239"/>
                  <a:gd name="T76" fmla="*/ 58 w 197"/>
                  <a:gd name="T77" fmla="*/ 175 h 239"/>
                  <a:gd name="T78" fmla="*/ 47 w 197"/>
                  <a:gd name="T79" fmla="*/ 151 h 239"/>
                  <a:gd name="T80" fmla="*/ 196 w 197"/>
                  <a:gd name="T81" fmla="*/ 135 h 239"/>
                  <a:gd name="T82" fmla="*/ 196 w 197"/>
                  <a:gd name="T83" fmla="*/ 126 h 239"/>
                  <a:gd name="T84" fmla="*/ 197 w 197"/>
                  <a:gd name="T85" fmla="*/ 114 h 239"/>
                  <a:gd name="T86" fmla="*/ 45 w 197"/>
                  <a:gd name="T87" fmla="*/ 98 h 239"/>
                  <a:gd name="T88" fmla="*/ 51 w 197"/>
                  <a:gd name="T89" fmla="*/ 73 h 239"/>
                  <a:gd name="T90" fmla="*/ 61 w 197"/>
                  <a:gd name="T91" fmla="*/ 55 h 239"/>
                  <a:gd name="T92" fmla="*/ 77 w 197"/>
                  <a:gd name="T93" fmla="*/ 44 h 239"/>
                  <a:gd name="T94" fmla="*/ 98 w 197"/>
                  <a:gd name="T95" fmla="*/ 40 h 239"/>
                  <a:gd name="T96" fmla="*/ 104 w 197"/>
                  <a:gd name="T97" fmla="*/ 41 h 239"/>
                  <a:gd name="T98" fmla="*/ 116 w 197"/>
                  <a:gd name="T99" fmla="*/ 43 h 239"/>
                  <a:gd name="T100" fmla="*/ 126 w 197"/>
                  <a:gd name="T101" fmla="*/ 47 h 239"/>
                  <a:gd name="T102" fmla="*/ 138 w 197"/>
                  <a:gd name="T103" fmla="*/ 57 h 239"/>
                  <a:gd name="T104" fmla="*/ 147 w 197"/>
                  <a:gd name="T105" fmla="*/ 76 h 239"/>
                  <a:gd name="T106" fmla="*/ 152 w 197"/>
                  <a:gd name="T107" fmla="*/ 9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7" h="239">
                    <a:moveTo>
                      <a:pt x="197" y="114"/>
                    </a:moveTo>
                    <a:lnTo>
                      <a:pt x="197" y="114"/>
                    </a:lnTo>
                    <a:lnTo>
                      <a:pt x="197" y="103"/>
                    </a:lnTo>
                    <a:lnTo>
                      <a:pt x="196" y="92"/>
                    </a:lnTo>
                    <a:lnTo>
                      <a:pt x="194" y="81"/>
                    </a:lnTo>
                    <a:lnTo>
                      <a:pt x="191" y="70"/>
                    </a:lnTo>
                    <a:lnTo>
                      <a:pt x="188" y="60"/>
                    </a:lnTo>
                    <a:lnTo>
                      <a:pt x="184" y="51"/>
                    </a:lnTo>
                    <a:lnTo>
                      <a:pt x="179" y="42"/>
                    </a:lnTo>
                    <a:lnTo>
                      <a:pt x="173" y="34"/>
                    </a:lnTo>
                    <a:lnTo>
                      <a:pt x="167" y="26"/>
                    </a:lnTo>
                    <a:lnTo>
                      <a:pt x="160" y="20"/>
                    </a:lnTo>
                    <a:lnTo>
                      <a:pt x="152" y="14"/>
                    </a:lnTo>
                    <a:lnTo>
                      <a:pt x="143" y="9"/>
                    </a:lnTo>
                    <a:lnTo>
                      <a:pt x="134" y="5"/>
                    </a:lnTo>
                    <a:lnTo>
                      <a:pt x="123" y="2"/>
                    </a:lnTo>
                    <a:lnTo>
                      <a:pt x="11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0" y="0"/>
                    </a:lnTo>
                    <a:lnTo>
                      <a:pt x="79" y="2"/>
                    </a:lnTo>
                    <a:lnTo>
                      <a:pt x="69" y="4"/>
                    </a:lnTo>
                    <a:lnTo>
                      <a:pt x="60" y="8"/>
                    </a:lnTo>
                    <a:lnTo>
                      <a:pt x="51" y="12"/>
                    </a:lnTo>
                    <a:lnTo>
                      <a:pt x="43" y="17"/>
                    </a:lnTo>
                    <a:lnTo>
                      <a:pt x="35" y="23"/>
                    </a:lnTo>
                    <a:lnTo>
                      <a:pt x="28" y="30"/>
                    </a:lnTo>
                    <a:lnTo>
                      <a:pt x="22" y="38"/>
                    </a:lnTo>
                    <a:lnTo>
                      <a:pt x="16" y="47"/>
                    </a:lnTo>
                    <a:lnTo>
                      <a:pt x="12" y="57"/>
                    </a:lnTo>
                    <a:lnTo>
                      <a:pt x="8" y="68"/>
                    </a:lnTo>
                    <a:lnTo>
                      <a:pt x="5" y="79"/>
                    </a:lnTo>
                    <a:lnTo>
                      <a:pt x="2" y="92"/>
                    </a:lnTo>
                    <a:lnTo>
                      <a:pt x="1" y="105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1" y="134"/>
                    </a:lnTo>
                    <a:lnTo>
                      <a:pt x="2" y="147"/>
                    </a:lnTo>
                    <a:lnTo>
                      <a:pt x="5" y="161"/>
                    </a:lnTo>
                    <a:lnTo>
                      <a:pt x="9" y="173"/>
                    </a:lnTo>
                    <a:lnTo>
                      <a:pt x="14" y="184"/>
                    </a:lnTo>
                    <a:lnTo>
                      <a:pt x="19" y="193"/>
                    </a:lnTo>
                    <a:lnTo>
                      <a:pt x="24" y="202"/>
                    </a:lnTo>
                    <a:lnTo>
                      <a:pt x="30" y="209"/>
                    </a:lnTo>
                    <a:lnTo>
                      <a:pt x="30" y="209"/>
                    </a:lnTo>
                    <a:lnTo>
                      <a:pt x="37" y="215"/>
                    </a:lnTo>
                    <a:lnTo>
                      <a:pt x="44" y="221"/>
                    </a:lnTo>
                    <a:lnTo>
                      <a:pt x="51" y="226"/>
                    </a:lnTo>
                    <a:lnTo>
                      <a:pt x="59" y="230"/>
                    </a:lnTo>
                    <a:lnTo>
                      <a:pt x="68" y="234"/>
                    </a:lnTo>
                    <a:lnTo>
                      <a:pt x="78" y="237"/>
                    </a:lnTo>
                    <a:lnTo>
                      <a:pt x="88" y="239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2" y="239"/>
                    </a:lnTo>
                    <a:lnTo>
                      <a:pt x="125" y="237"/>
                    </a:lnTo>
                    <a:lnTo>
                      <a:pt x="135" y="235"/>
                    </a:lnTo>
                    <a:lnTo>
                      <a:pt x="145" y="231"/>
                    </a:lnTo>
                    <a:lnTo>
                      <a:pt x="145" y="231"/>
                    </a:lnTo>
                    <a:lnTo>
                      <a:pt x="154" y="227"/>
                    </a:lnTo>
                    <a:lnTo>
                      <a:pt x="162" y="222"/>
                    </a:lnTo>
                    <a:lnTo>
                      <a:pt x="170" y="217"/>
                    </a:lnTo>
                    <a:lnTo>
                      <a:pt x="178" y="209"/>
                    </a:lnTo>
                    <a:lnTo>
                      <a:pt x="152" y="180"/>
                    </a:lnTo>
                    <a:lnTo>
                      <a:pt x="152" y="180"/>
                    </a:lnTo>
                    <a:lnTo>
                      <a:pt x="139" y="188"/>
                    </a:lnTo>
                    <a:lnTo>
                      <a:pt x="129" y="194"/>
                    </a:lnTo>
                    <a:lnTo>
                      <a:pt x="129" y="194"/>
                    </a:lnTo>
                    <a:lnTo>
                      <a:pt x="122" y="196"/>
                    </a:lnTo>
                    <a:lnTo>
                      <a:pt x="116" y="197"/>
                    </a:lnTo>
                    <a:lnTo>
                      <a:pt x="109" y="198"/>
                    </a:lnTo>
                    <a:lnTo>
                      <a:pt x="102" y="199"/>
                    </a:lnTo>
                    <a:lnTo>
                      <a:pt x="102" y="199"/>
                    </a:lnTo>
                    <a:lnTo>
                      <a:pt x="92" y="198"/>
                    </a:lnTo>
                    <a:lnTo>
                      <a:pt x="82" y="195"/>
                    </a:lnTo>
                    <a:lnTo>
                      <a:pt x="73" y="191"/>
                    </a:lnTo>
                    <a:lnTo>
                      <a:pt x="65" y="184"/>
                    </a:lnTo>
                    <a:lnTo>
                      <a:pt x="58" y="175"/>
                    </a:lnTo>
                    <a:lnTo>
                      <a:pt x="52" y="164"/>
                    </a:lnTo>
                    <a:lnTo>
                      <a:pt x="47" y="151"/>
                    </a:lnTo>
                    <a:lnTo>
                      <a:pt x="44" y="135"/>
                    </a:lnTo>
                    <a:lnTo>
                      <a:pt x="196" y="135"/>
                    </a:lnTo>
                    <a:lnTo>
                      <a:pt x="196" y="135"/>
                    </a:lnTo>
                    <a:lnTo>
                      <a:pt x="196" y="126"/>
                    </a:lnTo>
                    <a:lnTo>
                      <a:pt x="197" y="114"/>
                    </a:lnTo>
                    <a:lnTo>
                      <a:pt x="197" y="114"/>
                    </a:lnTo>
                    <a:close/>
                    <a:moveTo>
                      <a:pt x="45" y="98"/>
                    </a:moveTo>
                    <a:lnTo>
                      <a:pt x="45" y="98"/>
                    </a:lnTo>
                    <a:lnTo>
                      <a:pt x="47" y="85"/>
                    </a:lnTo>
                    <a:lnTo>
                      <a:pt x="51" y="73"/>
                    </a:lnTo>
                    <a:lnTo>
                      <a:pt x="55" y="64"/>
                    </a:lnTo>
                    <a:lnTo>
                      <a:pt x="61" y="55"/>
                    </a:lnTo>
                    <a:lnTo>
                      <a:pt x="68" y="49"/>
                    </a:lnTo>
                    <a:lnTo>
                      <a:pt x="77" y="44"/>
                    </a:lnTo>
                    <a:lnTo>
                      <a:pt x="87" y="41"/>
                    </a:lnTo>
                    <a:lnTo>
                      <a:pt x="98" y="40"/>
                    </a:lnTo>
                    <a:lnTo>
                      <a:pt x="98" y="40"/>
                    </a:lnTo>
                    <a:lnTo>
                      <a:pt x="104" y="41"/>
                    </a:lnTo>
                    <a:lnTo>
                      <a:pt x="110" y="42"/>
                    </a:lnTo>
                    <a:lnTo>
                      <a:pt x="116" y="43"/>
                    </a:lnTo>
                    <a:lnTo>
                      <a:pt x="121" y="45"/>
                    </a:lnTo>
                    <a:lnTo>
                      <a:pt x="126" y="47"/>
                    </a:lnTo>
                    <a:lnTo>
                      <a:pt x="130" y="50"/>
                    </a:lnTo>
                    <a:lnTo>
                      <a:pt x="138" y="57"/>
                    </a:lnTo>
                    <a:lnTo>
                      <a:pt x="143" y="66"/>
                    </a:lnTo>
                    <a:lnTo>
                      <a:pt x="147" y="76"/>
                    </a:lnTo>
                    <a:lnTo>
                      <a:pt x="150" y="86"/>
                    </a:lnTo>
                    <a:lnTo>
                      <a:pt x="152" y="98"/>
                    </a:lnTo>
                    <a:lnTo>
                      <a:pt x="45" y="98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1" name="Freeform 80"/>
              <p:cNvSpPr>
                <a:spLocks/>
              </p:cNvSpPr>
              <p:nvPr userDrawn="1"/>
            </p:nvSpPr>
            <p:spPr bwMode="auto">
              <a:xfrm>
                <a:off x="4244975" y="6363507"/>
                <a:ext cx="88900" cy="92075"/>
              </a:xfrm>
              <a:custGeom>
                <a:avLst/>
                <a:gdLst>
                  <a:gd name="T0" fmla="*/ 226 w 226"/>
                  <a:gd name="T1" fmla="*/ 230 h 233"/>
                  <a:gd name="T2" fmla="*/ 226 w 226"/>
                  <a:gd name="T3" fmla="*/ 0 h 233"/>
                  <a:gd name="T4" fmla="*/ 177 w 226"/>
                  <a:gd name="T5" fmla="*/ 0 h 233"/>
                  <a:gd name="T6" fmla="*/ 128 w 226"/>
                  <a:gd name="T7" fmla="*/ 111 h 233"/>
                  <a:gd name="T8" fmla="*/ 128 w 226"/>
                  <a:gd name="T9" fmla="*/ 111 h 233"/>
                  <a:gd name="T10" fmla="*/ 113 w 226"/>
                  <a:gd name="T11" fmla="*/ 151 h 233"/>
                  <a:gd name="T12" fmla="*/ 113 w 226"/>
                  <a:gd name="T13" fmla="*/ 151 h 233"/>
                  <a:gd name="T14" fmla="*/ 107 w 226"/>
                  <a:gd name="T15" fmla="*/ 132 h 233"/>
                  <a:gd name="T16" fmla="*/ 98 w 226"/>
                  <a:gd name="T17" fmla="*/ 111 h 233"/>
                  <a:gd name="T18" fmla="*/ 49 w 226"/>
                  <a:gd name="T19" fmla="*/ 0 h 233"/>
                  <a:gd name="T20" fmla="*/ 0 w 226"/>
                  <a:gd name="T21" fmla="*/ 0 h 233"/>
                  <a:gd name="T22" fmla="*/ 0 w 226"/>
                  <a:gd name="T23" fmla="*/ 230 h 233"/>
                  <a:gd name="T24" fmla="*/ 43 w 226"/>
                  <a:gd name="T25" fmla="*/ 230 h 233"/>
                  <a:gd name="T26" fmla="*/ 43 w 226"/>
                  <a:gd name="T27" fmla="*/ 110 h 233"/>
                  <a:gd name="T28" fmla="*/ 43 w 226"/>
                  <a:gd name="T29" fmla="*/ 110 h 233"/>
                  <a:gd name="T30" fmla="*/ 42 w 226"/>
                  <a:gd name="T31" fmla="*/ 69 h 233"/>
                  <a:gd name="T32" fmla="*/ 42 w 226"/>
                  <a:gd name="T33" fmla="*/ 69 h 233"/>
                  <a:gd name="T34" fmla="*/ 48 w 226"/>
                  <a:gd name="T35" fmla="*/ 85 h 233"/>
                  <a:gd name="T36" fmla="*/ 57 w 226"/>
                  <a:gd name="T37" fmla="*/ 106 h 233"/>
                  <a:gd name="T38" fmla="*/ 112 w 226"/>
                  <a:gd name="T39" fmla="*/ 233 h 233"/>
                  <a:gd name="T40" fmla="*/ 167 w 226"/>
                  <a:gd name="T41" fmla="*/ 106 h 233"/>
                  <a:gd name="T42" fmla="*/ 167 w 226"/>
                  <a:gd name="T43" fmla="*/ 106 h 233"/>
                  <a:gd name="T44" fmla="*/ 176 w 226"/>
                  <a:gd name="T45" fmla="*/ 85 h 233"/>
                  <a:gd name="T46" fmla="*/ 182 w 226"/>
                  <a:gd name="T47" fmla="*/ 69 h 233"/>
                  <a:gd name="T48" fmla="*/ 182 w 226"/>
                  <a:gd name="T49" fmla="*/ 69 h 233"/>
                  <a:gd name="T50" fmla="*/ 181 w 226"/>
                  <a:gd name="T51" fmla="*/ 110 h 233"/>
                  <a:gd name="T52" fmla="*/ 181 w 226"/>
                  <a:gd name="T53" fmla="*/ 230 h 233"/>
                  <a:gd name="T54" fmla="*/ 226 w 226"/>
                  <a:gd name="T55" fmla="*/ 23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6" h="233">
                    <a:moveTo>
                      <a:pt x="226" y="230"/>
                    </a:moveTo>
                    <a:lnTo>
                      <a:pt x="226" y="0"/>
                    </a:lnTo>
                    <a:lnTo>
                      <a:pt x="177" y="0"/>
                    </a:lnTo>
                    <a:lnTo>
                      <a:pt x="128" y="111"/>
                    </a:lnTo>
                    <a:lnTo>
                      <a:pt x="128" y="111"/>
                    </a:lnTo>
                    <a:lnTo>
                      <a:pt x="113" y="151"/>
                    </a:lnTo>
                    <a:lnTo>
                      <a:pt x="113" y="151"/>
                    </a:lnTo>
                    <a:lnTo>
                      <a:pt x="107" y="132"/>
                    </a:lnTo>
                    <a:lnTo>
                      <a:pt x="98" y="111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230"/>
                    </a:lnTo>
                    <a:lnTo>
                      <a:pt x="43" y="230"/>
                    </a:lnTo>
                    <a:lnTo>
                      <a:pt x="43" y="110"/>
                    </a:lnTo>
                    <a:lnTo>
                      <a:pt x="43" y="110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8" y="85"/>
                    </a:lnTo>
                    <a:lnTo>
                      <a:pt x="57" y="106"/>
                    </a:lnTo>
                    <a:lnTo>
                      <a:pt x="112" y="233"/>
                    </a:lnTo>
                    <a:lnTo>
                      <a:pt x="167" y="106"/>
                    </a:lnTo>
                    <a:lnTo>
                      <a:pt x="167" y="106"/>
                    </a:lnTo>
                    <a:lnTo>
                      <a:pt x="176" y="85"/>
                    </a:lnTo>
                    <a:lnTo>
                      <a:pt x="182" y="69"/>
                    </a:lnTo>
                    <a:lnTo>
                      <a:pt x="182" y="69"/>
                    </a:lnTo>
                    <a:lnTo>
                      <a:pt x="181" y="110"/>
                    </a:lnTo>
                    <a:lnTo>
                      <a:pt x="181" y="230"/>
                    </a:lnTo>
                    <a:lnTo>
                      <a:pt x="226" y="23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2" name="Freeform 81"/>
              <p:cNvSpPr>
                <a:spLocks/>
              </p:cNvSpPr>
              <p:nvPr userDrawn="1"/>
            </p:nvSpPr>
            <p:spPr bwMode="auto">
              <a:xfrm>
                <a:off x="4400550" y="6363507"/>
                <a:ext cx="88900" cy="92075"/>
              </a:xfrm>
              <a:custGeom>
                <a:avLst/>
                <a:gdLst>
                  <a:gd name="T0" fmla="*/ 227 w 227"/>
                  <a:gd name="T1" fmla="*/ 230 h 233"/>
                  <a:gd name="T2" fmla="*/ 227 w 227"/>
                  <a:gd name="T3" fmla="*/ 0 h 233"/>
                  <a:gd name="T4" fmla="*/ 178 w 227"/>
                  <a:gd name="T5" fmla="*/ 0 h 233"/>
                  <a:gd name="T6" fmla="*/ 128 w 227"/>
                  <a:gd name="T7" fmla="*/ 111 h 233"/>
                  <a:gd name="T8" fmla="*/ 128 w 227"/>
                  <a:gd name="T9" fmla="*/ 111 h 233"/>
                  <a:gd name="T10" fmla="*/ 113 w 227"/>
                  <a:gd name="T11" fmla="*/ 151 h 233"/>
                  <a:gd name="T12" fmla="*/ 113 w 227"/>
                  <a:gd name="T13" fmla="*/ 151 h 233"/>
                  <a:gd name="T14" fmla="*/ 106 w 227"/>
                  <a:gd name="T15" fmla="*/ 132 h 233"/>
                  <a:gd name="T16" fmla="*/ 98 w 227"/>
                  <a:gd name="T17" fmla="*/ 111 h 233"/>
                  <a:gd name="T18" fmla="*/ 49 w 227"/>
                  <a:gd name="T19" fmla="*/ 0 h 233"/>
                  <a:gd name="T20" fmla="*/ 0 w 227"/>
                  <a:gd name="T21" fmla="*/ 0 h 233"/>
                  <a:gd name="T22" fmla="*/ 0 w 227"/>
                  <a:gd name="T23" fmla="*/ 230 h 233"/>
                  <a:gd name="T24" fmla="*/ 43 w 227"/>
                  <a:gd name="T25" fmla="*/ 230 h 233"/>
                  <a:gd name="T26" fmla="*/ 43 w 227"/>
                  <a:gd name="T27" fmla="*/ 110 h 233"/>
                  <a:gd name="T28" fmla="*/ 43 w 227"/>
                  <a:gd name="T29" fmla="*/ 110 h 233"/>
                  <a:gd name="T30" fmla="*/ 42 w 227"/>
                  <a:gd name="T31" fmla="*/ 69 h 233"/>
                  <a:gd name="T32" fmla="*/ 42 w 227"/>
                  <a:gd name="T33" fmla="*/ 69 h 233"/>
                  <a:gd name="T34" fmla="*/ 48 w 227"/>
                  <a:gd name="T35" fmla="*/ 85 h 233"/>
                  <a:gd name="T36" fmla="*/ 57 w 227"/>
                  <a:gd name="T37" fmla="*/ 106 h 233"/>
                  <a:gd name="T38" fmla="*/ 112 w 227"/>
                  <a:gd name="T39" fmla="*/ 233 h 233"/>
                  <a:gd name="T40" fmla="*/ 167 w 227"/>
                  <a:gd name="T41" fmla="*/ 106 h 233"/>
                  <a:gd name="T42" fmla="*/ 167 w 227"/>
                  <a:gd name="T43" fmla="*/ 106 h 233"/>
                  <a:gd name="T44" fmla="*/ 177 w 227"/>
                  <a:gd name="T45" fmla="*/ 85 h 233"/>
                  <a:gd name="T46" fmla="*/ 183 w 227"/>
                  <a:gd name="T47" fmla="*/ 69 h 233"/>
                  <a:gd name="T48" fmla="*/ 183 w 227"/>
                  <a:gd name="T49" fmla="*/ 69 h 233"/>
                  <a:gd name="T50" fmla="*/ 182 w 227"/>
                  <a:gd name="T51" fmla="*/ 110 h 233"/>
                  <a:gd name="T52" fmla="*/ 182 w 227"/>
                  <a:gd name="T53" fmla="*/ 230 h 233"/>
                  <a:gd name="T54" fmla="*/ 227 w 227"/>
                  <a:gd name="T55" fmla="*/ 23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7" h="233">
                    <a:moveTo>
                      <a:pt x="227" y="230"/>
                    </a:moveTo>
                    <a:lnTo>
                      <a:pt x="227" y="0"/>
                    </a:lnTo>
                    <a:lnTo>
                      <a:pt x="178" y="0"/>
                    </a:lnTo>
                    <a:lnTo>
                      <a:pt x="128" y="111"/>
                    </a:lnTo>
                    <a:lnTo>
                      <a:pt x="128" y="111"/>
                    </a:lnTo>
                    <a:lnTo>
                      <a:pt x="113" y="151"/>
                    </a:lnTo>
                    <a:lnTo>
                      <a:pt x="113" y="151"/>
                    </a:lnTo>
                    <a:lnTo>
                      <a:pt x="106" y="132"/>
                    </a:lnTo>
                    <a:lnTo>
                      <a:pt x="98" y="111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230"/>
                    </a:lnTo>
                    <a:lnTo>
                      <a:pt x="43" y="230"/>
                    </a:lnTo>
                    <a:lnTo>
                      <a:pt x="43" y="110"/>
                    </a:lnTo>
                    <a:lnTo>
                      <a:pt x="43" y="110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8" y="85"/>
                    </a:lnTo>
                    <a:lnTo>
                      <a:pt x="57" y="106"/>
                    </a:lnTo>
                    <a:lnTo>
                      <a:pt x="112" y="233"/>
                    </a:lnTo>
                    <a:lnTo>
                      <a:pt x="167" y="106"/>
                    </a:lnTo>
                    <a:lnTo>
                      <a:pt x="167" y="106"/>
                    </a:lnTo>
                    <a:lnTo>
                      <a:pt x="177" y="85"/>
                    </a:lnTo>
                    <a:lnTo>
                      <a:pt x="183" y="69"/>
                    </a:lnTo>
                    <a:lnTo>
                      <a:pt x="183" y="69"/>
                    </a:lnTo>
                    <a:lnTo>
                      <a:pt x="182" y="110"/>
                    </a:lnTo>
                    <a:lnTo>
                      <a:pt x="182" y="230"/>
                    </a:lnTo>
                    <a:lnTo>
                      <a:pt x="227" y="23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3" name="Freeform 82"/>
              <p:cNvSpPr>
                <a:spLocks/>
              </p:cNvSpPr>
              <p:nvPr userDrawn="1"/>
            </p:nvSpPr>
            <p:spPr bwMode="auto">
              <a:xfrm>
                <a:off x="4513262" y="6363507"/>
                <a:ext cx="74613" cy="90488"/>
              </a:xfrm>
              <a:custGeom>
                <a:avLst/>
                <a:gdLst>
                  <a:gd name="T0" fmla="*/ 0 w 186"/>
                  <a:gd name="T1" fmla="*/ 0 h 230"/>
                  <a:gd name="T2" fmla="*/ 0 w 186"/>
                  <a:gd name="T3" fmla="*/ 230 h 230"/>
                  <a:gd name="T4" fmla="*/ 45 w 186"/>
                  <a:gd name="T5" fmla="*/ 230 h 230"/>
                  <a:gd name="T6" fmla="*/ 124 w 186"/>
                  <a:gd name="T7" fmla="*/ 101 h 230"/>
                  <a:gd name="T8" fmla="*/ 124 w 186"/>
                  <a:gd name="T9" fmla="*/ 101 h 230"/>
                  <a:gd name="T10" fmla="*/ 142 w 186"/>
                  <a:gd name="T11" fmla="*/ 72 h 230"/>
                  <a:gd name="T12" fmla="*/ 142 w 186"/>
                  <a:gd name="T13" fmla="*/ 72 h 230"/>
                  <a:gd name="T14" fmla="*/ 141 w 186"/>
                  <a:gd name="T15" fmla="*/ 120 h 230"/>
                  <a:gd name="T16" fmla="*/ 141 w 186"/>
                  <a:gd name="T17" fmla="*/ 230 h 230"/>
                  <a:gd name="T18" fmla="*/ 186 w 186"/>
                  <a:gd name="T19" fmla="*/ 230 h 230"/>
                  <a:gd name="T20" fmla="*/ 186 w 186"/>
                  <a:gd name="T21" fmla="*/ 0 h 230"/>
                  <a:gd name="T22" fmla="*/ 141 w 186"/>
                  <a:gd name="T23" fmla="*/ 0 h 230"/>
                  <a:gd name="T24" fmla="*/ 62 w 186"/>
                  <a:gd name="T25" fmla="*/ 127 h 230"/>
                  <a:gd name="T26" fmla="*/ 62 w 186"/>
                  <a:gd name="T27" fmla="*/ 127 h 230"/>
                  <a:gd name="T28" fmla="*/ 52 w 186"/>
                  <a:gd name="T29" fmla="*/ 143 h 230"/>
                  <a:gd name="T30" fmla="*/ 44 w 186"/>
                  <a:gd name="T31" fmla="*/ 158 h 230"/>
                  <a:gd name="T32" fmla="*/ 44 w 186"/>
                  <a:gd name="T33" fmla="*/ 158 h 230"/>
                  <a:gd name="T34" fmla="*/ 45 w 186"/>
                  <a:gd name="T35" fmla="*/ 108 h 230"/>
                  <a:gd name="T36" fmla="*/ 45 w 186"/>
                  <a:gd name="T37" fmla="*/ 0 h 230"/>
                  <a:gd name="T38" fmla="*/ 0 w 186"/>
                  <a:gd name="T3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6" h="230">
                    <a:moveTo>
                      <a:pt x="0" y="0"/>
                    </a:moveTo>
                    <a:lnTo>
                      <a:pt x="0" y="230"/>
                    </a:lnTo>
                    <a:lnTo>
                      <a:pt x="45" y="230"/>
                    </a:lnTo>
                    <a:lnTo>
                      <a:pt x="124" y="101"/>
                    </a:lnTo>
                    <a:lnTo>
                      <a:pt x="124" y="101"/>
                    </a:lnTo>
                    <a:lnTo>
                      <a:pt x="142" y="72"/>
                    </a:lnTo>
                    <a:lnTo>
                      <a:pt x="142" y="72"/>
                    </a:lnTo>
                    <a:lnTo>
                      <a:pt x="141" y="120"/>
                    </a:lnTo>
                    <a:lnTo>
                      <a:pt x="141" y="230"/>
                    </a:lnTo>
                    <a:lnTo>
                      <a:pt x="186" y="230"/>
                    </a:lnTo>
                    <a:lnTo>
                      <a:pt x="186" y="0"/>
                    </a:lnTo>
                    <a:lnTo>
                      <a:pt x="141" y="0"/>
                    </a:lnTo>
                    <a:lnTo>
                      <a:pt x="62" y="127"/>
                    </a:lnTo>
                    <a:lnTo>
                      <a:pt x="62" y="127"/>
                    </a:lnTo>
                    <a:lnTo>
                      <a:pt x="52" y="143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45" y="108"/>
                    </a:ln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4" name="Freeform 83"/>
              <p:cNvSpPr>
                <a:spLocks noEditPoints="1"/>
              </p:cNvSpPr>
              <p:nvPr userDrawn="1"/>
            </p:nvSpPr>
            <p:spPr bwMode="auto">
              <a:xfrm>
                <a:off x="4610100" y="6360332"/>
                <a:ext cx="76200" cy="127000"/>
              </a:xfrm>
              <a:custGeom>
                <a:avLst/>
                <a:gdLst>
                  <a:gd name="T0" fmla="*/ 194 w 194"/>
                  <a:gd name="T1" fmla="*/ 123 h 319"/>
                  <a:gd name="T2" fmla="*/ 192 w 194"/>
                  <a:gd name="T3" fmla="*/ 92 h 319"/>
                  <a:gd name="T4" fmla="*/ 187 w 194"/>
                  <a:gd name="T5" fmla="*/ 67 h 319"/>
                  <a:gd name="T6" fmla="*/ 179 w 194"/>
                  <a:gd name="T7" fmla="*/ 45 h 319"/>
                  <a:gd name="T8" fmla="*/ 168 w 194"/>
                  <a:gd name="T9" fmla="*/ 28 h 319"/>
                  <a:gd name="T10" fmla="*/ 155 w 194"/>
                  <a:gd name="T11" fmla="*/ 16 h 319"/>
                  <a:gd name="T12" fmla="*/ 140 w 194"/>
                  <a:gd name="T13" fmla="*/ 7 h 319"/>
                  <a:gd name="T14" fmla="*/ 123 w 194"/>
                  <a:gd name="T15" fmla="*/ 2 h 319"/>
                  <a:gd name="T16" fmla="*/ 105 w 194"/>
                  <a:gd name="T17" fmla="*/ 0 h 319"/>
                  <a:gd name="T18" fmla="*/ 96 w 194"/>
                  <a:gd name="T19" fmla="*/ 0 h 319"/>
                  <a:gd name="T20" fmla="*/ 79 w 194"/>
                  <a:gd name="T21" fmla="*/ 4 h 319"/>
                  <a:gd name="T22" fmla="*/ 65 w 194"/>
                  <a:gd name="T23" fmla="*/ 11 h 319"/>
                  <a:gd name="T24" fmla="*/ 45 w 194"/>
                  <a:gd name="T25" fmla="*/ 26 h 319"/>
                  <a:gd name="T26" fmla="*/ 0 w 194"/>
                  <a:gd name="T27" fmla="*/ 5 h 319"/>
                  <a:gd name="T28" fmla="*/ 45 w 194"/>
                  <a:gd name="T29" fmla="*/ 296 h 319"/>
                  <a:gd name="T30" fmla="*/ 45 w 194"/>
                  <a:gd name="T31" fmla="*/ 213 h 319"/>
                  <a:gd name="T32" fmla="*/ 58 w 194"/>
                  <a:gd name="T33" fmla="*/ 225 h 319"/>
                  <a:gd name="T34" fmla="*/ 72 w 194"/>
                  <a:gd name="T35" fmla="*/ 233 h 319"/>
                  <a:gd name="T36" fmla="*/ 87 w 194"/>
                  <a:gd name="T37" fmla="*/ 238 h 319"/>
                  <a:gd name="T38" fmla="*/ 102 w 194"/>
                  <a:gd name="T39" fmla="*/ 239 h 319"/>
                  <a:gd name="T40" fmla="*/ 111 w 194"/>
                  <a:gd name="T41" fmla="*/ 239 h 319"/>
                  <a:gd name="T42" fmla="*/ 129 w 194"/>
                  <a:gd name="T43" fmla="*/ 235 h 319"/>
                  <a:gd name="T44" fmla="*/ 145 w 194"/>
                  <a:gd name="T45" fmla="*/ 228 h 319"/>
                  <a:gd name="T46" fmla="*/ 160 w 194"/>
                  <a:gd name="T47" fmla="*/ 218 h 319"/>
                  <a:gd name="T48" fmla="*/ 172 w 194"/>
                  <a:gd name="T49" fmla="*/ 203 h 319"/>
                  <a:gd name="T50" fmla="*/ 182 w 194"/>
                  <a:gd name="T51" fmla="*/ 185 h 319"/>
                  <a:gd name="T52" fmla="*/ 189 w 194"/>
                  <a:gd name="T53" fmla="*/ 164 h 319"/>
                  <a:gd name="T54" fmla="*/ 193 w 194"/>
                  <a:gd name="T55" fmla="*/ 137 h 319"/>
                  <a:gd name="T56" fmla="*/ 194 w 194"/>
                  <a:gd name="T57" fmla="*/ 123 h 319"/>
                  <a:gd name="T58" fmla="*/ 149 w 194"/>
                  <a:gd name="T59" fmla="*/ 124 h 319"/>
                  <a:gd name="T60" fmla="*/ 146 w 194"/>
                  <a:gd name="T61" fmla="*/ 157 h 319"/>
                  <a:gd name="T62" fmla="*/ 139 w 194"/>
                  <a:gd name="T63" fmla="*/ 175 h 319"/>
                  <a:gd name="T64" fmla="*/ 133 w 194"/>
                  <a:gd name="T65" fmla="*/ 184 h 319"/>
                  <a:gd name="T66" fmla="*/ 125 w 194"/>
                  <a:gd name="T67" fmla="*/ 191 h 319"/>
                  <a:gd name="T68" fmla="*/ 116 w 194"/>
                  <a:gd name="T69" fmla="*/ 195 h 319"/>
                  <a:gd name="T70" fmla="*/ 104 w 194"/>
                  <a:gd name="T71" fmla="*/ 198 h 319"/>
                  <a:gd name="T72" fmla="*/ 98 w 194"/>
                  <a:gd name="T73" fmla="*/ 198 h 319"/>
                  <a:gd name="T74" fmla="*/ 81 w 194"/>
                  <a:gd name="T75" fmla="*/ 195 h 319"/>
                  <a:gd name="T76" fmla="*/ 66 w 194"/>
                  <a:gd name="T77" fmla="*/ 188 h 319"/>
                  <a:gd name="T78" fmla="*/ 54 w 194"/>
                  <a:gd name="T79" fmla="*/ 178 h 319"/>
                  <a:gd name="T80" fmla="*/ 44 w 194"/>
                  <a:gd name="T81" fmla="*/ 168 h 319"/>
                  <a:gd name="T82" fmla="*/ 44 w 194"/>
                  <a:gd name="T83" fmla="*/ 70 h 319"/>
                  <a:gd name="T84" fmla="*/ 56 w 194"/>
                  <a:gd name="T85" fmla="*/ 58 h 319"/>
                  <a:gd name="T86" fmla="*/ 69 w 194"/>
                  <a:gd name="T87" fmla="*/ 49 h 319"/>
                  <a:gd name="T88" fmla="*/ 82 w 194"/>
                  <a:gd name="T89" fmla="*/ 43 h 319"/>
                  <a:gd name="T90" fmla="*/ 96 w 194"/>
                  <a:gd name="T91" fmla="*/ 41 h 319"/>
                  <a:gd name="T92" fmla="*/ 102 w 194"/>
                  <a:gd name="T93" fmla="*/ 42 h 319"/>
                  <a:gd name="T94" fmla="*/ 113 w 194"/>
                  <a:gd name="T95" fmla="*/ 44 h 319"/>
                  <a:gd name="T96" fmla="*/ 124 w 194"/>
                  <a:gd name="T97" fmla="*/ 49 h 319"/>
                  <a:gd name="T98" fmla="*/ 132 w 194"/>
                  <a:gd name="T99" fmla="*/ 56 h 319"/>
                  <a:gd name="T100" fmla="*/ 138 w 194"/>
                  <a:gd name="T101" fmla="*/ 67 h 319"/>
                  <a:gd name="T102" fmla="*/ 145 w 194"/>
                  <a:gd name="T103" fmla="*/ 87 h 319"/>
                  <a:gd name="T104" fmla="*/ 149 w 194"/>
                  <a:gd name="T105" fmla="*/ 124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4" h="319">
                    <a:moveTo>
                      <a:pt x="194" y="123"/>
                    </a:moveTo>
                    <a:lnTo>
                      <a:pt x="194" y="123"/>
                    </a:lnTo>
                    <a:lnTo>
                      <a:pt x="193" y="107"/>
                    </a:lnTo>
                    <a:lnTo>
                      <a:pt x="192" y="92"/>
                    </a:lnTo>
                    <a:lnTo>
                      <a:pt x="190" y="79"/>
                    </a:lnTo>
                    <a:lnTo>
                      <a:pt x="187" y="67"/>
                    </a:lnTo>
                    <a:lnTo>
                      <a:pt x="183" y="55"/>
                    </a:lnTo>
                    <a:lnTo>
                      <a:pt x="179" y="45"/>
                    </a:lnTo>
                    <a:lnTo>
                      <a:pt x="174" y="36"/>
                    </a:lnTo>
                    <a:lnTo>
                      <a:pt x="168" y="28"/>
                    </a:lnTo>
                    <a:lnTo>
                      <a:pt x="162" y="22"/>
                    </a:lnTo>
                    <a:lnTo>
                      <a:pt x="155" y="16"/>
                    </a:lnTo>
                    <a:lnTo>
                      <a:pt x="148" y="11"/>
                    </a:lnTo>
                    <a:lnTo>
                      <a:pt x="140" y="7"/>
                    </a:lnTo>
                    <a:lnTo>
                      <a:pt x="132" y="4"/>
                    </a:lnTo>
                    <a:lnTo>
                      <a:pt x="123" y="2"/>
                    </a:lnTo>
                    <a:lnTo>
                      <a:pt x="114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96" y="0"/>
                    </a:lnTo>
                    <a:lnTo>
                      <a:pt x="87" y="2"/>
                    </a:lnTo>
                    <a:lnTo>
                      <a:pt x="79" y="4"/>
                    </a:lnTo>
                    <a:lnTo>
                      <a:pt x="72" y="7"/>
                    </a:lnTo>
                    <a:lnTo>
                      <a:pt x="65" y="11"/>
                    </a:lnTo>
                    <a:lnTo>
                      <a:pt x="58" y="16"/>
                    </a:lnTo>
                    <a:lnTo>
                      <a:pt x="45" y="26"/>
                    </a:lnTo>
                    <a:lnTo>
                      <a:pt x="45" y="5"/>
                    </a:lnTo>
                    <a:lnTo>
                      <a:pt x="0" y="5"/>
                    </a:lnTo>
                    <a:lnTo>
                      <a:pt x="0" y="319"/>
                    </a:lnTo>
                    <a:lnTo>
                      <a:pt x="45" y="296"/>
                    </a:lnTo>
                    <a:lnTo>
                      <a:pt x="45" y="213"/>
                    </a:lnTo>
                    <a:lnTo>
                      <a:pt x="45" y="213"/>
                    </a:lnTo>
                    <a:lnTo>
                      <a:pt x="51" y="219"/>
                    </a:lnTo>
                    <a:lnTo>
                      <a:pt x="58" y="225"/>
                    </a:lnTo>
                    <a:lnTo>
                      <a:pt x="65" y="229"/>
                    </a:lnTo>
                    <a:lnTo>
                      <a:pt x="72" y="233"/>
                    </a:lnTo>
                    <a:lnTo>
                      <a:pt x="80" y="236"/>
                    </a:lnTo>
                    <a:lnTo>
                      <a:pt x="87" y="238"/>
                    </a:lnTo>
                    <a:lnTo>
                      <a:pt x="95" y="239"/>
                    </a:lnTo>
                    <a:lnTo>
                      <a:pt x="102" y="239"/>
                    </a:lnTo>
                    <a:lnTo>
                      <a:pt x="102" y="239"/>
                    </a:lnTo>
                    <a:lnTo>
                      <a:pt x="111" y="239"/>
                    </a:lnTo>
                    <a:lnTo>
                      <a:pt x="121" y="238"/>
                    </a:lnTo>
                    <a:lnTo>
                      <a:pt x="129" y="235"/>
                    </a:lnTo>
                    <a:lnTo>
                      <a:pt x="138" y="232"/>
                    </a:lnTo>
                    <a:lnTo>
                      <a:pt x="145" y="228"/>
                    </a:lnTo>
                    <a:lnTo>
                      <a:pt x="153" y="223"/>
                    </a:lnTo>
                    <a:lnTo>
                      <a:pt x="160" y="218"/>
                    </a:lnTo>
                    <a:lnTo>
                      <a:pt x="166" y="211"/>
                    </a:lnTo>
                    <a:lnTo>
                      <a:pt x="172" y="203"/>
                    </a:lnTo>
                    <a:lnTo>
                      <a:pt x="178" y="195"/>
                    </a:lnTo>
                    <a:lnTo>
                      <a:pt x="182" y="185"/>
                    </a:lnTo>
                    <a:lnTo>
                      <a:pt x="186" y="175"/>
                    </a:lnTo>
                    <a:lnTo>
                      <a:pt x="189" y="164"/>
                    </a:lnTo>
                    <a:lnTo>
                      <a:pt x="192" y="151"/>
                    </a:lnTo>
                    <a:lnTo>
                      <a:pt x="193" y="137"/>
                    </a:lnTo>
                    <a:lnTo>
                      <a:pt x="194" y="123"/>
                    </a:lnTo>
                    <a:lnTo>
                      <a:pt x="194" y="123"/>
                    </a:lnTo>
                    <a:close/>
                    <a:moveTo>
                      <a:pt x="149" y="124"/>
                    </a:moveTo>
                    <a:lnTo>
                      <a:pt x="149" y="124"/>
                    </a:lnTo>
                    <a:lnTo>
                      <a:pt x="148" y="141"/>
                    </a:lnTo>
                    <a:lnTo>
                      <a:pt x="146" y="157"/>
                    </a:lnTo>
                    <a:lnTo>
                      <a:pt x="142" y="169"/>
                    </a:lnTo>
                    <a:lnTo>
                      <a:pt x="139" y="175"/>
                    </a:lnTo>
                    <a:lnTo>
                      <a:pt x="136" y="180"/>
                    </a:lnTo>
                    <a:lnTo>
                      <a:pt x="133" y="184"/>
                    </a:lnTo>
                    <a:lnTo>
                      <a:pt x="129" y="188"/>
                    </a:lnTo>
                    <a:lnTo>
                      <a:pt x="125" y="191"/>
                    </a:lnTo>
                    <a:lnTo>
                      <a:pt x="121" y="193"/>
                    </a:lnTo>
                    <a:lnTo>
                      <a:pt x="116" y="195"/>
                    </a:lnTo>
                    <a:lnTo>
                      <a:pt x="110" y="197"/>
                    </a:lnTo>
                    <a:lnTo>
                      <a:pt x="104" y="198"/>
                    </a:lnTo>
                    <a:lnTo>
                      <a:pt x="98" y="198"/>
                    </a:lnTo>
                    <a:lnTo>
                      <a:pt x="98" y="198"/>
                    </a:lnTo>
                    <a:lnTo>
                      <a:pt x="90" y="197"/>
                    </a:lnTo>
                    <a:lnTo>
                      <a:pt x="81" y="195"/>
                    </a:lnTo>
                    <a:lnTo>
                      <a:pt x="74" y="192"/>
                    </a:lnTo>
                    <a:lnTo>
                      <a:pt x="66" y="188"/>
                    </a:lnTo>
                    <a:lnTo>
                      <a:pt x="60" y="183"/>
                    </a:lnTo>
                    <a:lnTo>
                      <a:pt x="54" y="178"/>
                    </a:lnTo>
                    <a:lnTo>
                      <a:pt x="49" y="173"/>
                    </a:lnTo>
                    <a:lnTo>
                      <a:pt x="44" y="168"/>
                    </a:lnTo>
                    <a:lnTo>
                      <a:pt x="44" y="70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56" y="58"/>
                    </a:lnTo>
                    <a:lnTo>
                      <a:pt x="62" y="53"/>
                    </a:lnTo>
                    <a:lnTo>
                      <a:pt x="69" y="49"/>
                    </a:lnTo>
                    <a:lnTo>
                      <a:pt x="75" y="46"/>
                    </a:lnTo>
                    <a:lnTo>
                      <a:pt x="82" y="43"/>
                    </a:lnTo>
                    <a:lnTo>
                      <a:pt x="89" y="42"/>
                    </a:lnTo>
                    <a:lnTo>
                      <a:pt x="96" y="41"/>
                    </a:lnTo>
                    <a:lnTo>
                      <a:pt x="96" y="41"/>
                    </a:lnTo>
                    <a:lnTo>
                      <a:pt x="102" y="42"/>
                    </a:lnTo>
                    <a:lnTo>
                      <a:pt x="108" y="42"/>
                    </a:lnTo>
                    <a:lnTo>
                      <a:pt x="113" y="44"/>
                    </a:lnTo>
                    <a:lnTo>
                      <a:pt x="119" y="46"/>
                    </a:lnTo>
                    <a:lnTo>
                      <a:pt x="124" y="49"/>
                    </a:lnTo>
                    <a:lnTo>
                      <a:pt x="128" y="52"/>
                    </a:lnTo>
                    <a:lnTo>
                      <a:pt x="132" y="56"/>
                    </a:lnTo>
                    <a:lnTo>
                      <a:pt x="135" y="61"/>
                    </a:lnTo>
                    <a:lnTo>
                      <a:pt x="138" y="67"/>
                    </a:lnTo>
                    <a:lnTo>
                      <a:pt x="141" y="73"/>
                    </a:lnTo>
                    <a:lnTo>
                      <a:pt x="145" y="87"/>
                    </a:lnTo>
                    <a:lnTo>
                      <a:pt x="148" y="104"/>
                    </a:lnTo>
                    <a:lnTo>
                      <a:pt x="149" y="124"/>
                    </a:lnTo>
                    <a:lnTo>
                      <a:pt x="149" y="124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5" name="Freeform 84"/>
              <p:cNvSpPr>
                <a:spLocks/>
              </p:cNvSpPr>
              <p:nvPr userDrawn="1"/>
            </p:nvSpPr>
            <p:spPr bwMode="auto">
              <a:xfrm>
                <a:off x="4705350" y="6428594"/>
                <a:ext cx="26988" cy="26988"/>
              </a:xfrm>
              <a:custGeom>
                <a:avLst/>
                <a:gdLst>
                  <a:gd name="T0" fmla="*/ 68 w 68"/>
                  <a:gd name="T1" fmla="*/ 35 h 69"/>
                  <a:gd name="T2" fmla="*/ 68 w 68"/>
                  <a:gd name="T3" fmla="*/ 35 h 69"/>
                  <a:gd name="T4" fmla="*/ 68 w 68"/>
                  <a:gd name="T5" fmla="*/ 28 h 69"/>
                  <a:gd name="T6" fmla="*/ 66 w 68"/>
                  <a:gd name="T7" fmla="*/ 21 h 69"/>
                  <a:gd name="T8" fmla="*/ 63 w 68"/>
                  <a:gd name="T9" fmla="*/ 15 h 69"/>
                  <a:gd name="T10" fmla="*/ 58 w 68"/>
                  <a:gd name="T11" fmla="*/ 10 h 69"/>
                  <a:gd name="T12" fmla="*/ 53 w 68"/>
                  <a:gd name="T13" fmla="*/ 6 h 69"/>
                  <a:gd name="T14" fmla="*/ 47 w 68"/>
                  <a:gd name="T15" fmla="*/ 3 h 69"/>
                  <a:gd name="T16" fmla="*/ 41 w 68"/>
                  <a:gd name="T17" fmla="*/ 1 h 69"/>
                  <a:gd name="T18" fmla="*/ 34 w 68"/>
                  <a:gd name="T19" fmla="*/ 0 h 69"/>
                  <a:gd name="T20" fmla="*/ 34 w 68"/>
                  <a:gd name="T21" fmla="*/ 0 h 69"/>
                  <a:gd name="T22" fmla="*/ 27 w 68"/>
                  <a:gd name="T23" fmla="*/ 1 h 69"/>
                  <a:gd name="T24" fmla="*/ 20 w 68"/>
                  <a:gd name="T25" fmla="*/ 3 h 69"/>
                  <a:gd name="T26" fmla="*/ 14 w 68"/>
                  <a:gd name="T27" fmla="*/ 6 h 69"/>
                  <a:gd name="T28" fmla="*/ 9 w 68"/>
                  <a:gd name="T29" fmla="*/ 10 h 69"/>
                  <a:gd name="T30" fmla="*/ 5 w 68"/>
                  <a:gd name="T31" fmla="*/ 15 h 69"/>
                  <a:gd name="T32" fmla="*/ 2 w 68"/>
                  <a:gd name="T33" fmla="*/ 21 h 69"/>
                  <a:gd name="T34" fmla="*/ 0 w 68"/>
                  <a:gd name="T35" fmla="*/ 28 h 69"/>
                  <a:gd name="T36" fmla="*/ 0 w 68"/>
                  <a:gd name="T37" fmla="*/ 35 h 69"/>
                  <a:gd name="T38" fmla="*/ 0 w 68"/>
                  <a:gd name="T39" fmla="*/ 35 h 69"/>
                  <a:gd name="T40" fmla="*/ 0 w 68"/>
                  <a:gd name="T41" fmla="*/ 42 h 69"/>
                  <a:gd name="T42" fmla="*/ 2 w 68"/>
                  <a:gd name="T43" fmla="*/ 49 h 69"/>
                  <a:gd name="T44" fmla="*/ 5 w 68"/>
                  <a:gd name="T45" fmla="*/ 54 h 69"/>
                  <a:gd name="T46" fmla="*/ 9 w 68"/>
                  <a:gd name="T47" fmla="*/ 59 h 69"/>
                  <a:gd name="T48" fmla="*/ 14 w 68"/>
                  <a:gd name="T49" fmla="*/ 64 h 69"/>
                  <a:gd name="T50" fmla="*/ 20 w 68"/>
                  <a:gd name="T51" fmla="*/ 67 h 69"/>
                  <a:gd name="T52" fmla="*/ 27 w 68"/>
                  <a:gd name="T53" fmla="*/ 69 h 69"/>
                  <a:gd name="T54" fmla="*/ 34 w 68"/>
                  <a:gd name="T55" fmla="*/ 69 h 69"/>
                  <a:gd name="T56" fmla="*/ 34 w 68"/>
                  <a:gd name="T57" fmla="*/ 69 h 69"/>
                  <a:gd name="T58" fmla="*/ 41 w 68"/>
                  <a:gd name="T59" fmla="*/ 69 h 69"/>
                  <a:gd name="T60" fmla="*/ 47 w 68"/>
                  <a:gd name="T61" fmla="*/ 67 h 69"/>
                  <a:gd name="T62" fmla="*/ 53 w 68"/>
                  <a:gd name="T63" fmla="*/ 64 h 69"/>
                  <a:gd name="T64" fmla="*/ 58 w 68"/>
                  <a:gd name="T65" fmla="*/ 59 h 69"/>
                  <a:gd name="T66" fmla="*/ 63 w 68"/>
                  <a:gd name="T67" fmla="*/ 54 h 69"/>
                  <a:gd name="T68" fmla="*/ 66 w 68"/>
                  <a:gd name="T69" fmla="*/ 49 h 69"/>
                  <a:gd name="T70" fmla="*/ 68 w 68"/>
                  <a:gd name="T71" fmla="*/ 42 h 69"/>
                  <a:gd name="T72" fmla="*/ 68 w 68"/>
                  <a:gd name="T73" fmla="*/ 35 h 69"/>
                  <a:gd name="T74" fmla="*/ 68 w 68"/>
                  <a:gd name="T75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35"/>
                    </a:lnTo>
                    <a:lnTo>
                      <a:pt x="68" y="28"/>
                    </a:lnTo>
                    <a:lnTo>
                      <a:pt x="66" y="21"/>
                    </a:lnTo>
                    <a:lnTo>
                      <a:pt x="63" y="15"/>
                    </a:lnTo>
                    <a:lnTo>
                      <a:pt x="58" y="10"/>
                    </a:lnTo>
                    <a:lnTo>
                      <a:pt x="53" y="6"/>
                    </a:lnTo>
                    <a:lnTo>
                      <a:pt x="47" y="3"/>
                    </a:lnTo>
                    <a:lnTo>
                      <a:pt x="41" y="1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7" y="1"/>
                    </a:lnTo>
                    <a:lnTo>
                      <a:pt x="20" y="3"/>
                    </a:lnTo>
                    <a:lnTo>
                      <a:pt x="14" y="6"/>
                    </a:lnTo>
                    <a:lnTo>
                      <a:pt x="9" y="10"/>
                    </a:lnTo>
                    <a:lnTo>
                      <a:pt x="5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5" y="54"/>
                    </a:lnTo>
                    <a:lnTo>
                      <a:pt x="9" y="59"/>
                    </a:lnTo>
                    <a:lnTo>
                      <a:pt x="14" y="64"/>
                    </a:lnTo>
                    <a:lnTo>
                      <a:pt x="20" y="67"/>
                    </a:lnTo>
                    <a:lnTo>
                      <a:pt x="27" y="69"/>
                    </a:lnTo>
                    <a:lnTo>
                      <a:pt x="34" y="69"/>
                    </a:lnTo>
                    <a:lnTo>
                      <a:pt x="34" y="69"/>
                    </a:lnTo>
                    <a:lnTo>
                      <a:pt x="41" y="69"/>
                    </a:lnTo>
                    <a:lnTo>
                      <a:pt x="47" y="67"/>
                    </a:lnTo>
                    <a:lnTo>
                      <a:pt x="53" y="64"/>
                    </a:lnTo>
                    <a:lnTo>
                      <a:pt x="58" y="59"/>
                    </a:lnTo>
                    <a:lnTo>
                      <a:pt x="63" y="54"/>
                    </a:lnTo>
                    <a:lnTo>
                      <a:pt x="66" y="49"/>
                    </a:lnTo>
                    <a:lnTo>
                      <a:pt x="68" y="42"/>
                    </a:lnTo>
                    <a:lnTo>
                      <a:pt x="68" y="35"/>
                    </a:lnTo>
                    <a:lnTo>
                      <a:pt x="68" y="35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9507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425575"/>
            <a:ext cx="5387605" cy="470058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425575"/>
            <a:ext cx="5387605" cy="470058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6428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612648" y="2130551"/>
            <a:ext cx="5393208" cy="399592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 marL="1081088" indent="-357188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6199632" y="2130551"/>
            <a:ext cx="5393208" cy="399592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2648" y="1427144"/>
            <a:ext cx="5393208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9632" y="1427144"/>
            <a:ext cx="5393208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5879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802" y="1025526"/>
            <a:ext cx="10978515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625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8329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80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reeform 4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80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26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9397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0372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spect="1"/>
          </p:cNvSpPr>
          <p:nvPr userDrawn="1"/>
        </p:nvSpPr>
        <p:spPr>
          <a:xfrm>
            <a:off x="3853963" y="615950"/>
            <a:ext cx="7735824" cy="3575304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  <a:gd name="connsiteX0" fmla="*/ 3182 w 6753225"/>
              <a:gd name="connsiteY0" fmla="*/ 1312615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3182 w 6753225"/>
              <a:gd name="connsiteY4" fmla="*/ 1312615 h 3400425"/>
              <a:gd name="connsiteX0" fmla="*/ 3182 w 6753225"/>
              <a:gd name="connsiteY0" fmla="*/ 67426 h 2155236"/>
              <a:gd name="connsiteX1" fmla="*/ 6619689 w 6753225"/>
              <a:gd name="connsiteY1" fmla="*/ 0 h 2155236"/>
              <a:gd name="connsiteX2" fmla="*/ 6753225 w 6753225"/>
              <a:gd name="connsiteY2" fmla="*/ 2155236 h 2155236"/>
              <a:gd name="connsiteX3" fmla="*/ 0 w 6753225"/>
              <a:gd name="connsiteY3" fmla="*/ 2155236 h 2155236"/>
              <a:gd name="connsiteX4" fmla="*/ 3182 w 6753225"/>
              <a:gd name="connsiteY4" fmla="*/ 67426 h 2155236"/>
              <a:gd name="connsiteX0" fmla="*/ 3182 w 6769917"/>
              <a:gd name="connsiteY0" fmla="*/ 1306570 h 3394380"/>
              <a:gd name="connsiteX1" fmla="*/ 6769917 w 6769917"/>
              <a:gd name="connsiteY1" fmla="*/ 0 h 3394380"/>
              <a:gd name="connsiteX2" fmla="*/ 6753225 w 6769917"/>
              <a:gd name="connsiteY2" fmla="*/ 3394380 h 3394380"/>
              <a:gd name="connsiteX3" fmla="*/ 0 w 6769917"/>
              <a:gd name="connsiteY3" fmla="*/ 3394380 h 3394380"/>
              <a:gd name="connsiteX4" fmla="*/ 3182 w 6769917"/>
              <a:gd name="connsiteY4" fmla="*/ 1306570 h 3394380"/>
              <a:gd name="connsiteX0" fmla="*/ 223 w 6771131"/>
              <a:gd name="connsiteY0" fmla="*/ 1297504 h 3394380"/>
              <a:gd name="connsiteX1" fmla="*/ 6771131 w 6771131"/>
              <a:gd name="connsiteY1" fmla="*/ 0 h 3394380"/>
              <a:gd name="connsiteX2" fmla="*/ 6754439 w 6771131"/>
              <a:gd name="connsiteY2" fmla="*/ 3394380 h 3394380"/>
              <a:gd name="connsiteX3" fmla="*/ 1214 w 6771131"/>
              <a:gd name="connsiteY3" fmla="*/ 3394380 h 3394380"/>
              <a:gd name="connsiteX4" fmla="*/ 223 w 6771131"/>
              <a:gd name="connsiteY4" fmla="*/ 1297504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58493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69621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5185" h="3394380">
                <a:moveTo>
                  <a:pt x="105" y="1297505"/>
                </a:moveTo>
                <a:lnTo>
                  <a:pt x="6775185" y="0"/>
                </a:lnTo>
                <a:cubicBezTo>
                  <a:pt x="6773330" y="1131460"/>
                  <a:pt x="6771476" y="2262920"/>
                  <a:pt x="6769621" y="3394380"/>
                </a:cubicBezTo>
                <a:lnTo>
                  <a:pt x="5268" y="3394380"/>
                </a:lnTo>
                <a:cubicBezTo>
                  <a:pt x="6329" y="2698443"/>
                  <a:pt x="-956" y="1993442"/>
                  <a:pt x="105" y="129750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151376" y="2240280"/>
            <a:ext cx="722376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151376" y="3218688"/>
            <a:ext cx="722376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028" y="5340096"/>
            <a:ext cx="1515759" cy="11569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" y="385087"/>
            <a:ext cx="5413375" cy="4572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96696" y="1691640"/>
            <a:ext cx="45974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996696" y="2660904"/>
            <a:ext cx="4597400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764" y="5335782"/>
            <a:ext cx="1520023" cy="1160223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601662" y="5892019"/>
            <a:ext cx="4152900" cy="603250"/>
            <a:chOff x="601662" y="5892019"/>
            <a:chExt cx="4152900" cy="603250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601662" y="5892019"/>
              <a:ext cx="4152900" cy="6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>
              <a:off x="609600" y="5892019"/>
              <a:ext cx="100013" cy="984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776287" y="5892019"/>
              <a:ext cx="101600" cy="984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946150" y="5892019"/>
              <a:ext cx="100013" cy="984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606425" y="6119032"/>
              <a:ext cx="4125913" cy="368300"/>
              <a:chOff x="606425" y="6119032"/>
              <a:chExt cx="4125913" cy="368300"/>
            </a:xfrm>
          </p:grpSpPr>
          <p:sp>
            <p:nvSpPr>
              <p:cNvPr id="18" name="Freeform 17"/>
              <p:cNvSpPr>
                <a:spLocks/>
              </p:cNvSpPr>
              <p:nvPr userDrawn="1"/>
            </p:nvSpPr>
            <p:spPr bwMode="auto">
              <a:xfrm>
                <a:off x="606425" y="6120619"/>
                <a:ext cx="104775" cy="122238"/>
              </a:xfrm>
              <a:custGeom>
                <a:avLst/>
                <a:gdLst>
                  <a:gd name="T0" fmla="*/ 120 w 264"/>
                  <a:gd name="T1" fmla="*/ 305 h 305"/>
                  <a:gd name="T2" fmla="*/ 264 w 264"/>
                  <a:gd name="T3" fmla="*/ 0 h 305"/>
                  <a:gd name="T4" fmla="*/ 212 w 264"/>
                  <a:gd name="T5" fmla="*/ 0 h 305"/>
                  <a:gd name="T6" fmla="*/ 170 w 264"/>
                  <a:gd name="T7" fmla="*/ 98 h 305"/>
                  <a:gd name="T8" fmla="*/ 170 w 264"/>
                  <a:gd name="T9" fmla="*/ 98 h 305"/>
                  <a:gd name="T10" fmla="*/ 153 w 264"/>
                  <a:gd name="T11" fmla="*/ 136 h 305"/>
                  <a:gd name="T12" fmla="*/ 140 w 264"/>
                  <a:gd name="T13" fmla="*/ 167 h 305"/>
                  <a:gd name="T14" fmla="*/ 140 w 264"/>
                  <a:gd name="T15" fmla="*/ 167 h 305"/>
                  <a:gd name="T16" fmla="*/ 126 w 264"/>
                  <a:gd name="T17" fmla="*/ 135 h 305"/>
                  <a:gd name="T18" fmla="*/ 106 w 264"/>
                  <a:gd name="T19" fmla="*/ 97 h 305"/>
                  <a:gd name="T20" fmla="*/ 56 w 264"/>
                  <a:gd name="T21" fmla="*/ 0 h 305"/>
                  <a:gd name="T22" fmla="*/ 0 w 264"/>
                  <a:gd name="T23" fmla="*/ 0 h 305"/>
                  <a:gd name="T24" fmla="*/ 114 w 264"/>
                  <a:gd name="T25" fmla="*/ 213 h 305"/>
                  <a:gd name="T26" fmla="*/ 68 w 264"/>
                  <a:gd name="T27" fmla="*/ 305 h 305"/>
                  <a:gd name="T28" fmla="*/ 120 w 264"/>
                  <a:gd name="T2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4" h="305">
                    <a:moveTo>
                      <a:pt x="120" y="305"/>
                    </a:moveTo>
                    <a:lnTo>
                      <a:pt x="264" y="0"/>
                    </a:lnTo>
                    <a:lnTo>
                      <a:pt x="212" y="0"/>
                    </a:lnTo>
                    <a:lnTo>
                      <a:pt x="170" y="98"/>
                    </a:lnTo>
                    <a:lnTo>
                      <a:pt x="170" y="98"/>
                    </a:lnTo>
                    <a:lnTo>
                      <a:pt x="153" y="136"/>
                    </a:lnTo>
                    <a:lnTo>
                      <a:pt x="140" y="167"/>
                    </a:lnTo>
                    <a:lnTo>
                      <a:pt x="140" y="167"/>
                    </a:lnTo>
                    <a:lnTo>
                      <a:pt x="126" y="135"/>
                    </a:lnTo>
                    <a:lnTo>
                      <a:pt x="106" y="97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114" y="213"/>
                    </a:lnTo>
                    <a:lnTo>
                      <a:pt x="68" y="305"/>
                    </a:lnTo>
                    <a:lnTo>
                      <a:pt x="120" y="305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 18"/>
              <p:cNvSpPr>
                <a:spLocks noEditPoints="1"/>
              </p:cNvSpPr>
              <p:nvPr userDrawn="1"/>
            </p:nvSpPr>
            <p:spPr bwMode="auto">
              <a:xfrm>
                <a:off x="768350" y="6150782"/>
                <a:ext cx="73025" cy="92075"/>
              </a:xfrm>
              <a:custGeom>
                <a:avLst/>
                <a:gdLst>
                  <a:gd name="T0" fmla="*/ 0 w 184"/>
                  <a:gd name="T1" fmla="*/ 229 h 229"/>
                  <a:gd name="T2" fmla="*/ 106 w 184"/>
                  <a:gd name="T3" fmla="*/ 229 h 229"/>
                  <a:gd name="T4" fmla="*/ 132 w 184"/>
                  <a:gd name="T5" fmla="*/ 227 h 229"/>
                  <a:gd name="T6" fmla="*/ 146 w 184"/>
                  <a:gd name="T7" fmla="*/ 222 h 229"/>
                  <a:gd name="T8" fmla="*/ 159 w 184"/>
                  <a:gd name="T9" fmla="*/ 215 h 229"/>
                  <a:gd name="T10" fmla="*/ 169 w 184"/>
                  <a:gd name="T11" fmla="*/ 207 h 229"/>
                  <a:gd name="T12" fmla="*/ 176 w 184"/>
                  <a:gd name="T13" fmla="*/ 196 h 229"/>
                  <a:gd name="T14" fmla="*/ 182 w 184"/>
                  <a:gd name="T15" fmla="*/ 182 h 229"/>
                  <a:gd name="T16" fmla="*/ 184 w 184"/>
                  <a:gd name="T17" fmla="*/ 167 h 229"/>
                  <a:gd name="T18" fmla="*/ 184 w 184"/>
                  <a:gd name="T19" fmla="*/ 159 h 229"/>
                  <a:gd name="T20" fmla="*/ 181 w 184"/>
                  <a:gd name="T21" fmla="*/ 138 h 229"/>
                  <a:gd name="T22" fmla="*/ 172 w 184"/>
                  <a:gd name="T23" fmla="*/ 122 h 229"/>
                  <a:gd name="T24" fmla="*/ 161 w 184"/>
                  <a:gd name="T25" fmla="*/ 112 h 229"/>
                  <a:gd name="T26" fmla="*/ 147 w 184"/>
                  <a:gd name="T27" fmla="*/ 106 h 229"/>
                  <a:gd name="T28" fmla="*/ 154 w 184"/>
                  <a:gd name="T29" fmla="*/ 102 h 229"/>
                  <a:gd name="T30" fmla="*/ 164 w 184"/>
                  <a:gd name="T31" fmla="*/ 94 h 229"/>
                  <a:gd name="T32" fmla="*/ 172 w 184"/>
                  <a:gd name="T33" fmla="*/ 82 h 229"/>
                  <a:gd name="T34" fmla="*/ 177 w 184"/>
                  <a:gd name="T35" fmla="*/ 68 h 229"/>
                  <a:gd name="T36" fmla="*/ 177 w 184"/>
                  <a:gd name="T37" fmla="*/ 60 h 229"/>
                  <a:gd name="T38" fmla="*/ 176 w 184"/>
                  <a:gd name="T39" fmla="*/ 46 h 229"/>
                  <a:gd name="T40" fmla="*/ 173 w 184"/>
                  <a:gd name="T41" fmla="*/ 34 h 229"/>
                  <a:gd name="T42" fmla="*/ 167 w 184"/>
                  <a:gd name="T43" fmla="*/ 24 h 229"/>
                  <a:gd name="T44" fmla="*/ 159 w 184"/>
                  <a:gd name="T45" fmla="*/ 15 h 229"/>
                  <a:gd name="T46" fmla="*/ 150 w 184"/>
                  <a:gd name="T47" fmla="*/ 9 h 229"/>
                  <a:gd name="T48" fmla="*/ 126 w 184"/>
                  <a:gd name="T49" fmla="*/ 1 h 229"/>
                  <a:gd name="T50" fmla="*/ 0 w 184"/>
                  <a:gd name="T51" fmla="*/ 0 h 229"/>
                  <a:gd name="T52" fmla="*/ 45 w 184"/>
                  <a:gd name="T53" fmla="*/ 37 h 229"/>
                  <a:gd name="T54" fmla="*/ 104 w 184"/>
                  <a:gd name="T55" fmla="*/ 37 h 229"/>
                  <a:gd name="T56" fmla="*/ 117 w 184"/>
                  <a:gd name="T57" fmla="*/ 39 h 229"/>
                  <a:gd name="T58" fmla="*/ 126 w 184"/>
                  <a:gd name="T59" fmla="*/ 45 h 229"/>
                  <a:gd name="T60" fmla="*/ 131 w 184"/>
                  <a:gd name="T61" fmla="*/ 53 h 229"/>
                  <a:gd name="T62" fmla="*/ 133 w 184"/>
                  <a:gd name="T63" fmla="*/ 64 h 229"/>
                  <a:gd name="T64" fmla="*/ 132 w 184"/>
                  <a:gd name="T65" fmla="*/ 69 h 229"/>
                  <a:gd name="T66" fmla="*/ 129 w 184"/>
                  <a:gd name="T67" fmla="*/ 78 h 229"/>
                  <a:gd name="T68" fmla="*/ 122 w 184"/>
                  <a:gd name="T69" fmla="*/ 85 h 229"/>
                  <a:gd name="T70" fmla="*/ 111 w 184"/>
                  <a:gd name="T71" fmla="*/ 89 h 229"/>
                  <a:gd name="T72" fmla="*/ 45 w 184"/>
                  <a:gd name="T73" fmla="*/ 90 h 229"/>
                  <a:gd name="T74" fmla="*/ 45 w 184"/>
                  <a:gd name="T75" fmla="*/ 127 h 229"/>
                  <a:gd name="T76" fmla="*/ 105 w 184"/>
                  <a:gd name="T77" fmla="*/ 127 h 229"/>
                  <a:gd name="T78" fmla="*/ 120 w 184"/>
                  <a:gd name="T79" fmla="*/ 129 h 229"/>
                  <a:gd name="T80" fmla="*/ 130 w 184"/>
                  <a:gd name="T81" fmla="*/ 136 h 229"/>
                  <a:gd name="T82" fmla="*/ 137 w 184"/>
                  <a:gd name="T83" fmla="*/ 146 h 229"/>
                  <a:gd name="T84" fmla="*/ 140 w 184"/>
                  <a:gd name="T85" fmla="*/ 160 h 229"/>
                  <a:gd name="T86" fmla="*/ 139 w 184"/>
                  <a:gd name="T87" fmla="*/ 167 h 229"/>
                  <a:gd name="T88" fmla="*/ 135 w 184"/>
                  <a:gd name="T89" fmla="*/ 178 h 229"/>
                  <a:gd name="T90" fmla="*/ 127 w 184"/>
                  <a:gd name="T91" fmla="*/ 187 h 229"/>
                  <a:gd name="T92" fmla="*/ 113 w 184"/>
                  <a:gd name="T93" fmla="*/ 191 h 229"/>
                  <a:gd name="T94" fmla="*/ 45 w 184"/>
                  <a:gd name="T95" fmla="*/ 19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4" h="229">
                    <a:moveTo>
                      <a:pt x="0" y="0"/>
                    </a:moveTo>
                    <a:lnTo>
                      <a:pt x="0" y="229"/>
                    </a:lnTo>
                    <a:lnTo>
                      <a:pt x="106" y="229"/>
                    </a:lnTo>
                    <a:lnTo>
                      <a:pt x="106" y="229"/>
                    </a:lnTo>
                    <a:lnTo>
                      <a:pt x="124" y="228"/>
                    </a:lnTo>
                    <a:lnTo>
                      <a:pt x="132" y="227"/>
                    </a:lnTo>
                    <a:lnTo>
                      <a:pt x="139" y="225"/>
                    </a:lnTo>
                    <a:lnTo>
                      <a:pt x="146" y="222"/>
                    </a:lnTo>
                    <a:lnTo>
                      <a:pt x="153" y="219"/>
                    </a:lnTo>
                    <a:lnTo>
                      <a:pt x="159" y="215"/>
                    </a:lnTo>
                    <a:lnTo>
                      <a:pt x="164" y="211"/>
                    </a:lnTo>
                    <a:lnTo>
                      <a:pt x="169" y="207"/>
                    </a:lnTo>
                    <a:lnTo>
                      <a:pt x="173" y="201"/>
                    </a:lnTo>
                    <a:lnTo>
                      <a:pt x="176" y="196"/>
                    </a:lnTo>
                    <a:lnTo>
                      <a:pt x="179" y="189"/>
                    </a:lnTo>
                    <a:lnTo>
                      <a:pt x="182" y="182"/>
                    </a:lnTo>
                    <a:lnTo>
                      <a:pt x="183" y="175"/>
                    </a:lnTo>
                    <a:lnTo>
                      <a:pt x="184" y="167"/>
                    </a:lnTo>
                    <a:lnTo>
                      <a:pt x="184" y="159"/>
                    </a:lnTo>
                    <a:lnTo>
                      <a:pt x="184" y="159"/>
                    </a:lnTo>
                    <a:lnTo>
                      <a:pt x="184" y="148"/>
                    </a:lnTo>
                    <a:lnTo>
                      <a:pt x="181" y="138"/>
                    </a:lnTo>
                    <a:lnTo>
                      <a:pt x="177" y="129"/>
                    </a:lnTo>
                    <a:lnTo>
                      <a:pt x="172" y="122"/>
                    </a:lnTo>
                    <a:lnTo>
                      <a:pt x="167" y="116"/>
                    </a:lnTo>
                    <a:lnTo>
                      <a:pt x="161" y="112"/>
                    </a:lnTo>
                    <a:lnTo>
                      <a:pt x="154" y="108"/>
                    </a:lnTo>
                    <a:lnTo>
                      <a:pt x="147" y="106"/>
                    </a:lnTo>
                    <a:lnTo>
                      <a:pt x="147" y="106"/>
                    </a:lnTo>
                    <a:lnTo>
                      <a:pt x="154" y="102"/>
                    </a:lnTo>
                    <a:lnTo>
                      <a:pt x="159" y="98"/>
                    </a:lnTo>
                    <a:lnTo>
                      <a:pt x="164" y="94"/>
                    </a:lnTo>
                    <a:lnTo>
                      <a:pt x="169" y="88"/>
                    </a:lnTo>
                    <a:lnTo>
                      <a:pt x="172" y="82"/>
                    </a:lnTo>
                    <a:lnTo>
                      <a:pt x="175" y="76"/>
                    </a:lnTo>
                    <a:lnTo>
                      <a:pt x="177" y="68"/>
                    </a:lnTo>
                    <a:lnTo>
                      <a:pt x="177" y="60"/>
                    </a:lnTo>
                    <a:lnTo>
                      <a:pt x="177" y="60"/>
                    </a:lnTo>
                    <a:lnTo>
                      <a:pt x="177" y="53"/>
                    </a:lnTo>
                    <a:lnTo>
                      <a:pt x="176" y="46"/>
                    </a:lnTo>
                    <a:lnTo>
                      <a:pt x="175" y="40"/>
                    </a:lnTo>
                    <a:lnTo>
                      <a:pt x="173" y="34"/>
                    </a:lnTo>
                    <a:lnTo>
                      <a:pt x="170" y="29"/>
                    </a:lnTo>
                    <a:lnTo>
                      <a:pt x="167" y="24"/>
                    </a:lnTo>
                    <a:lnTo>
                      <a:pt x="164" y="19"/>
                    </a:lnTo>
                    <a:lnTo>
                      <a:pt x="159" y="15"/>
                    </a:lnTo>
                    <a:lnTo>
                      <a:pt x="155" y="12"/>
                    </a:lnTo>
                    <a:lnTo>
                      <a:pt x="150" y="9"/>
                    </a:lnTo>
                    <a:lnTo>
                      <a:pt x="139" y="4"/>
                    </a:lnTo>
                    <a:lnTo>
                      <a:pt x="126" y="1"/>
                    </a:lnTo>
                    <a:lnTo>
                      <a:pt x="112" y="0"/>
                    </a:lnTo>
                    <a:lnTo>
                      <a:pt x="0" y="0"/>
                    </a:lnTo>
                    <a:close/>
                    <a:moveTo>
                      <a:pt x="45" y="90"/>
                    </a:moveTo>
                    <a:lnTo>
                      <a:pt x="45" y="37"/>
                    </a:lnTo>
                    <a:lnTo>
                      <a:pt x="104" y="37"/>
                    </a:lnTo>
                    <a:lnTo>
                      <a:pt x="104" y="37"/>
                    </a:lnTo>
                    <a:lnTo>
                      <a:pt x="111" y="38"/>
                    </a:lnTo>
                    <a:lnTo>
                      <a:pt x="117" y="39"/>
                    </a:lnTo>
                    <a:lnTo>
                      <a:pt x="122" y="42"/>
                    </a:lnTo>
                    <a:lnTo>
                      <a:pt x="126" y="45"/>
                    </a:lnTo>
                    <a:lnTo>
                      <a:pt x="129" y="49"/>
                    </a:lnTo>
                    <a:lnTo>
                      <a:pt x="131" y="53"/>
                    </a:lnTo>
                    <a:lnTo>
                      <a:pt x="132" y="58"/>
                    </a:lnTo>
                    <a:lnTo>
                      <a:pt x="133" y="64"/>
                    </a:lnTo>
                    <a:lnTo>
                      <a:pt x="133" y="64"/>
                    </a:lnTo>
                    <a:lnTo>
                      <a:pt x="132" y="69"/>
                    </a:lnTo>
                    <a:lnTo>
                      <a:pt x="131" y="74"/>
                    </a:lnTo>
                    <a:lnTo>
                      <a:pt x="129" y="78"/>
                    </a:lnTo>
                    <a:lnTo>
                      <a:pt x="126" y="82"/>
                    </a:lnTo>
                    <a:lnTo>
                      <a:pt x="122" y="85"/>
                    </a:lnTo>
                    <a:lnTo>
                      <a:pt x="117" y="88"/>
                    </a:lnTo>
                    <a:lnTo>
                      <a:pt x="111" y="89"/>
                    </a:lnTo>
                    <a:lnTo>
                      <a:pt x="104" y="90"/>
                    </a:lnTo>
                    <a:lnTo>
                      <a:pt x="45" y="90"/>
                    </a:lnTo>
                    <a:close/>
                    <a:moveTo>
                      <a:pt x="45" y="192"/>
                    </a:moveTo>
                    <a:lnTo>
                      <a:pt x="45" y="127"/>
                    </a:lnTo>
                    <a:lnTo>
                      <a:pt x="105" y="127"/>
                    </a:lnTo>
                    <a:lnTo>
                      <a:pt x="105" y="127"/>
                    </a:lnTo>
                    <a:lnTo>
                      <a:pt x="113" y="128"/>
                    </a:lnTo>
                    <a:lnTo>
                      <a:pt x="120" y="129"/>
                    </a:lnTo>
                    <a:lnTo>
                      <a:pt x="125" y="132"/>
                    </a:lnTo>
                    <a:lnTo>
                      <a:pt x="130" y="136"/>
                    </a:lnTo>
                    <a:lnTo>
                      <a:pt x="134" y="141"/>
                    </a:lnTo>
                    <a:lnTo>
                      <a:pt x="137" y="146"/>
                    </a:lnTo>
                    <a:lnTo>
                      <a:pt x="139" y="153"/>
                    </a:lnTo>
                    <a:lnTo>
                      <a:pt x="140" y="160"/>
                    </a:lnTo>
                    <a:lnTo>
                      <a:pt x="140" y="160"/>
                    </a:lnTo>
                    <a:lnTo>
                      <a:pt x="139" y="167"/>
                    </a:lnTo>
                    <a:lnTo>
                      <a:pt x="138" y="173"/>
                    </a:lnTo>
                    <a:lnTo>
                      <a:pt x="135" y="178"/>
                    </a:lnTo>
                    <a:lnTo>
                      <a:pt x="131" y="183"/>
                    </a:lnTo>
                    <a:lnTo>
                      <a:pt x="127" y="187"/>
                    </a:lnTo>
                    <a:lnTo>
                      <a:pt x="120" y="190"/>
                    </a:lnTo>
                    <a:lnTo>
                      <a:pt x="113" y="191"/>
                    </a:lnTo>
                    <a:lnTo>
                      <a:pt x="104" y="192"/>
                    </a:lnTo>
                    <a:lnTo>
                      <a:pt x="45" y="192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 19"/>
              <p:cNvSpPr>
                <a:spLocks noEditPoints="1"/>
              </p:cNvSpPr>
              <p:nvPr userDrawn="1"/>
            </p:nvSpPr>
            <p:spPr bwMode="auto">
              <a:xfrm>
                <a:off x="855662" y="6149194"/>
                <a:ext cx="73025" cy="95250"/>
              </a:xfrm>
              <a:custGeom>
                <a:avLst/>
                <a:gdLst>
                  <a:gd name="T0" fmla="*/ 187 w 187"/>
                  <a:gd name="T1" fmla="*/ 77 h 239"/>
                  <a:gd name="T2" fmla="*/ 186 w 187"/>
                  <a:gd name="T3" fmla="*/ 68 h 239"/>
                  <a:gd name="T4" fmla="*/ 183 w 187"/>
                  <a:gd name="T5" fmla="*/ 51 h 239"/>
                  <a:gd name="T6" fmla="*/ 177 w 187"/>
                  <a:gd name="T7" fmla="*/ 36 h 239"/>
                  <a:gd name="T8" fmla="*/ 168 w 187"/>
                  <a:gd name="T9" fmla="*/ 24 h 239"/>
                  <a:gd name="T10" fmla="*/ 157 w 187"/>
                  <a:gd name="T11" fmla="*/ 15 h 239"/>
                  <a:gd name="T12" fmla="*/ 143 w 187"/>
                  <a:gd name="T13" fmla="*/ 8 h 239"/>
                  <a:gd name="T14" fmla="*/ 128 w 187"/>
                  <a:gd name="T15" fmla="*/ 3 h 239"/>
                  <a:gd name="T16" fmla="*/ 110 w 187"/>
                  <a:gd name="T17" fmla="*/ 1 h 239"/>
                  <a:gd name="T18" fmla="*/ 100 w 187"/>
                  <a:gd name="T19" fmla="*/ 0 h 239"/>
                  <a:gd name="T20" fmla="*/ 77 w 187"/>
                  <a:gd name="T21" fmla="*/ 2 h 239"/>
                  <a:gd name="T22" fmla="*/ 57 w 187"/>
                  <a:gd name="T23" fmla="*/ 6 h 239"/>
                  <a:gd name="T24" fmla="*/ 38 w 187"/>
                  <a:gd name="T25" fmla="*/ 12 h 239"/>
                  <a:gd name="T26" fmla="*/ 21 w 187"/>
                  <a:gd name="T27" fmla="*/ 21 h 239"/>
                  <a:gd name="T28" fmla="*/ 39 w 187"/>
                  <a:gd name="T29" fmla="*/ 55 h 239"/>
                  <a:gd name="T30" fmla="*/ 67 w 187"/>
                  <a:gd name="T31" fmla="*/ 44 h 239"/>
                  <a:gd name="T32" fmla="*/ 99 w 187"/>
                  <a:gd name="T33" fmla="*/ 40 h 239"/>
                  <a:gd name="T34" fmla="*/ 109 w 187"/>
                  <a:gd name="T35" fmla="*/ 41 h 239"/>
                  <a:gd name="T36" fmla="*/ 125 w 187"/>
                  <a:gd name="T37" fmla="*/ 46 h 239"/>
                  <a:gd name="T38" fmla="*/ 136 w 187"/>
                  <a:gd name="T39" fmla="*/ 56 h 239"/>
                  <a:gd name="T40" fmla="*/ 142 w 187"/>
                  <a:gd name="T41" fmla="*/ 70 h 239"/>
                  <a:gd name="T42" fmla="*/ 143 w 187"/>
                  <a:gd name="T43" fmla="*/ 96 h 239"/>
                  <a:gd name="T44" fmla="*/ 134 w 187"/>
                  <a:gd name="T45" fmla="*/ 93 h 239"/>
                  <a:gd name="T46" fmla="*/ 107 w 187"/>
                  <a:gd name="T47" fmla="*/ 88 h 239"/>
                  <a:gd name="T48" fmla="*/ 91 w 187"/>
                  <a:gd name="T49" fmla="*/ 88 h 239"/>
                  <a:gd name="T50" fmla="*/ 63 w 187"/>
                  <a:gd name="T51" fmla="*/ 90 h 239"/>
                  <a:gd name="T52" fmla="*/ 47 w 187"/>
                  <a:gd name="T53" fmla="*/ 94 h 239"/>
                  <a:gd name="T54" fmla="*/ 32 w 187"/>
                  <a:gd name="T55" fmla="*/ 101 h 239"/>
                  <a:gd name="T56" fmla="*/ 20 w 187"/>
                  <a:gd name="T57" fmla="*/ 110 h 239"/>
                  <a:gd name="T58" fmla="*/ 10 w 187"/>
                  <a:gd name="T59" fmla="*/ 122 h 239"/>
                  <a:gd name="T60" fmla="*/ 4 w 187"/>
                  <a:gd name="T61" fmla="*/ 136 h 239"/>
                  <a:gd name="T62" fmla="*/ 0 w 187"/>
                  <a:gd name="T63" fmla="*/ 152 h 239"/>
                  <a:gd name="T64" fmla="*/ 0 w 187"/>
                  <a:gd name="T65" fmla="*/ 162 h 239"/>
                  <a:gd name="T66" fmla="*/ 1 w 187"/>
                  <a:gd name="T67" fmla="*/ 181 h 239"/>
                  <a:gd name="T68" fmla="*/ 7 w 187"/>
                  <a:gd name="T69" fmla="*/ 197 h 239"/>
                  <a:gd name="T70" fmla="*/ 15 w 187"/>
                  <a:gd name="T71" fmla="*/ 211 h 239"/>
                  <a:gd name="T72" fmla="*/ 25 w 187"/>
                  <a:gd name="T73" fmla="*/ 221 h 239"/>
                  <a:gd name="T74" fmla="*/ 38 w 187"/>
                  <a:gd name="T75" fmla="*/ 229 h 239"/>
                  <a:gd name="T76" fmla="*/ 51 w 187"/>
                  <a:gd name="T77" fmla="*/ 235 h 239"/>
                  <a:gd name="T78" fmla="*/ 79 w 187"/>
                  <a:gd name="T79" fmla="*/ 239 h 239"/>
                  <a:gd name="T80" fmla="*/ 90 w 187"/>
                  <a:gd name="T81" fmla="*/ 238 h 239"/>
                  <a:gd name="T82" fmla="*/ 109 w 187"/>
                  <a:gd name="T83" fmla="*/ 234 h 239"/>
                  <a:gd name="T84" fmla="*/ 116 w 187"/>
                  <a:gd name="T85" fmla="*/ 231 h 239"/>
                  <a:gd name="T86" fmla="*/ 135 w 187"/>
                  <a:gd name="T87" fmla="*/ 218 h 239"/>
                  <a:gd name="T88" fmla="*/ 143 w 187"/>
                  <a:gd name="T89" fmla="*/ 234 h 239"/>
                  <a:gd name="T90" fmla="*/ 143 w 187"/>
                  <a:gd name="T91" fmla="*/ 169 h 239"/>
                  <a:gd name="T92" fmla="*/ 138 w 187"/>
                  <a:gd name="T93" fmla="*/ 174 h 239"/>
                  <a:gd name="T94" fmla="*/ 127 w 187"/>
                  <a:gd name="T95" fmla="*/ 185 h 239"/>
                  <a:gd name="T96" fmla="*/ 113 w 187"/>
                  <a:gd name="T97" fmla="*/ 193 h 239"/>
                  <a:gd name="T98" fmla="*/ 95 w 187"/>
                  <a:gd name="T99" fmla="*/ 198 h 239"/>
                  <a:gd name="T100" fmla="*/ 86 w 187"/>
                  <a:gd name="T101" fmla="*/ 198 h 239"/>
                  <a:gd name="T102" fmla="*/ 68 w 187"/>
                  <a:gd name="T103" fmla="*/ 196 h 239"/>
                  <a:gd name="T104" fmla="*/ 55 w 187"/>
                  <a:gd name="T105" fmla="*/ 189 h 239"/>
                  <a:gd name="T106" fmla="*/ 50 w 187"/>
                  <a:gd name="T107" fmla="*/ 184 h 239"/>
                  <a:gd name="T108" fmla="*/ 43 w 187"/>
                  <a:gd name="T109" fmla="*/ 170 h 239"/>
                  <a:gd name="T110" fmla="*/ 42 w 187"/>
                  <a:gd name="T111" fmla="*/ 160 h 239"/>
                  <a:gd name="T112" fmla="*/ 46 w 187"/>
                  <a:gd name="T113" fmla="*/ 146 h 239"/>
                  <a:gd name="T114" fmla="*/ 55 w 187"/>
                  <a:gd name="T115" fmla="*/ 136 h 239"/>
                  <a:gd name="T116" fmla="*/ 70 w 187"/>
                  <a:gd name="T117" fmla="*/ 129 h 239"/>
                  <a:gd name="T118" fmla="*/ 89 w 187"/>
                  <a:gd name="T119" fmla="*/ 126 h 239"/>
                  <a:gd name="T120" fmla="*/ 106 w 187"/>
                  <a:gd name="T121" fmla="*/ 127 h 239"/>
                  <a:gd name="T122" fmla="*/ 120 w 187"/>
                  <a:gd name="T123" fmla="*/ 129 h 239"/>
                  <a:gd name="T124" fmla="*/ 143 w 187"/>
                  <a:gd name="T125" fmla="*/ 13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239">
                    <a:moveTo>
                      <a:pt x="187" y="234"/>
                    </a:moveTo>
                    <a:lnTo>
                      <a:pt x="187" y="77"/>
                    </a:lnTo>
                    <a:lnTo>
                      <a:pt x="187" y="77"/>
                    </a:lnTo>
                    <a:lnTo>
                      <a:pt x="186" y="68"/>
                    </a:lnTo>
                    <a:lnTo>
                      <a:pt x="185" y="59"/>
                    </a:lnTo>
                    <a:lnTo>
                      <a:pt x="183" y="51"/>
                    </a:lnTo>
                    <a:lnTo>
                      <a:pt x="181" y="43"/>
                    </a:lnTo>
                    <a:lnTo>
                      <a:pt x="177" y="36"/>
                    </a:lnTo>
                    <a:lnTo>
                      <a:pt x="173" y="30"/>
                    </a:lnTo>
                    <a:lnTo>
                      <a:pt x="168" y="24"/>
                    </a:lnTo>
                    <a:lnTo>
                      <a:pt x="163" y="19"/>
                    </a:lnTo>
                    <a:lnTo>
                      <a:pt x="157" y="15"/>
                    </a:lnTo>
                    <a:lnTo>
                      <a:pt x="150" y="11"/>
                    </a:lnTo>
                    <a:lnTo>
                      <a:pt x="143" y="8"/>
                    </a:lnTo>
                    <a:lnTo>
                      <a:pt x="136" y="5"/>
                    </a:lnTo>
                    <a:lnTo>
                      <a:pt x="128" y="3"/>
                    </a:lnTo>
                    <a:lnTo>
                      <a:pt x="119" y="2"/>
                    </a:lnTo>
                    <a:lnTo>
                      <a:pt x="110" y="1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8" y="1"/>
                    </a:lnTo>
                    <a:lnTo>
                      <a:pt x="77" y="2"/>
                    </a:lnTo>
                    <a:lnTo>
                      <a:pt x="67" y="3"/>
                    </a:lnTo>
                    <a:lnTo>
                      <a:pt x="57" y="6"/>
                    </a:lnTo>
                    <a:lnTo>
                      <a:pt x="47" y="8"/>
                    </a:lnTo>
                    <a:lnTo>
                      <a:pt x="38" y="12"/>
                    </a:lnTo>
                    <a:lnTo>
                      <a:pt x="30" y="16"/>
                    </a:lnTo>
                    <a:lnTo>
                      <a:pt x="21" y="21"/>
                    </a:lnTo>
                    <a:lnTo>
                      <a:pt x="39" y="55"/>
                    </a:lnTo>
                    <a:lnTo>
                      <a:pt x="39" y="55"/>
                    </a:lnTo>
                    <a:lnTo>
                      <a:pt x="52" y="48"/>
                    </a:lnTo>
                    <a:lnTo>
                      <a:pt x="67" y="44"/>
                    </a:lnTo>
                    <a:lnTo>
                      <a:pt x="82" y="41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109" y="41"/>
                    </a:lnTo>
                    <a:lnTo>
                      <a:pt x="118" y="43"/>
                    </a:lnTo>
                    <a:lnTo>
                      <a:pt x="125" y="46"/>
                    </a:lnTo>
                    <a:lnTo>
                      <a:pt x="132" y="51"/>
                    </a:lnTo>
                    <a:lnTo>
                      <a:pt x="136" y="56"/>
                    </a:lnTo>
                    <a:lnTo>
                      <a:pt x="140" y="63"/>
                    </a:lnTo>
                    <a:lnTo>
                      <a:pt x="142" y="70"/>
                    </a:lnTo>
                    <a:lnTo>
                      <a:pt x="143" y="79"/>
                    </a:lnTo>
                    <a:lnTo>
                      <a:pt x="143" y="96"/>
                    </a:lnTo>
                    <a:lnTo>
                      <a:pt x="143" y="96"/>
                    </a:lnTo>
                    <a:lnTo>
                      <a:pt x="134" y="93"/>
                    </a:lnTo>
                    <a:lnTo>
                      <a:pt x="122" y="90"/>
                    </a:lnTo>
                    <a:lnTo>
                      <a:pt x="107" y="88"/>
                    </a:lnTo>
                    <a:lnTo>
                      <a:pt x="91" y="88"/>
                    </a:lnTo>
                    <a:lnTo>
                      <a:pt x="91" y="88"/>
                    </a:lnTo>
                    <a:lnTo>
                      <a:pt x="72" y="89"/>
                    </a:lnTo>
                    <a:lnTo>
                      <a:pt x="63" y="90"/>
                    </a:lnTo>
                    <a:lnTo>
                      <a:pt x="55" y="92"/>
                    </a:lnTo>
                    <a:lnTo>
                      <a:pt x="47" y="94"/>
                    </a:lnTo>
                    <a:lnTo>
                      <a:pt x="39" y="98"/>
                    </a:lnTo>
                    <a:lnTo>
                      <a:pt x="32" y="101"/>
                    </a:lnTo>
                    <a:lnTo>
                      <a:pt x="26" y="105"/>
                    </a:lnTo>
                    <a:lnTo>
                      <a:pt x="20" y="110"/>
                    </a:lnTo>
                    <a:lnTo>
                      <a:pt x="15" y="116"/>
                    </a:lnTo>
                    <a:lnTo>
                      <a:pt x="10" y="122"/>
                    </a:lnTo>
                    <a:lnTo>
                      <a:pt x="7" y="129"/>
                    </a:lnTo>
                    <a:lnTo>
                      <a:pt x="4" y="136"/>
                    </a:lnTo>
                    <a:lnTo>
                      <a:pt x="1" y="144"/>
                    </a:lnTo>
                    <a:lnTo>
                      <a:pt x="0" y="15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72"/>
                    </a:lnTo>
                    <a:lnTo>
                      <a:pt x="1" y="181"/>
                    </a:lnTo>
                    <a:lnTo>
                      <a:pt x="4" y="190"/>
                    </a:lnTo>
                    <a:lnTo>
                      <a:pt x="7" y="197"/>
                    </a:lnTo>
                    <a:lnTo>
                      <a:pt x="11" y="204"/>
                    </a:lnTo>
                    <a:lnTo>
                      <a:pt x="15" y="211"/>
                    </a:lnTo>
                    <a:lnTo>
                      <a:pt x="20" y="216"/>
                    </a:lnTo>
                    <a:lnTo>
                      <a:pt x="25" y="221"/>
                    </a:lnTo>
                    <a:lnTo>
                      <a:pt x="31" y="226"/>
                    </a:lnTo>
                    <a:lnTo>
                      <a:pt x="38" y="229"/>
                    </a:lnTo>
                    <a:lnTo>
                      <a:pt x="44" y="232"/>
                    </a:lnTo>
                    <a:lnTo>
                      <a:pt x="51" y="235"/>
                    </a:lnTo>
                    <a:lnTo>
                      <a:pt x="65" y="238"/>
                    </a:lnTo>
                    <a:lnTo>
                      <a:pt x="79" y="239"/>
                    </a:lnTo>
                    <a:lnTo>
                      <a:pt x="79" y="239"/>
                    </a:lnTo>
                    <a:lnTo>
                      <a:pt x="90" y="238"/>
                    </a:lnTo>
                    <a:lnTo>
                      <a:pt x="100" y="236"/>
                    </a:lnTo>
                    <a:lnTo>
                      <a:pt x="109" y="234"/>
                    </a:lnTo>
                    <a:lnTo>
                      <a:pt x="116" y="231"/>
                    </a:lnTo>
                    <a:lnTo>
                      <a:pt x="116" y="231"/>
                    </a:lnTo>
                    <a:lnTo>
                      <a:pt x="128" y="223"/>
                    </a:lnTo>
                    <a:lnTo>
                      <a:pt x="135" y="218"/>
                    </a:lnTo>
                    <a:lnTo>
                      <a:pt x="143" y="211"/>
                    </a:lnTo>
                    <a:lnTo>
                      <a:pt x="143" y="234"/>
                    </a:lnTo>
                    <a:lnTo>
                      <a:pt x="187" y="234"/>
                    </a:lnTo>
                    <a:close/>
                    <a:moveTo>
                      <a:pt x="143" y="169"/>
                    </a:moveTo>
                    <a:lnTo>
                      <a:pt x="143" y="169"/>
                    </a:lnTo>
                    <a:lnTo>
                      <a:pt x="138" y="174"/>
                    </a:lnTo>
                    <a:lnTo>
                      <a:pt x="133" y="180"/>
                    </a:lnTo>
                    <a:lnTo>
                      <a:pt x="127" y="185"/>
                    </a:lnTo>
                    <a:lnTo>
                      <a:pt x="120" y="189"/>
                    </a:lnTo>
                    <a:lnTo>
                      <a:pt x="113" y="193"/>
                    </a:lnTo>
                    <a:lnTo>
                      <a:pt x="104" y="196"/>
                    </a:lnTo>
                    <a:lnTo>
                      <a:pt x="95" y="198"/>
                    </a:lnTo>
                    <a:lnTo>
                      <a:pt x="86" y="198"/>
                    </a:lnTo>
                    <a:lnTo>
                      <a:pt x="86" y="198"/>
                    </a:lnTo>
                    <a:lnTo>
                      <a:pt x="76" y="198"/>
                    </a:lnTo>
                    <a:lnTo>
                      <a:pt x="68" y="196"/>
                    </a:lnTo>
                    <a:lnTo>
                      <a:pt x="61" y="193"/>
                    </a:lnTo>
                    <a:lnTo>
                      <a:pt x="55" y="189"/>
                    </a:lnTo>
                    <a:lnTo>
                      <a:pt x="55" y="189"/>
                    </a:lnTo>
                    <a:lnTo>
                      <a:pt x="50" y="184"/>
                    </a:lnTo>
                    <a:lnTo>
                      <a:pt x="46" y="178"/>
                    </a:lnTo>
                    <a:lnTo>
                      <a:pt x="43" y="170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3" y="153"/>
                    </a:lnTo>
                    <a:lnTo>
                      <a:pt x="46" y="146"/>
                    </a:lnTo>
                    <a:lnTo>
                      <a:pt x="50" y="140"/>
                    </a:lnTo>
                    <a:lnTo>
                      <a:pt x="55" y="136"/>
                    </a:lnTo>
                    <a:lnTo>
                      <a:pt x="62" y="132"/>
                    </a:lnTo>
                    <a:lnTo>
                      <a:pt x="70" y="129"/>
                    </a:lnTo>
                    <a:lnTo>
                      <a:pt x="79" y="127"/>
                    </a:lnTo>
                    <a:lnTo>
                      <a:pt x="89" y="126"/>
                    </a:lnTo>
                    <a:lnTo>
                      <a:pt x="89" y="126"/>
                    </a:lnTo>
                    <a:lnTo>
                      <a:pt x="106" y="127"/>
                    </a:lnTo>
                    <a:lnTo>
                      <a:pt x="120" y="129"/>
                    </a:lnTo>
                    <a:lnTo>
                      <a:pt x="120" y="129"/>
                    </a:lnTo>
                    <a:lnTo>
                      <a:pt x="131" y="132"/>
                    </a:lnTo>
                    <a:lnTo>
                      <a:pt x="143" y="136"/>
                    </a:lnTo>
                    <a:lnTo>
                      <a:pt x="143" y="16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 20"/>
              <p:cNvSpPr>
                <a:spLocks/>
              </p:cNvSpPr>
              <p:nvPr userDrawn="1"/>
            </p:nvSpPr>
            <p:spPr bwMode="auto">
              <a:xfrm>
                <a:off x="947737" y="6149194"/>
                <a:ext cx="71438" cy="95250"/>
              </a:xfrm>
              <a:custGeom>
                <a:avLst/>
                <a:gdLst>
                  <a:gd name="T0" fmla="*/ 181 w 181"/>
                  <a:gd name="T1" fmla="*/ 39 h 239"/>
                  <a:gd name="T2" fmla="*/ 165 w 181"/>
                  <a:gd name="T3" fmla="*/ 22 h 239"/>
                  <a:gd name="T4" fmla="*/ 146 w 181"/>
                  <a:gd name="T5" fmla="*/ 10 h 239"/>
                  <a:gd name="T6" fmla="*/ 124 w 181"/>
                  <a:gd name="T7" fmla="*/ 3 h 239"/>
                  <a:gd name="T8" fmla="*/ 100 w 181"/>
                  <a:gd name="T9" fmla="*/ 0 h 239"/>
                  <a:gd name="T10" fmla="*/ 90 w 181"/>
                  <a:gd name="T11" fmla="*/ 1 h 239"/>
                  <a:gd name="T12" fmla="*/ 70 w 181"/>
                  <a:gd name="T13" fmla="*/ 5 h 239"/>
                  <a:gd name="T14" fmla="*/ 52 w 181"/>
                  <a:gd name="T15" fmla="*/ 13 h 239"/>
                  <a:gd name="T16" fmla="*/ 36 w 181"/>
                  <a:gd name="T17" fmla="*/ 25 h 239"/>
                  <a:gd name="T18" fmla="*/ 23 w 181"/>
                  <a:gd name="T19" fmla="*/ 40 h 239"/>
                  <a:gd name="T20" fmla="*/ 12 w 181"/>
                  <a:gd name="T21" fmla="*/ 59 h 239"/>
                  <a:gd name="T22" fmla="*/ 5 w 181"/>
                  <a:gd name="T23" fmla="*/ 81 h 239"/>
                  <a:gd name="T24" fmla="*/ 1 w 181"/>
                  <a:gd name="T25" fmla="*/ 106 h 239"/>
                  <a:gd name="T26" fmla="*/ 0 w 181"/>
                  <a:gd name="T27" fmla="*/ 120 h 239"/>
                  <a:gd name="T28" fmla="*/ 2 w 181"/>
                  <a:gd name="T29" fmla="*/ 146 h 239"/>
                  <a:gd name="T30" fmla="*/ 8 w 181"/>
                  <a:gd name="T31" fmla="*/ 169 h 239"/>
                  <a:gd name="T32" fmla="*/ 17 w 181"/>
                  <a:gd name="T33" fmla="*/ 189 h 239"/>
                  <a:gd name="T34" fmla="*/ 29 w 181"/>
                  <a:gd name="T35" fmla="*/ 206 h 239"/>
                  <a:gd name="T36" fmla="*/ 43 w 181"/>
                  <a:gd name="T37" fmla="*/ 220 h 239"/>
                  <a:gd name="T38" fmla="*/ 60 w 181"/>
                  <a:gd name="T39" fmla="*/ 230 h 239"/>
                  <a:gd name="T40" fmla="*/ 79 w 181"/>
                  <a:gd name="T41" fmla="*/ 237 h 239"/>
                  <a:gd name="T42" fmla="*/ 99 w 181"/>
                  <a:gd name="T43" fmla="*/ 239 h 239"/>
                  <a:gd name="T44" fmla="*/ 114 w 181"/>
                  <a:gd name="T45" fmla="*/ 238 h 239"/>
                  <a:gd name="T46" fmla="*/ 139 w 181"/>
                  <a:gd name="T47" fmla="*/ 231 h 239"/>
                  <a:gd name="T48" fmla="*/ 158 w 181"/>
                  <a:gd name="T49" fmla="*/ 220 h 239"/>
                  <a:gd name="T50" fmla="*/ 174 w 181"/>
                  <a:gd name="T51" fmla="*/ 204 h 239"/>
                  <a:gd name="T52" fmla="*/ 152 w 181"/>
                  <a:gd name="T53" fmla="*/ 168 h 239"/>
                  <a:gd name="T54" fmla="*/ 140 w 181"/>
                  <a:gd name="T55" fmla="*/ 180 h 239"/>
                  <a:gd name="T56" fmla="*/ 128 w 181"/>
                  <a:gd name="T57" fmla="*/ 189 h 239"/>
                  <a:gd name="T58" fmla="*/ 115 w 181"/>
                  <a:gd name="T59" fmla="*/ 194 h 239"/>
                  <a:gd name="T60" fmla="*/ 100 w 181"/>
                  <a:gd name="T61" fmla="*/ 196 h 239"/>
                  <a:gd name="T62" fmla="*/ 94 w 181"/>
                  <a:gd name="T63" fmla="*/ 196 h 239"/>
                  <a:gd name="T64" fmla="*/ 82 w 181"/>
                  <a:gd name="T65" fmla="*/ 193 h 239"/>
                  <a:gd name="T66" fmla="*/ 72 w 181"/>
                  <a:gd name="T67" fmla="*/ 187 h 239"/>
                  <a:gd name="T68" fmla="*/ 63 w 181"/>
                  <a:gd name="T69" fmla="*/ 179 h 239"/>
                  <a:gd name="T70" fmla="*/ 56 w 181"/>
                  <a:gd name="T71" fmla="*/ 169 h 239"/>
                  <a:gd name="T72" fmla="*/ 49 w 181"/>
                  <a:gd name="T73" fmla="*/ 150 h 239"/>
                  <a:gd name="T74" fmla="*/ 45 w 181"/>
                  <a:gd name="T75" fmla="*/ 119 h 239"/>
                  <a:gd name="T76" fmla="*/ 46 w 181"/>
                  <a:gd name="T77" fmla="*/ 102 h 239"/>
                  <a:gd name="T78" fmla="*/ 54 w 181"/>
                  <a:gd name="T79" fmla="*/ 74 h 239"/>
                  <a:gd name="T80" fmla="*/ 60 w 181"/>
                  <a:gd name="T81" fmla="*/ 64 h 239"/>
                  <a:gd name="T82" fmla="*/ 68 w 181"/>
                  <a:gd name="T83" fmla="*/ 55 h 239"/>
                  <a:gd name="T84" fmla="*/ 77 w 181"/>
                  <a:gd name="T85" fmla="*/ 48 h 239"/>
                  <a:gd name="T86" fmla="*/ 87 w 181"/>
                  <a:gd name="T87" fmla="*/ 44 h 239"/>
                  <a:gd name="T88" fmla="*/ 99 w 181"/>
                  <a:gd name="T89" fmla="*/ 43 h 239"/>
                  <a:gd name="T90" fmla="*/ 107 w 181"/>
                  <a:gd name="T91" fmla="*/ 43 h 239"/>
                  <a:gd name="T92" fmla="*/ 121 w 181"/>
                  <a:gd name="T93" fmla="*/ 47 h 239"/>
                  <a:gd name="T94" fmla="*/ 134 w 181"/>
                  <a:gd name="T95" fmla="*/ 54 h 239"/>
                  <a:gd name="T96" fmla="*/ 148 w 181"/>
                  <a:gd name="T97" fmla="*/ 64 h 239"/>
                  <a:gd name="T98" fmla="*/ 181 w 181"/>
                  <a:gd name="T99" fmla="*/ 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1" h="239">
                    <a:moveTo>
                      <a:pt x="181" y="39"/>
                    </a:moveTo>
                    <a:lnTo>
                      <a:pt x="181" y="39"/>
                    </a:lnTo>
                    <a:lnTo>
                      <a:pt x="173" y="30"/>
                    </a:lnTo>
                    <a:lnTo>
                      <a:pt x="165" y="22"/>
                    </a:lnTo>
                    <a:lnTo>
                      <a:pt x="155" y="16"/>
                    </a:lnTo>
                    <a:lnTo>
                      <a:pt x="146" y="10"/>
                    </a:lnTo>
                    <a:lnTo>
                      <a:pt x="135" y="6"/>
                    </a:lnTo>
                    <a:lnTo>
                      <a:pt x="124" y="3"/>
                    </a:lnTo>
                    <a:lnTo>
                      <a:pt x="113" y="1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90" y="1"/>
                    </a:lnTo>
                    <a:lnTo>
                      <a:pt x="80" y="2"/>
                    </a:lnTo>
                    <a:lnTo>
                      <a:pt x="70" y="5"/>
                    </a:lnTo>
                    <a:lnTo>
                      <a:pt x="61" y="8"/>
                    </a:lnTo>
                    <a:lnTo>
                      <a:pt x="52" y="13"/>
                    </a:lnTo>
                    <a:lnTo>
                      <a:pt x="44" y="18"/>
                    </a:lnTo>
                    <a:lnTo>
                      <a:pt x="36" y="25"/>
                    </a:lnTo>
                    <a:lnTo>
                      <a:pt x="29" y="32"/>
                    </a:lnTo>
                    <a:lnTo>
                      <a:pt x="23" y="40"/>
                    </a:lnTo>
                    <a:lnTo>
                      <a:pt x="17" y="49"/>
                    </a:lnTo>
                    <a:lnTo>
                      <a:pt x="12" y="59"/>
                    </a:lnTo>
                    <a:lnTo>
                      <a:pt x="8" y="70"/>
                    </a:lnTo>
                    <a:lnTo>
                      <a:pt x="5" y="81"/>
                    </a:lnTo>
                    <a:lnTo>
                      <a:pt x="2" y="93"/>
                    </a:lnTo>
                    <a:lnTo>
                      <a:pt x="1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" y="133"/>
                    </a:lnTo>
                    <a:lnTo>
                      <a:pt x="2" y="146"/>
                    </a:lnTo>
                    <a:lnTo>
                      <a:pt x="4" y="158"/>
                    </a:lnTo>
                    <a:lnTo>
                      <a:pt x="8" y="169"/>
                    </a:lnTo>
                    <a:lnTo>
                      <a:pt x="12" y="179"/>
                    </a:lnTo>
                    <a:lnTo>
                      <a:pt x="17" y="189"/>
                    </a:lnTo>
                    <a:lnTo>
                      <a:pt x="22" y="198"/>
                    </a:lnTo>
                    <a:lnTo>
                      <a:pt x="29" y="206"/>
                    </a:lnTo>
                    <a:lnTo>
                      <a:pt x="36" y="214"/>
                    </a:lnTo>
                    <a:lnTo>
                      <a:pt x="43" y="220"/>
                    </a:lnTo>
                    <a:lnTo>
                      <a:pt x="51" y="226"/>
                    </a:lnTo>
                    <a:lnTo>
                      <a:pt x="60" y="230"/>
                    </a:lnTo>
                    <a:lnTo>
                      <a:pt x="69" y="234"/>
                    </a:lnTo>
                    <a:lnTo>
                      <a:pt x="79" y="237"/>
                    </a:lnTo>
                    <a:lnTo>
                      <a:pt x="89" y="238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4" y="238"/>
                    </a:lnTo>
                    <a:lnTo>
                      <a:pt x="127" y="235"/>
                    </a:lnTo>
                    <a:lnTo>
                      <a:pt x="139" y="231"/>
                    </a:lnTo>
                    <a:lnTo>
                      <a:pt x="149" y="226"/>
                    </a:lnTo>
                    <a:lnTo>
                      <a:pt x="158" y="220"/>
                    </a:lnTo>
                    <a:lnTo>
                      <a:pt x="167" y="212"/>
                    </a:lnTo>
                    <a:lnTo>
                      <a:pt x="174" y="204"/>
                    </a:lnTo>
                    <a:lnTo>
                      <a:pt x="181" y="196"/>
                    </a:lnTo>
                    <a:lnTo>
                      <a:pt x="152" y="168"/>
                    </a:lnTo>
                    <a:lnTo>
                      <a:pt x="152" y="168"/>
                    </a:lnTo>
                    <a:lnTo>
                      <a:pt x="140" y="180"/>
                    </a:lnTo>
                    <a:lnTo>
                      <a:pt x="134" y="185"/>
                    </a:lnTo>
                    <a:lnTo>
                      <a:pt x="128" y="189"/>
                    </a:lnTo>
                    <a:lnTo>
                      <a:pt x="121" y="192"/>
                    </a:lnTo>
                    <a:lnTo>
                      <a:pt x="115" y="194"/>
                    </a:lnTo>
                    <a:lnTo>
                      <a:pt x="108" y="196"/>
                    </a:lnTo>
                    <a:lnTo>
                      <a:pt x="100" y="196"/>
                    </a:lnTo>
                    <a:lnTo>
                      <a:pt x="100" y="196"/>
                    </a:lnTo>
                    <a:lnTo>
                      <a:pt x="94" y="196"/>
                    </a:lnTo>
                    <a:lnTo>
                      <a:pt x="88" y="195"/>
                    </a:lnTo>
                    <a:lnTo>
                      <a:pt x="82" y="193"/>
                    </a:lnTo>
                    <a:lnTo>
                      <a:pt x="77" y="190"/>
                    </a:lnTo>
                    <a:lnTo>
                      <a:pt x="72" y="187"/>
                    </a:lnTo>
                    <a:lnTo>
                      <a:pt x="67" y="184"/>
                    </a:lnTo>
                    <a:lnTo>
                      <a:pt x="63" y="179"/>
                    </a:lnTo>
                    <a:lnTo>
                      <a:pt x="60" y="174"/>
                    </a:lnTo>
                    <a:lnTo>
                      <a:pt x="56" y="169"/>
                    </a:lnTo>
                    <a:lnTo>
                      <a:pt x="53" y="163"/>
                    </a:lnTo>
                    <a:lnTo>
                      <a:pt x="49" y="150"/>
                    </a:lnTo>
                    <a:lnTo>
                      <a:pt x="46" y="135"/>
                    </a:lnTo>
                    <a:lnTo>
                      <a:pt x="45" y="119"/>
                    </a:lnTo>
                    <a:lnTo>
                      <a:pt x="45" y="119"/>
                    </a:lnTo>
                    <a:lnTo>
                      <a:pt x="46" y="102"/>
                    </a:lnTo>
                    <a:lnTo>
                      <a:pt x="49" y="87"/>
                    </a:lnTo>
                    <a:lnTo>
                      <a:pt x="54" y="74"/>
                    </a:lnTo>
                    <a:lnTo>
                      <a:pt x="57" y="69"/>
                    </a:lnTo>
                    <a:lnTo>
                      <a:pt x="60" y="64"/>
                    </a:lnTo>
                    <a:lnTo>
                      <a:pt x="64" y="59"/>
                    </a:lnTo>
                    <a:lnTo>
                      <a:pt x="68" y="55"/>
                    </a:lnTo>
                    <a:lnTo>
                      <a:pt x="72" y="51"/>
                    </a:lnTo>
                    <a:lnTo>
                      <a:pt x="77" y="48"/>
                    </a:lnTo>
                    <a:lnTo>
                      <a:pt x="82" y="46"/>
                    </a:lnTo>
                    <a:lnTo>
                      <a:pt x="87" y="44"/>
                    </a:lnTo>
                    <a:lnTo>
                      <a:pt x="93" y="43"/>
                    </a:lnTo>
                    <a:lnTo>
                      <a:pt x="99" y="43"/>
                    </a:lnTo>
                    <a:lnTo>
                      <a:pt x="99" y="43"/>
                    </a:lnTo>
                    <a:lnTo>
                      <a:pt x="107" y="43"/>
                    </a:lnTo>
                    <a:lnTo>
                      <a:pt x="114" y="45"/>
                    </a:lnTo>
                    <a:lnTo>
                      <a:pt x="121" y="47"/>
                    </a:lnTo>
                    <a:lnTo>
                      <a:pt x="128" y="50"/>
                    </a:lnTo>
                    <a:lnTo>
                      <a:pt x="134" y="54"/>
                    </a:lnTo>
                    <a:lnTo>
                      <a:pt x="141" y="59"/>
                    </a:lnTo>
                    <a:lnTo>
                      <a:pt x="148" y="64"/>
                    </a:lnTo>
                    <a:lnTo>
                      <a:pt x="155" y="71"/>
                    </a:lnTo>
                    <a:lnTo>
                      <a:pt x="181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 21"/>
              <p:cNvSpPr>
                <a:spLocks noEditPoints="1"/>
              </p:cNvSpPr>
              <p:nvPr userDrawn="1"/>
            </p:nvSpPr>
            <p:spPr bwMode="auto">
              <a:xfrm>
                <a:off x="1077912" y="6149194"/>
                <a:ext cx="77788" cy="95250"/>
              </a:xfrm>
              <a:custGeom>
                <a:avLst/>
                <a:gdLst>
                  <a:gd name="T0" fmla="*/ 197 w 197"/>
                  <a:gd name="T1" fmla="*/ 115 h 239"/>
                  <a:gd name="T2" fmla="*/ 196 w 197"/>
                  <a:gd name="T3" fmla="*/ 92 h 239"/>
                  <a:gd name="T4" fmla="*/ 192 w 197"/>
                  <a:gd name="T5" fmla="*/ 71 h 239"/>
                  <a:gd name="T6" fmla="*/ 184 w 197"/>
                  <a:gd name="T7" fmla="*/ 52 h 239"/>
                  <a:gd name="T8" fmla="*/ 174 w 197"/>
                  <a:gd name="T9" fmla="*/ 34 h 239"/>
                  <a:gd name="T10" fmla="*/ 160 w 197"/>
                  <a:gd name="T11" fmla="*/ 20 h 239"/>
                  <a:gd name="T12" fmla="*/ 144 w 197"/>
                  <a:gd name="T13" fmla="*/ 10 h 239"/>
                  <a:gd name="T14" fmla="*/ 124 w 197"/>
                  <a:gd name="T15" fmla="*/ 3 h 239"/>
                  <a:gd name="T16" fmla="*/ 101 w 197"/>
                  <a:gd name="T17" fmla="*/ 0 h 239"/>
                  <a:gd name="T18" fmla="*/ 90 w 197"/>
                  <a:gd name="T19" fmla="*/ 1 h 239"/>
                  <a:gd name="T20" fmla="*/ 70 w 197"/>
                  <a:gd name="T21" fmla="*/ 5 h 239"/>
                  <a:gd name="T22" fmla="*/ 52 w 197"/>
                  <a:gd name="T23" fmla="*/ 12 h 239"/>
                  <a:gd name="T24" fmla="*/ 35 w 197"/>
                  <a:gd name="T25" fmla="*/ 24 h 239"/>
                  <a:gd name="T26" fmla="*/ 21 w 197"/>
                  <a:gd name="T27" fmla="*/ 39 h 239"/>
                  <a:gd name="T28" fmla="*/ 11 w 197"/>
                  <a:gd name="T29" fmla="*/ 58 h 239"/>
                  <a:gd name="T30" fmla="*/ 4 w 197"/>
                  <a:gd name="T31" fmla="*/ 80 h 239"/>
                  <a:gd name="T32" fmla="*/ 0 w 197"/>
                  <a:gd name="T33" fmla="*/ 106 h 239"/>
                  <a:gd name="T34" fmla="*/ 0 w 197"/>
                  <a:gd name="T35" fmla="*/ 120 h 239"/>
                  <a:gd name="T36" fmla="*/ 2 w 197"/>
                  <a:gd name="T37" fmla="*/ 148 h 239"/>
                  <a:gd name="T38" fmla="*/ 9 w 197"/>
                  <a:gd name="T39" fmla="*/ 172 h 239"/>
                  <a:gd name="T40" fmla="*/ 18 w 197"/>
                  <a:gd name="T41" fmla="*/ 193 h 239"/>
                  <a:gd name="T42" fmla="*/ 30 w 197"/>
                  <a:gd name="T43" fmla="*/ 209 h 239"/>
                  <a:gd name="T44" fmla="*/ 36 w 197"/>
                  <a:gd name="T45" fmla="*/ 215 h 239"/>
                  <a:gd name="T46" fmla="*/ 52 w 197"/>
                  <a:gd name="T47" fmla="*/ 226 h 239"/>
                  <a:gd name="T48" fmla="*/ 69 w 197"/>
                  <a:gd name="T49" fmla="*/ 234 h 239"/>
                  <a:gd name="T50" fmla="*/ 89 w 197"/>
                  <a:gd name="T51" fmla="*/ 238 h 239"/>
                  <a:gd name="T52" fmla="*/ 100 w 197"/>
                  <a:gd name="T53" fmla="*/ 239 h 239"/>
                  <a:gd name="T54" fmla="*/ 125 w 197"/>
                  <a:gd name="T55" fmla="*/ 237 h 239"/>
                  <a:gd name="T56" fmla="*/ 146 w 197"/>
                  <a:gd name="T57" fmla="*/ 231 h 239"/>
                  <a:gd name="T58" fmla="*/ 154 w 197"/>
                  <a:gd name="T59" fmla="*/ 227 h 239"/>
                  <a:gd name="T60" fmla="*/ 170 w 197"/>
                  <a:gd name="T61" fmla="*/ 216 h 239"/>
                  <a:gd name="T62" fmla="*/ 152 w 197"/>
                  <a:gd name="T63" fmla="*/ 180 h 239"/>
                  <a:gd name="T64" fmla="*/ 140 w 197"/>
                  <a:gd name="T65" fmla="*/ 188 h 239"/>
                  <a:gd name="T66" fmla="*/ 129 w 197"/>
                  <a:gd name="T67" fmla="*/ 193 h 239"/>
                  <a:gd name="T68" fmla="*/ 117 w 197"/>
                  <a:gd name="T69" fmla="*/ 197 h 239"/>
                  <a:gd name="T70" fmla="*/ 102 w 197"/>
                  <a:gd name="T71" fmla="*/ 198 h 239"/>
                  <a:gd name="T72" fmla="*/ 92 w 197"/>
                  <a:gd name="T73" fmla="*/ 197 h 239"/>
                  <a:gd name="T74" fmla="*/ 73 w 197"/>
                  <a:gd name="T75" fmla="*/ 190 h 239"/>
                  <a:gd name="T76" fmla="*/ 58 w 197"/>
                  <a:gd name="T77" fmla="*/ 175 h 239"/>
                  <a:gd name="T78" fmla="*/ 48 w 197"/>
                  <a:gd name="T79" fmla="*/ 151 h 239"/>
                  <a:gd name="T80" fmla="*/ 196 w 197"/>
                  <a:gd name="T81" fmla="*/ 136 h 239"/>
                  <a:gd name="T82" fmla="*/ 197 w 197"/>
                  <a:gd name="T83" fmla="*/ 127 h 239"/>
                  <a:gd name="T84" fmla="*/ 197 w 197"/>
                  <a:gd name="T85" fmla="*/ 115 h 239"/>
                  <a:gd name="T86" fmla="*/ 45 w 197"/>
                  <a:gd name="T87" fmla="*/ 98 h 239"/>
                  <a:gd name="T88" fmla="*/ 51 w 197"/>
                  <a:gd name="T89" fmla="*/ 74 h 239"/>
                  <a:gd name="T90" fmla="*/ 62 w 197"/>
                  <a:gd name="T91" fmla="*/ 56 h 239"/>
                  <a:gd name="T92" fmla="*/ 77 w 197"/>
                  <a:gd name="T93" fmla="*/ 45 h 239"/>
                  <a:gd name="T94" fmla="*/ 98 w 197"/>
                  <a:gd name="T95" fmla="*/ 41 h 239"/>
                  <a:gd name="T96" fmla="*/ 105 w 197"/>
                  <a:gd name="T97" fmla="*/ 41 h 239"/>
                  <a:gd name="T98" fmla="*/ 117 w 197"/>
                  <a:gd name="T99" fmla="*/ 44 h 239"/>
                  <a:gd name="T100" fmla="*/ 127 w 197"/>
                  <a:gd name="T101" fmla="*/ 48 h 239"/>
                  <a:gd name="T102" fmla="*/ 138 w 197"/>
                  <a:gd name="T103" fmla="*/ 58 h 239"/>
                  <a:gd name="T104" fmla="*/ 148 w 197"/>
                  <a:gd name="T105" fmla="*/ 76 h 239"/>
                  <a:gd name="T106" fmla="*/ 152 w 197"/>
                  <a:gd name="T107" fmla="*/ 9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7" h="239">
                    <a:moveTo>
                      <a:pt x="197" y="115"/>
                    </a:moveTo>
                    <a:lnTo>
                      <a:pt x="197" y="115"/>
                    </a:lnTo>
                    <a:lnTo>
                      <a:pt x="197" y="104"/>
                    </a:lnTo>
                    <a:lnTo>
                      <a:pt x="196" y="92"/>
                    </a:lnTo>
                    <a:lnTo>
                      <a:pt x="194" y="81"/>
                    </a:lnTo>
                    <a:lnTo>
                      <a:pt x="192" y="71"/>
                    </a:lnTo>
                    <a:lnTo>
                      <a:pt x="188" y="61"/>
                    </a:lnTo>
                    <a:lnTo>
                      <a:pt x="184" y="52"/>
                    </a:lnTo>
                    <a:lnTo>
                      <a:pt x="179" y="43"/>
                    </a:lnTo>
                    <a:lnTo>
                      <a:pt x="174" y="34"/>
                    </a:lnTo>
                    <a:lnTo>
                      <a:pt x="167" y="27"/>
                    </a:lnTo>
                    <a:lnTo>
                      <a:pt x="160" y="20"/>
                    </a:lnTo>
                    <a:lnTo>
                      <a:pt x="152" y="14"/>
                    </a:lnTo>
                    <a:lnTo>
                      <a:pt x="144" y="10"/>
                    </a:lnTo>
                    <a:lnTo>
                      <a:pt x="134" y="6"/>
                    </a:lnTo>
                    <a:lnTo>
                      <a:pt x="124" y="3"/>
                    </a:lnTo>
                    <a:lnTo>
                      <a:pt x="113" y="1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0" y="1"/>
                    </a:lnTo>
                    <a:lnTo>
                      <a:pt x="80" y="2"/>
                    </a:lnTo>
                    <a:lnTo>
                      <a:pt x="70" y="5"/>
                    </a:lnTo>
                    <a:lnTo>
                      <a:pt x="60" y="8"/>
                    </a:lnTo>
                    <a:lnTo>
                      <a:pt x="52" y="12"/>
                    </a:lnTo>
                    <a:lnTo>
                      <a:pt x="42" y="18"/>
                    </a:lnTo>
                    <a:lnTo>
                      <a:pt x="35" y="24"/>
                    </a:lnTo>
                    <a:lnTo>
                      <a:pt x="28" y="31"/>
                    </a:lnTo>
                    <a:lnTo>
                      <a:pt x="21" y="39"/>
                    </a:lnTo>
                    <a:lnTo>
                      <a:pt x="16" y="48"/>
                    </a:lnTo>
                    <a:lnTo>
                      <a:pt x="11" y="58"/>
                    </a:lnTo>
                    <a:lnTo>
                      <a:pt x="7" y="68"/>
                    </a:lnTo>
                    <a:lnTo>
                      <a:pt x="4" y="80"/>
                    </a:lnTo>
                    <a:lnTo>
                      <a:pt x="2" y="92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34"/>
                    </a:lnTo>
                    <a:lnTo>
                      <a:pt x="2" y="148"/>
                    </a:lnTo>
                    <a:lnTo>
                      <a:pt x="5" y="160"/>
                    </a:lnTo>
                    <a:lnTo>
                      <a:pt x="9" y="172"/>
                    </a:lnTo>
                    <a:lnTo>
                      <a:pt x="13" y="183"/>
                    </a:lnTo>
                    <a:lnTo>
                      <a:pt x="18" y="193"/>
                    </a:lnTo>
                    <a:lnTo>
                      <a:pt x="24" y="201"/>
                    </a:lnTo>
                    <a:lnTo>
                      <a:pt x="30" y="209"/>
                    </a:lnTo>
                    <a:lnTo>
                      <a:pt x="30" y="209"/>
                    </a:lnTo>
                    <a:lnTo>
                      <a:pt x="36" y="215"/>
                    </a:lnTo>
                    <a:lnTo>
                      <a:pt x="43" y="220"/>
                    </a:lnTo>
                    <a:lnTo>
                      <a:pt x="52" y="226"/>
                    </a:lnTo>
                    <a:lnTo>
                      <a:pt x="60" y="230"/>
                    </a:lnTo>
                    <a:lnTo>
                      <a:pt x="69" y="234"/>
                    </a:lnTo>
                    <a:lnTo>
                      <a:pt x="78" y="236"/>
                    </a:lnTo>
                    <a:lnTo>
                      <a:pt x="89" y="238"/>
                    </a:lnTo>
                    <a:lnTo>
                      <a:pt x="100" y="239"/>
                    </a:lnTo>
                    <a:lnTo>
                      <a:pt x="100" y="239"/>
                    </a:lnTo>
                    <a:lnTo>
                      <a:pt x="113" y="238"/>
                    </a:lnTo>
                    <a:lnTo>
                      <a:pt x="125" y="237"/>
                    </a:lnTo>
                    <a:lnTo>
                      <a:pt x="136" y="234"/>
                    </a:lnTo>
                    <a:lnTo>
                      <a:pt x="146" y="231"/>
                    </a:lnTo>
                    <a:lnTo>
                      <a:pt x="146" y="231"/>
                    </a:lnTo>
                    <a:lnTo>
                      <a:pt x="154" y="227"/>
                    </a:lnTo>
                    <a:lnTo>
                      <a:pt x="162" y="222"/>
                    </a:lnTo>
                    <a:lnTo>
                      <a:pt x="170" y="216"/>
                    </a:lnTo>
                    <a:lnTo>
                      <a:pt x="179" y="209"/>
                    </a:lnTo>
                    <a:lnTo>
                      <a:pt x="152" y="180"/>
                    </a:lnTo>
                    <a:lnTo>
                      <a:pt x="152" y="180"/>
                    </a:lnTo>
                    <a:lnTo>
                      <a:pt x="140" y="188"/>
                    </a:lnTo>
                    <a:lnTo>
                      <a:pt x="129" y="193"/>
                    </a:lnTo>
                    <a:lnTo>
                      <a:pt x="129" y="193"/>
                    </a:lnTo>
                    <a:lnTo>
                      <a:pt x="123" y="195"/>
                    </a:lnTo>
                    <a:lnTo>
                      <a:pt x="117" y="197"/>
                    </a:lnTo>
                    <a:lnTo>
                      <a:pt x="110" y="198"/>
                    </a:lnTo>
                    <a:lnTo>
                      <a:pt x="102" y="198"/>
                    </a:lnTo>
                    <a:lnTo>
                      <a:pt x="102" y="198"/>
                    </a:lnTo>
                    <a:lnTo>
                      <a:pt x="92" y="197"/>
                    </a:lnTo>
                    <a:lnTo>
                      <a:pt x="82" y="195"/>
                    </a:lnTo>
                    <a:lnTo>
                      <a:pt x="73" y="190"/>
                    </a:lnTo>
                    <a:lnTo>
                      <a:pt x="65" y="183"/>
                    </a:lnTo>
                    <a:lnTo>
                      <a:pt x="58" y="175"/>
                    </a:lnTo>
                    <a:lnTo>
                      <a:pt x="52" y="164"/>
                    </a:lnTo>
                    <a:lnTo>
                      <a:pt x="48" y="151"/>
                    </a:lnTo>
                    <a:lnTo>
                      <a:pt x="44" y="136"/>
                    </a:lnTo>
                    <a:lnTo>
                      <a:pt x="196" y="136"/>
                    </a:lnTo>
                    <a:lnTo>
                      <a:pt x="196" y="136"/>
                    </a:lnTo>
                    <a:lnTo>
                      <a:pt x="197" y="127"/>
                    </a:lnTo>
                    <a:lnTo>
                      <a:pt x="197" y="115"/>
                    </a:lnTo>
                    <a:lnTo>
                      <a:pt x="197" y="115"/>
                    </a:lnTo>
                    <a:close/>
                    <a:moveTo>
                      <a:pt x="45" y="98"/>
                    </a:moveTo>
                    <a:lnTo>
                      <a:pt x="45" y="98"/>
                    </a:lnTo>
                    <a:lnTo>
                      <a:pt x="48" y="85"/>
                    </a:lnTo>
                    <a:lnTo>
                      <a:pt x="51" y="74"/>
                    </a:lnTo>
                    <a:lnTo>
                      <a:pt x="56" y="64"/>
                    </a:lnTo>
                    <a:lnTo>
                      <a:pt x="62" y="56"/>
                    </a:lnTo>
                    <a:lnTo>
                      <a:pt x="69" y="49"/>
                    </a:lnTo>
                    <a:lnTo>
                      <a:pt x="77" y="45"/>
                    </a:lnTo>
                    <a:lnTo>
                      <a:pt x="87" y="42"/>
                    </a:lnTo>
                    <a:lnTo>
                      <a:pt x="98" y="41"/>
                    </a:lnTo>
                    <a:lnTo>
                      <a:pt x="98" y="41"/>
                    </a:lnTo>
                    <a:lnTo>
                      <a:pt x="105" y="41"/>
                    </a:lnTo>
                    <a:lnTo>
                      <a:pt x="111" y="42"/>
                    </a:lnTo>
                    <a:lnTo>
                      <a:pt x="117" y="44"/>
                    </a:lnTo>
                    <a:lnTo>
                      <a:pt x="122" y="45"/>
                    </a:lnTo>
                    <a:lnTo>
                      <a:pt x="127" y="48"/>
                    </a:lnTo>
                    <a:lnTo>
                      <a:pt x="131" y="51"/>
                    </a:lnTo>
                    <a:lnTo>
                      <a:pt x="138" y="58"/>
                    </a:lnTo>
                    <a:lnTo>
                      <a:pt x="144" y="66"/>
                    </a:lnTo>
                    <a:lnTo>
                      <a:pt x="148" y="76"/>
                    </a:lnTo>
                    <a:lnTo>
                      <a:pt x="151" y="87"/>
                    </a:lnTo>
                    <a:lnTo>
                      <a:pt x="152" y="98"/>
                    </a:lnTo>
                    <a:lnTo>
                      <a:pt x="45" y="98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 22"/>
              <p:cNvSpPr>
                <a:spLocks/>
              </p:cNvSpPr>
              <p:nvPr userDrawn="1"/>
            </p:nvSpPr>
            <p:spPr bwMode="auto">
              <a:xfrm>
                <a:off x="1169987" y="6149194"/>
                <a:ext cx="73025" cy="95250"/>
              </a:xfrm>
              <a:custGeom>
                <a:avLst/>
                <a:gdLst>
                  <a:gd name="T0" fmla="*/ 181 w 181"/>
                  <a:gd name="T1" fmla="*/ 39 h 239"/>
                  <a:gd name="T2" fmla="*/ 165 w 181"/>
                  <a:gd name="T3" fmla="*/ 22 h 239"/>
                  <a:gd name="T4" fmla="*/ 145 w 181"/>
                  <a:gd name="T5" fmla="*/ 10 h 239"/>
                  <a:gd name="T6" fmla="*/ 124 w 181"/>
                  <a:gd name="T7" fmla="*/ 3 h 239"/>
                  <a:gd name="T8" fmla="*/ 100 w 181"/>
                  <a:gd name="T9" fmla="*/ 0 h 239"/>
                  <a:gd name="T10" fmla="*/ 90 w 181"/>
                  <a:gd name="T11" fmla="*/ 1 h 239"/>
                  <a:gd name="T12" fmla="*/ 70 w 181"/>
                  <a:gd name="T13" fmla="*/ 5 h 239"/>
                  <a:gd name="T14" fmla="*/ 52 w 181"/>
                  <a:gd name="T15" fmla="*/ 13 h 239"/>
                  <a:gd name="T16" fmla="*/ 36 w 181"/>
                  <a:gd name="T17" fmla="*/ 25 h 239"/>
                  <a:gd name="T18" fmla="*/ 23 w 181"/>
                  <a:gd name="T19" fmla="*/ 40 h 239"/>
                  <a:gd name="T20" fmla="*/ 12 w 181"/>
                  <a:gd name="T21" fmla="*/ 59 h 239"/>
                  <a:gd name="T22" fmla="*/ 5 w 181"/>
                  <a:gd name="T23" fmla="*/ 81 h 239"/>
                  <a:gd name="T24" fmla="*/ 1 w 181"/>
                  <a:gd name="T25" fmla="*/ 106 h 239"/>
                  <a:gd name="T26" fmla="*/ 0 w 181"/>
                  <a:gd name="T27" fmla="*/ 120 h 239"/>
                  <a:gd name="T28" fmla="*/ 2 w 181"/>
                  <a:gd name="T29" fmla="*/ 146 h 239"/>
                  <a:gd name="T30" fmla="*/ 8 w 181"/>
                  <a:gd name="T31" fmla="*/ 169 h 239"/>
                  <a:gd name="T32" fmla="*/ 17 w 181"/>
                  <a:gd name="T33" fmla="*/ 189 h 239"/>
                  <a:gd name="T34" fmla="*/ 29 w 181"/>
                  <a:gd name="T35" fmla="*/ 206 h 239"/>
                  <a:gd name="T36" fmla="*/ 43 w 181"/>
                  <a:gd name="T37" fmla="*/ 220 h 239"/>
                  <a:gd name="T38" fmla="*/ 60 w 181"/>
                  <a:gd name="T39" fmla="*/ 230 h 239"/>
                  <a:gd name="T40" fmla="*/ 79 w 181"/>
                  <a:gd name="T41" fmla="*/ 237 h 239"/>
                  <a:gd name="T42" fmla="*/ 99 w 181"/>
                  <a:gd name="T43" fmla="*/ 239 h 239"/>
                  <a:gd name="T44" fmla="*/ 114 w 181"/>
                  <a:gd name="T45" fmla="*/ 238 h 239"/>
                  <a:gd name="T46" fmla="*/ 138 w 181"/>
                  <a:gd name="T47" fmla="*/ 231 h 239"/>
                  <a:gd name="T48" fmla="*/ 158 w 181"/>
                  <a:gd name="T49" fmla="*/ 220 h 239"/>
                  <a:gd name="T50" fmla="*/ 174 w 181"/>
                  <a:gd name="T51" fmla="*/ 204 h 239"/>
                  <a:gd name="T52" fmla="*/ 152 w 181"/>
                  <a:gd name="T53" fmla="*/ 168 h 239"/>
                  <a:gd name="T54" fmla="*/ 140 w 181"/>
                  <a:gd name="T55" fmla="*/ 180 h 239"/>
                  <a:gd name="T56" fmla="*/ 128 w 181"/>
                  <a:gd name="T57" fmla="*/ 189 h 239"/>
                  <a:gd name="T58" fmla="*/ 115 w 181"/>
                  <a:gd name="T59" fmla="*/ 194 h 239"/>
                  <a:gd name="T60" fmla="*/ 100 w 181"/>
                  <a:gd name="T61" fmla="*/ 196 h 239"/>
                  <a:gd name="T62" fmla="*/ 94 w 181"/>
                  <a:gd name="T63" fmla="*/ 196 h 239"/>
                  <a:gd name="T64" fmla="*/ 82 w 181"/>
                  <a:gd name="T65" fmla="*/ 193 h 239"/>
                  <a:gd name="T66" fmla="*/ 72 w 181"/>
                  <a:gd name="T67" fmla="*/ 187 h 239"/>
                  <a:gd name="T68" fmla="*/ 63 w 181"/>
                  <a:gd name="T69" fmla="*/ 179 h 239"/>
                  <a:gd name="T70" fmla="*/ 56 w 181"/>
                  <a:gd name="T71" fmla="*/ 169 h 239"/>
                  <a:gd name="T72" fmla="*/ 49 w 181"/>
                  <a:gd name="T73" fmla="*/ 150 h 239"/>
                  <a:gd name="T74" fmla="*/ 45 w 181"/>
                  <a:gd name="T75" fmla="*/ 119 h 239"/>
                  <a:gd name="T76" fmla="*/ 46 w 181"/>
                  <a:gd name="T77" fmla="*/ 102 h 239"/>
                  <a:gd name="T78" fmla="*/ 54 w 181"/>
                  <a:gd name="T79" fmla="*/ 74 h 239"/>
                  <a:gd name="T80" fmla="*/ 60 w 181"/>
                  <a:gd name="T81" fmla="*/ 64 h 239"/>
                  <a:gd name="T82" fmla="*/ 68 w 181"/>
                  <a:gd name="T83" fmla="*/ 55 h 239"/>
                  <a:gd name="T84" fmla="*/ 77 w 181"/>
                  <a:gd name="T85" fmla="*/ 48 h 239"/>
                  <a:gd name="T86" fmla="*/ 87 w 181"/>
                  <a:gd name="T87" fmla="*/ 44 h 239"/>
                  <a:gd name="T88" fmla="*/ 99 w 181"/>
                  <a:gd name="T89" fmla="*/ 43 h 239"/>
                  <a:gd name="T90" fmla="*/ 107 w 181"/>
                  <a:gd name="T91" fmla="*/ 43 h 239"/>
                  <a:gd name="T92" fmla="*/ 121 w 181"/>
                  <a:gd name="T93" fmla="*/ 47 h 239"/>
                  <a:gd name="T94" fmla="*/ 134 w 181"/>
                  <a:gd name="T95" fmla="*/ 54 h 239"/>
                  <a:gd name="T96" fmla="*/ 148 w 181"/>
                  <a:gd name="T97" fmla="*/ 64 h 239"/>
                  <a:gd name="T98" fmla="*/ 181 w 181"/>
                  <a:gd name="T99" fmla="*/ 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1" h="239">
                    <a:moveTo>
                      <a:pt x="181" y="39"/>
                    </a:moveTo>
                    <a:lnTo>
                      <a:pt x="181" y="39"/>
                    </a:lnTo>
                    <a:lnTo>
                      <a:pt x="173" y="30"/>
                    </a:lnTo>
                    <a:lnTo>
                      <a:pt x="165" y="22"/>
                    </a:lnTo>
                    <a:lnTo>
                      <a:pt x="155" y="16"/>
                    </a:lnTo>
                    <a:lnTo>
                      <a:pt x="145" y="10"/>
                    </a:lnTo>
                    <a:lnTo>
                      <a:pt x="135" y="6"/>
                    </a:lnTo>
                    <a:lnTo>
                      <a:pt x="124" y="3"/>
                    </a:lnTo>
                    <a:lnTo>
                      <a:pt x="113" y="1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90" y="1"/>
                    </a:lnTo>
                    <a:lnTo>
                      <a:pt x="80" y="2"/>
                    </a:lnTo>
                    <a:lnTo>
                      <a:pt x="70" y="5"/>
                    </a:lnTo>
                    <a:lnTo>
                      <a:pt x="61" y="8"/>
                    </a:lnTo>
                    <a:lnTo>
                      <a:pt x="52" y="13"/>
                    </a:lnTo>
                    <a:lnTo>
                      <a:pt x="44" y="18"/>
                    </a:lnTo>
                    <a:lnTo>
                      <a:pt x="36" y="25"/>
                    </a:lnTo>
                    <a:lnTo>
                      <a:pt x="29" y="32"/>
                    </a:lnTo>
                    <a:lnTo>
                      <a:pt x="23" y="40"/>
                    </a:lnTo>
                    <a:lnTo>
                      <a:pt x="17" y="49"/>
                    </a:lnTo>
                    <a:lnTo>
                      <a:pt x="12" y="59"/>
                    </a:lnTo>
                    <a:lnTo>
                      <a:pt x="8" y="70"/>
                    </a:lnTo>
                    <a:lnTo>
                      <a:pt x="5" y="81"/>
                    </a:lnTo>
                    <a:lnTo>
                      <a:pt x="2" y="93"/>
                    </a:lnTo>
                    <a:lnTo>
                      <a:pt x="1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" y="133"/>
                    </a:lnTo>
                    <a:lnTo>
                      <a:pt x="2" y="146"/>
                    </a:lnTo>
                    <a:lnTo>
                      <a:pt x="4" y="158"/>
                    </a:lnTo>
                    <a:lnTo>
                      <a:pt x="8" y="169"/>
                    </a:lnTo>
                    <a:lnTo>
                      <a:pt x="12" y="179"/>
                    </a:lnTo>
                    <a:lnTo>
                      <a:pt x="17" y="189"/>
                    </a:lnTo>
                    <a:lnTo>
                      <a:pt x="22" y="198"/>
                    </a:lnTo>
                    <a:lnTo>
                      <a:pt x="29" y="206"/>
                    </a:lnTo>
                    <a:lnTo>
                      <a:pt x="36" y="214"/>
                    </a:lnTo>
                    <a:lnTo>
                      <a:pt x="43" y="220"/>
                    </a:lnTo>
                    <a:lnTo>
                      <a:pt x="51" y="226"/>
                    </a:lnTo>
                    <a:lnTo>
                      <a:pt x="60" y="230"/>
                    </a:lnTo>
                    <a:lnTo>
                      <a:pt x="69" y="234"/>
                    </a:lnTo>
                    <a:lnTo>
                      <a:pt x="79" y="237"/>
                    </a:lnTo>
                    <a:lnTo>
                      <a:pt x="89" y="238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4" y="238"/>
                    </a:lnTo>
                    <a:lnTo>
                      <a:pt x="127" y="235"/>
                    </a:lnTo>
                    <a:lnTo>
                      <a:pt x="138" y="231"/>
                    </a:lnTo>
                    <a:lnTo>
                      <a:pt x="149" y="226"/>
                    </a:lnTo>
                    <a:lnTo>
                      <a:pt x="158" y="220"/>
                    </a:lnTo>
                    <a:lnTo>
                      <a:pt x="167" y="212"/>
                    </a:lnTo>
                    <a:lnTo>
                      <a:pt x="174" y="204"/>
                    </a:lnTo>
                    <a:lnTo>
                      <a:pt x="181" y="196"/>
                    </a:lnTo>
                    <a:lnTo>
                      <a:pt x="152" y="168"/>
                    </a:lnTo>
                    <a:lnTo>
                      <a:pt x="152" y="168"/>
                    </a:lnTo>
                    <a:lnTo>
                      <a:pt x="140" y="180"/>
                    </a:lnTo>
                    <a:lnTo>
                      <a:pt x="134" y="185"/>
                    </a:lnTo>
                    <a:lnTo>
                      <a:pt x="128" y="189"/>
                    </a:lnTo>
                    <a:lnTo>
                      <a:pt x="121" y="192"/>
                    </a:lnTo>
                    <a:lnTo>
                      <a:pt x="115" y="194"/>
                    </a:lnTo>
                    <a:lnTo>
                      <a:pt x="108" y="196"/>
                    </a:lnTo>
                    <a:lnTo>
                      <a:pt x="100" y="196"/>
                    </a:lnTo>
                    <a:lnTo>
                      <a:pt x="100" y="196"/>
                    </a:lnTo>
                    <a:lnTo>
                      <a:pt x="94" y="196"/>
                    </a:lnTo>
                    <a:lnTo>
                      <a:pt x="88" y="195"/>
                    </a:lnTo>
                    <a:lnTo>
                      <a:pt x="82" y="193"/>
                    </a:lnTo>
                    <a:lnTo>
                      <a:pt x="77" y="190"/>
                    </a:lnTo>
                    <a:lnTo>
                      <a:pt x="72" y="187"/>
                    </a:lnTo>
                    <a:lnTo>
                      <a:pt x="67" y="184"/>
                    </a:lnTo>
                    <a:lnTo>
                      <a:pt x="63" y="179"/>
                    </a:lnTo>
                    <a:lnTo>
                      <a:pt x="60" y="174"/>
                    </a:lnTo>
                    <a:lnTo>
                      <a:pt x="56" y="169"/>
                    </a:lnTo>
                    <a:lnTo>
                      <a:pt x="53" y="163"/>
                    </a:lnTo>
                    <a:lnTo>
                      <a:pt x="49" y="150"/>
                    </a:lnTo>
                    <a:lnTo>
                      <a:pt x="46" y="135"/>
                    </a:lnTo>
                    <a:lnTo>
                      <a:pt x="45" y="119"/>
                    </a:lnTo>
                    <a:lnTo>
                      <a:pt x="45" y="119"/>
                    </a:lnTo>
                    <a:lnTo>
                      <a:pt x="46" y="102"/>
                    </a:lnTo>
                    <a:lnTo>
                      <a:pt x="49" y="87"/>
                    </a:lnTo>
                    <a:lnTo>
                      <a:pt x="54" y="74"/>
                    </a:lnTo>
                    <a:lnTo>
                      <a:pt x="57" y="69"/>
                    </a:lnTo>
                    <a:lnTo>
                      <a:pt x="60" y="64"/>
                    </a:lnTo>
                    <a:lnTo>
                      <a:pt x="64" y="59"/>
                    </a:lnTo>
                    <a:lnTo>
                      <a:pt x="68" y="55"/>
                    </a:lnTo>
                    <a:lnTo>
                      <a:pt x="72" y="51"/>
                    </a:lnTo>
                    <a:lnTo>
                      <a:pt x="77" y="48"/>
                    </a:lnTo>
                    <a:lnTo>
                      <a:pt x="82" y="46"/>
                    </a:lnTo>
                    <a:lnTo>
                      <a:pt x="87" y="44"/>
                    </a:lnTo>
                    <a:lnTo>
                      <a:pt x="93" y="43"/>
                    </a:lnTo>
                    <a:lnTo>
                      <a:pt x="99" y="43"/>
                    </a:lnTo>
                    <a:lnTo>
                      <a:pt x="99" y="43"/>
                    </a:lnTo>
                    <a:lnTo>
                      <a:pt x="107" y="43"/>
                    </a:lnTo>
                    <a:lnTo>
                      <a:pt x="114" y="45"/>
                    </a:lnTo>
                    <a:lnTo>
                      <a:pt x="121" y="47"/>
                    </a:lnTo>
                    <a:lnTo>
                      <a:pt x="128" y="50"/>
                    </a:lnTo>
                    <a:lnTo>
                      <a:pt x="134" y="54"/>
                    </a:lnTo>
                    <a:lnTo>
                      <a:pt x="141" y="59"/>
                    </a:lnTo>
                    <a:lnTo>
                      <a:pt x="148" y="64"/>
                    </a:lnTo>
                    <a:lnTo>
                      <a:pt x="155" y="71"/>
                    </a:lnTo>
                    <a:lnTo>
                      <a:pt x="181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" name="Freeform 23"/>
              <p:cNvSpPr>
                <a:spLocks/>
              </p:cNvSpPr>
              <p:nvPr userDrawn="1"/>
            </p:nvSpPr>
            <p:spPr bwMode="auto">
              <a:xfrm>
                <a:off x="1252537" y="6150782"/>
                <a:ext cx="73025" cy="92075"/>
              </a:xfrm>
              <a:custGeom>
                <a:avLst/>
                <a:gdLst>
                  <a:gd name="T0" fmla="*/ 185 w 185"/>
                  <a:gd name="T1" fmla="*/ 39 h 229"/>
                  <a:gd name="T2" fmla="*/ 185 w 185"/>
                  <a:gd name="T3" fmla="*/ 0 h 229"/>
                  <a:gd name="T4" fmla="*/ 0 w 185"/>
                  <a:gd name="T5" fmla="*/ 0 h 229"/>
                  <a:gd name="T6" fmla="*/ 0 w 185"/>
                  <a:gd name="T7" fmla="*/ 39 h 229"/>
                  <a:gd name="T8" fmla="*/ 70 w 185"/>
                  <a:gd name="T9" fmla="*/ 39 h 229"/>
                  <a:gd name="T10" fmla="*/ 70 w 185"/>
                  <a:gd name="T11" fmla="*/ 229 h 229"/>
                  <a:gd name="T12" fmla="*/ 116 w 185"/>
                  <a:gd name="T13" fmla="*/ 229 h 229"/>
                  <a:gd name="T14" fmla="*/ 116 w 185"/>
                  <a:gd name="T15" fmla="*/ 39 h 229"/>
                  <a:gd name="T16" fmla="*/ 185 w 185"/>
                  <a:gd name="T17" fmla="*/ 3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229">
                    <a:moveTo>
                      <a:pt x="185" y="39"/>
                    </a:moveTo>
                    <a:lnTo>
                      <a:pt x="185" y="0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70" y="39"/>
                    </a:lnTo>
                    <a:lnTo>
                      <a:pt x="70" y="229"/>
                    </a:lnTo>
                    <a:lnTo>
                      <a:pt x="116" y="229"/>
                    </a:lnTo>
                    <a:lnTo>
                      <a:pt x="116" y="39"/>
                    </a:lnTo>
                    <a:lnTo>
                      <a:pt x="185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" name="Freeform 24"/>
              <p:cNvSpPr>
                <a:spLocks noEditPoints="1"/>
              </p:cNvSpPr>
              <p:nvPr userDrawn="1"/>
            </p:nvSpPr>
            <p:spPr bwMode="auto">
              <a:xfrm>
                <a:off x="1338262" y="6150782"/>
                <a:ext cx="74613" cy="92075"/>
              </a:xfrm>
              <a:custGeom>
                <a:avLst/>
                <a:gdLst>
                  <a:gd name="T0" fmla="*/ 44 w 184"/>
                  <a:gd name="T1" fmla="*/ 0 h 229"/>
                  <a:gd name="T2" fmla="*/ 0 w 184"/>
                  <a:gd name="T3" fmla="*/ 0 h 229"/>
                  <a:gd name="T4" fmla="*/ 0 w 184"/>
                  <a:gd name="T5" fmla="*/ 229 h 229"/>
                  <a:gd name="T6" fmla="*/ 105 w 184"/>
                  <a:gd name="T7" fmla="*/ 229 h 229"/>
                  <a:gd name="T8" fmla="*/ 105 w 184"/>
                  <a:gd name="T9" fmla="*/ 229 h 229"/>
                  <a:gd name="T10" fmla="*/ 114 w 184"/>
                  <a:gd name="T11" fmla="*/ 229 h 229"/>
                  <a:gd name="T12" fmla="*/ 122 w 184"/>
                  <a:gd name="T13" fmla="*/ 228 h 229"/>
                  <a:gd name="T14" fmla="*/ 129 w 184"/>
                  <a:gd name="T15" fmla="*/ 226 h 229"/>
                  <a:gd name="T16" fmla="*/ 137 w 184"/>
                  <a:gd name="T17" fmla="*/ 224 h 229"/>
                  <a:gd name="T18" fmla="*/ 144 w 184"/>
                  <a:gd name="T19" fmla="*/ 222 h 229"/>
                  <a:gd name="T20" fmla="*/ 150 w 184"/>
                  <a:gd name="T21" fmla="*/ 218 h 229"/>
                  <a:gd name="T22" fmla="*/ 156 w 184"/>
                  <a:gd name="T23" fmla="*/ 214 h 229"/>
                  <a:gd name="T24" fmla="*/ 162 w 184"/>
                  <a:gd name="T25" fmla="*/ 210 h 229"/>
                  <a:gd name="T26" fmla="*/ 167 w 184"/>
                  <a:gd name="T27" fmla="*/ 205 h 229"/>
                  <a:gd name="T28" fmla="*/ 171 w 184"/>
                  <a:gd name="T29" fmla="*/ 200 h 229"/>
                  <a:gd name="T30" fmla="*/ 175 w 184"/>
                  <a:gd name="T31" fmla="*/ 193 h 229"/>
                  <a:gd name="T32" fmla="*/ 178 w 184"/>
                  <a:gd name="T33" fmla="*/ 187 h 229"/>
                  <a:gd name="T34" fmla="*/ 180 w 184"/>
                  <a:gd name="T35" fmla="*/ 180 h 229"/>
                  <a:gd name="T36" fmla="*/ 182 w 184"/>
                  <a:gd name="T37" fmla="*/ 172 h 229"/>
                  <a:gd name="T38" fmla="*/ 183 w 184"/>
                  <a:gd name="T39" fmla="*/ 163 h 229"/>
                  <a:gd name="T40" fmla="*/ 184 w 184"/>
                  <a:gd name="T41" fmla="*/ 154 h 229"/>
                  <a:gd name="T42" fmla="*/ 184 w 184"/>
                  <a:gd name="T43" fmla="*/ 154 h 229"/>
                  <a:gd name="T44" fmla="*/ 183 w 184"/>
                  <a:gd name="T45" fmla="*/ 146 h 229"/>
                  <a:gd name="T46" fmla="*/ 182 w 184"/>
                  <a:gd name="T47" fmla="*/ 137 h 229"/>
                  <a:gd name="T48" fmla="*/ 180 w 184"/>
                  <a:gd name="T49" fmla="*/ 130 h 229"/>
                  <a:gd name="T50" fmla="*/ 178 w 184"/>
                  <a:gd name="T51" fmla="*/ 122 h 229"/>
                  <a:gd name="T52" fmla="*/ 175 w 184"/>
                  <a:gd name="T53" fmla="*/ 116 h 229"/>
                  <a:gd name="T54" fmla="*/ 171 w 184"/>
                  <a:gd name="T55" fmla="*/ 110 h 229"/>
                  <a:gd name="T56" fmla="*/ 167 w 184"/>
                  <a:gd name="T57" fmla="*/ 104 h 229"/>
                  <a:gd name="T58" fmla="*/ 162 w 184"/>
                  <a:gd name="T59" fmla="*/ 99 h 229"/>
                  <a:gd name="T60" fmla="*/ 157 w 184"/>
                  <a:gd name="T61" fmla="*/ 95 h 229"/>
                  <a:gd name="T62" fmla="*/ 151 w 184"/>
                  <a:gd name="T63" fmla="*/ 91 h 229"/>
                  <a:gd name="T64" fmla="*/ 145 w 184"/>
                  <a:gd name="T65" fmla="*/ 88 h 229"/>
                  <a:gd name="T66" fmla="*/ 138 w 184"/>
                  <a:gd name="T67" fmla="*/ 85 h 229"/>
                  <a:gd name="T68" fmla="*/ 131 w 184"/>
                  <a:gd name="T69" fmla="*/ 83 h 229"/>
                  <a:gd name="T70" fmla="*/ 123 w 184"/>
                  <a:gd name="T71" fmla="*/ 82 h 229"/>
                  <a:gd name="T72" fmla="*/ 116 w 184"/>
                  <a:gd name="T73" fmla="*/ 81 h 229"/>
                  <a:gd name="T74" fmla="*/ 108 w 184"/>
                  <a:gd name="T75" fmla="*/ 81 h 229"/>
                  <a:gd name="T76" fmla="*/ 44 w 184"/>
                  <a:gd name="T77" fmla="*/ 81 h 229"/>
                  <a:gd name="T78" fmla="*/ 44 w 184"/>
                  <a:gd name="T79" fmla="*/ 0 h 229"/>
                  <a:gd name="T80" fmla="*/ 44 w 184"/>
                  <a:gd name="T81" fmla="*/ 192 h 229"/>
                  <a:gd name="T82" fmla="*/ 44 w 184"/>
                  <a:gd name="T83" fmla="*/ 118 h 229"/>
                  <a:gd name="T84" fmla="*/ 102 w 184"/>
                  <a:gd name="T85" fmla="*/ 118 h 229"/>
                  <a:gd name="T86" fmla="*/ 102 w 184"/>
                  <a:gd name="T87" fmla="*/ 118 h 229"/>
                  <a:gd name="T88" fmla="*/ 110 w 184"/>
                  <a:gd name="T89" fmla="*/ 118 h 229"/>
                  <a:gd name="T90" fmla="*/ 117 w 184"/>
                  <a:gd name="T91" fmla="*/ 120 h 229"/>
                  <a:gd name="T92" fmla="*/ 123 w 184"/>
                  <a:gd name="T93" fmla="*/ 123 h 229"/>
                  <a:gd name="T94" fmla="*/ 129 w 184"/>
                  <a:gd name="T95" fmla="*/ 127 h 229"/>
                  <a:gd name="T96" fmla="*/ 133 w 184"/>
                  <a:gd name="T97" fmla="*/ 133 h 229"/>
                  <a:gd name="T98" fmla="*/ 136 w 184"/>
                  <a:gd name="T99" fmla="*/ 139 h 229"/>
                  <a:gd name="T100" fmla="*/ 138 w 184"/>
                  <a:gd name="T101" fmla="*/ 146 h 229"/>
                  <a:gd name="T102" fmla="*/ 139 w 184"/>
                  <a:gd name="T103" fmla="*/ 155 h 229"/>
                  <a:gd name="T104" fmla="*/ 139 w 184"/>
                  <a:gd name="T105" fmla="*/ 155 h 229"/>
                  <a:gd name="T106" fmla="*/ 138 w 184"/>
                  <a:gd name="T107" fmla="*/ 163 h 229"/>
                  <a:gd name="T108" fmla="*/ 136 w 184"/>
                  <a:gd name="T109" fmla="*/ 170 h 229"/>
                  <a:gd name="T110" fmla="*/ 133 w 184"/>
                  <a:gd name="T111" fmla="*/ 177 h 229"/>
                  <a:gd name="T112" fmla="*/ 129 w 184"/>
                  <a:gd name="T113" fmla="*/ 182 h 229"/>
                  <a:gd name="T114" fmla="*/ 124 w 184"/>
                  <a:gd name="T115" fmla="*/ 186 h 229"/>
                  <a:gd name="T116" fmla="*/ 118 w 184"/>
                  <a:gd name="T117" fmla="*/ 189 h 229"/>
                  <a:gd name="T118" fmla="*/ 110 w 184"/>
                  <a:gd name="T119" fmla="*/ 191 h 229"/>
                  <a:gd name="T120" fmla="*/ 102 w 184"/>
                  <a:gd name="T121" fmla="*/ 192 h 229"/>
                  <a:gd name="T122" fmla="*/ 44 w 184"/>
                  <a:gd name="T123" fmla="*/ 19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4" h="229">
                    <a:moveTo>
                      <a:pt x="44" y="0"/>
                    </a:moveTo>
                    <a:lnTo>
                      <a:pt x="0" y="0"/>
                    </a:lnTo>
                    <a:lnTo>
                      <a:pt x="0" y="229"/>
                    </a:lnTo>
                    <a:lnTo>
                      <a:pt x="105" y="229"/>
                    </a:lnTo>
                    <a:lnTo>
                      <a:pt x="105" y="229"/>
                    </a:lnTo>
                    <a:lnTo>
                      <a:pt x="114" y="229"/>
                    </a:lnTo>
                    <a:lnTo>
                      <a:pt x="122" y="228"/>
                    </a:lnTo>
                    <a:lnTo>
                      <a:pt x="129" y="226"/>
                    </a:lnTo>
                    <a:lnTo>
                      <a:pt x="137" y="224"/>
                    </a:lnTo>
                    <a:lnTo>
                      <a:pt x="144" y="222"/>
                    </a:lnTo>
                    <a:lnTo>
                      <a:pt x="150" y="218"/>
                    </a:lnTo>
                    <a:lnTo>
                      <a:pt x="156" y="214"/>
                    </a:lnTo>
                    <a:lnTo>
                      <a:pt x="162" y="210"/>
                    </a:lnTo>
                    <a:lnTo>
                      <a:pt x="167" y="205"/>
                    </a:lnTo>
                    <a:lnTo>
                      <a:pt x="171" y="200"/>
                    </a:lnTo>
                    <a:lnTo>
                      <a:pt x="175" y="193"/>
                    </a:lnTo>
                    <a:lnTo>
                      <a:pt x="178" y="187"/>
                    </a:lnTo>
                    <a:lnTo>
                      <a:pt x="180" y="180"/>
                    </a:lnTo>
                    <a:lnTo>
                      <a:pt x="182" y="172"/>
                    </a:lnTo>
                    <a:lnTo>
                      <a:pt x="183" y="163"/>
                    </a:lnTo>
                    <a:lnTo>
                      <a:pt x="184" y="154"/>
                    </a:lnTo>
                    <a:lnTo>
                      <a:pt x="184" y="154"/>
                    </a:lnTo>
                    <a:lnTo>
                      <a:pt x="183" y="146"/>
                    </a:lnTo>
                    <a:lnTo>
                      <a:pt x="182" y="137"/>
                    </a:lnTo>
                    <a:lnTo>
                      <a:pt x="180" y="130"/>
                    </a:lnTo>
                    <a:lnTo>
                      <a:pt x="178" y="122"/>
                    </a:lnTo>
                    <a:lnTo>
                      <a:pt x="175" y="116"/>
                    </a:lnTo>
                    <a:lnTo>
                      <a:pt x="171" y="110"/>
                    </a:lnTo>
                    <a:lnTo>
                      <a:pt x="167" y="104"/>
                    </a:lnTo>
                    <a:lnTo>
                      <a:pt x="162" y="99"/>
                    </a:lnTo>
                    <a:lnTo>
                      <a:pt x="157" y="95"/>
                    </a:lnTo>
                    <a:lnTo>
                      <a:pt x="151" y="91"/>
                    </a:lnTo>
                    <a:lnTo>
                      <a:pt x="145" y="88"/>
                    </a:lnTo>
                    <a:lnTo>
                      <a:pt x="138" y="85"/>
                    </a:lnTo>
                    <a:lnTo>
                      <a:pt x="131" y="83"/>
                    </a:lnTo>
                    <a:lnTo>
                      <a:pt x="123" y="82"/>
                    </a:lnTo>
                    <a:lnTo>
                      <a:pt x="116" y="81"/>
                    </a:lnTo>
                    <a:lnTo>
                      <a:pt x="108" y="81"/>
                    </a:lnTo>
                    <a:lnTo>
                      <a:pt x="44" y="81"/>
                    </a:lnTo>
                    <a:lnTo>
                      <a:pt x="44" y="0"/>
                    </a:lnTo>
                    <a:close/>
                    <a:moveTo>
                      <a:pt x="44" y="192"/>
                    </a:moveTo>
                    <a:lnTo>
                      <a:pt x="44" y="11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10" y="118"/>
                    </a:lnTo>
                    <a:lnTo>
                      <a:pt x="117" y="120"/>
                    </a:lnTo>
                    <a:lnTo>
                      <a:pt x="123" y="123"/>
                    </a:lnTo>
                    <a:lnTo>
                      <a:pt x="129" y="127"/>
                    </a:lnTo>
                    <a:lnTo>
                      <a:pt x="133" y="133"/>
                    </a:lnTo>
                    <a:lnTo>
                      <a:pt x="136" y="139"/>
                    </a:lnTo>
                    <a:lnTo>
                      <a:pt x="138" y="146"/>
                    </a:lnTo>
                    <a:lnTo>
                      <a:pt x="139" y="155"/>
                    </a:lnTo>
                    <a:lnTo>
                      <a:pt x="139" y="155"/>
                    </a:lnTo>
                    <a:lnTo>
                      <a:pt x="138" y="163"/>
                    </a:lnTo>
                    <a:lnTo>
                      <a:pt x="136" y="170"/>
                    </a:lnTo>
                    <a:lnTo>
                      <a:pt x="133" y="177"/>
                    </a:lnTo>
                    <a:lnTo>
                      <a:pt x="129" y="182"/>
                    </a:lnTo>
                    <a:lnTo>
                      <a:pt x="124" y="186"/>
                    </a:lnTo>
                    <a:lnTo>
                      <a:pt x="118" y="189"/>
                    </a:lnTo>
                    <a:lnTo>
                      <a:pt x="110" y="191"/>
                    </a:lnTo>
                    <a:lnTo>
                      <a:pt x="102" y="192"/>
                    </a:lnTo>
                    <a:lnTo>
                      <a:pt x="44" y="192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" name="Freeform 25"/>
              <p:cNvSpPr>
                <a:spLocks noEditPoints="1"/>
              </p:cNvSpPr>
              <p:nvPr userDrawn="1"/>
            </p:nvSpPr>
            <p:spPr bwMode="auto">
              <a:xfrm>
                <a:off x="1474787" y="6150782"/>
                <a:ext cx="73025" cy="92075"/>
              </a:xfrm>
              <a:custGeom>
                <a:avLst/>
                <a:gdLst>
                  <a:gd name="T0" fmla="*/ 0 w 185"/>
                  <a:gd name="T1" fmla="*/ 229 h 229"/>
                  <a:gd name="T2" fmla="*/ 106 w 185"/>
                  <a:gd name="T3" fmla="*/ 229 h 229"/>
                  <a:gd name="T4" fmla="*/ 132 w 185"/>
                  <a:gd name="T5" fmla="*/ 227 h 229"/>
                  <a:gd name="T6" fmla="*/ 147 w 185"/>
                  <a:gd name="T7" fmla="*/ 222 h 229"/>
                  <a:gd name="T8" fmla="*/ 159 w 185"/>
                  <a:gd name="T9" fmla="*/ 215 h 229"/>
                  <a:gd name="T10" fmla="*/ 169 w 185"/>
                  <a:gd name="T11" fmla="*/ 207 h 229"/>
                  <a:gd name="T12" fmla="*/ 177 w 185"/>
                  <a:gd name="T13" fmla="*/ 196 h 229"/>
                  <a:gd name="T14" fmla="*/ 182 w 185"/>
                  <a:gd name="T15" fmla="*/ 182 h 229"/>
                  <a:gd name="T16" fmla="*/ 184 w 185"/>
                  <a:gd name="T17" fmla="*/ 167 h 229"/>
                  <a:gd name="T18" fmla="*/ 185 w 185"/>
                  <a:gd name="T19" fmla="*/ 159 h 229"/>
                  <a:gd name="T20" fmla="*/ 181 w 185"/>
                  <a:gd name="T21" fmla="*/ 138 h 229"/>
                  <a:gd name="T22" fmla="*/ 173 w 185"/>
                  <a:gd name="T23" fmla="*/ 122 h 229"/>
                  <a:gd name="T24" fmla="*/ 161 w 185"/>
                  <a:gd name="T25" fmla="*/ 112 h 229"/>
                  <a:gd name="T26" fmla="*/ 148 w 185"/>
                  <a:gd name="T27" fmla="*/ 106 h 229"/>
                  <a:gd name="T28" fmla="*/ 154 w 185"/>
                  <a:gd name="T29" fmla="*/ 102 h 229"/>
                  <a:gd name="T30" fmla="*/ 165 w 185"/>
                  <a:gd name="T31" fmla="*/ 94 h 229"/>
                  <a:gd name="T32" fmla="*/ 173 w 185"/>
                  <a:gd name="T33" fmla="*/ 82 h 229"/>
                  <a:gd name="T34" fmla="*/ 177 w 185"/>
                  <a:gd name="T35" fmla="*/ 68 h 229"/>
                  <a:gd name="T36" fmla="*/ 178 w 185"/>
                  <a:gd name="T37" fmla="*/ 60 h 229"/>
                  <a:gd name="T38" fmla="*/ 176 w 185"/>
                  <a:gd name="T39" fmla="*/ 46 h 229"/>
                  <a:gd name="T40" fmla="*/ 173 w 185"/>
                  <a:gd name="T41" fmla="*/ 34 h 229"/>
                  <a:gd name="T42" fmla="*/ 167 w 185"/>
                  <a:gd name="T43" fmla="*/ 24 h 229"/>
                  <a:gd name="T44" fmla="*/ 160 w 185"/>
                  <a:gd name="T45" fmla="*/ 15 h 229"/>
                  <a:gd name="T46" fmla="*/ 150 w 185"/>
                  <a:gd name="T47" fmla="*/ 9 h 229"/>
                  <a:gd name="T48" fmla="*/ 126 w 185"/>
                  <a:gd name="T49" fmla="*/ 1 h 229"/>
                  <a:gd name="T50" fmla="*/ 0 w 185"/>
                  <a:gd name="T51" fmla="*/ 0 h 229"/>
                  <a:gd name="T52" fmla="*/ 45 w 185"/>
                  <a:gd name="T53" fmla="*/ 37 h 229"/>
                  <a:gd name="T54" fmla="*/ 104 w 185"/>
                  <a:gd name="T55" fmla="*/ 37 h 229"/>
                  <a:gd name="T56" fmla="*/ 117 w 185"/>
                  <a:gd name="T57" fmla="*/ 39 h 229"/>
                  <a:gd name="T58" fmla="*/ 126 w 185"/>
                  <a:gd name="T59" fmla="*/ 45 h 229"/>
                  <a:gd name="T60" fmla="*/ 131 w 185"/>
                  <a:gd name="T61" fmla="*/ 53 h 229"/>
                  <a:gd name="T62" fmla="*/ 133 w 185"/>
                  <a:gd name="T63" fmla="*/ 64 h 229"/>
                  <a:gd name="T64" fmla="*/ 132 w 185"/>
                  <a:gd name="T65" fmla="*/ 69 h 229"/>
                  <a:gd name="T66" fmla="*/ 129 w 185"/>
                  <a:gd name="T67" fmla="*/ 78 h 229"/>
                  <a:gd name="T68" fmla="*/ 122 w 185"/>
                  <a:gd name="T69" fmla="*/ 85 h 229"/>
                  <a:gd name="T70" fmla="*/ 111 w 185"/>
                  <a:gd name="T71" fmla="*/ 89 h 229"/>
                  <a:gd name="T72" fmla="*/ 45 w 185"/>
                  <a:gd name="T73" fmla="*/ 90 h 229"/>
                  <a:gd name="T74" fmla="*/ 45 w 185"/>
                  <a:gd name="T75" fmla="*/ 127 h 229"/>
                  <a:gd name="T76" fmla="*/ 105 w 185"/>
                  <a:gd name="T77" fmla="*/ 127 h 229"/>
                  <a:gd name="T78" fmla="*/ 120 w 185"/>
                  <a:gd name="T79" fmla="*/ 129 h 229"/>
                  <a:gd name="T80" fmla="*/ 131 w 185"/>
                  <a:gd name="T81" fmla="*/ 136 h 229"/>
                  <a:gd name="T82" fmla="*/ 137 w 185"/>
                  <a:gd name="T83" fmla="*/ 146 h 229"/>
                  <a:gd name="T84" fmla="*/ 140 w 185"/>
                  <a:gd name="T85" fmla="*/ 160 h 229"/>
                  <a:gd name="T86" fmla="*/ 139 w 185"/>
                  <a:gd name="T87" fmla="*/ 167 h 229"/>
                  <a:gd name="T88" fmla="*/ 135 w 185"/>
                  <a:gd name="T89" fmla="*/ 178 h 229"/>
                  <a:gd name="T90" fmla="*/ 127 w 185"/>
                  <a:gd name="T91" fmla="*/ 187 h 229"/>
                  <a:gd name="T92" fmla="*/ 113 w 185"/>
                  <a:gd name="T93" fmla="*/ 191 h 229"/>
                  <a:gd name="T94" fmla="*/ 45 w 185"/>
                  <a:gd name="T95" fmla="*/ 19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5" h="229">
                    <a:moveTo>
                      <a:pt x="0" y="0"/>
                    </a:moveTo>
                    <a:lnTo>
                      <a:pt x="0" y="229"/>
                    </a:lnTo>
                    <a:lnTo>
                      <a:pt x="106" y="229"/>
                    </a:lnTo>
                    <a:lnTo>
                      <a:pt x="106" y="229"/>
                    </a:lnTo>
                    <a:lnTo>
                      <a:pt x="124" y="228"/>
                    </a:lnTo>
                    <a:lnTo>
                      <a:pt x="132" y="227"/>
                    </a:lnTo>
                    <a:lnTo>
                      <a:pt x="140" y="225"/>
                    </a:lnTo>
                    <a:lnTo>
                      <a:pt x="147" y="222"/>
                    </a:lnTo>
                    <a:lnTo>
                      <a:pt x="153" y="219"/>
                    </a:lnTo>
                    <a:lnTo>
                      <a:pt x="159" y="215"/>
                    </a:lnTo>
                    <a:lnTo>
                      <a:pt x="164" y="211"/>
                    </a:lnTo>
                    <a:lnTo>
                      <a:pt x="169" y="207"/>
                    </a:lnTo>
                    <a:lnTo>
                      <a:pt x="173" y="201"/>
                    </a:lnTo>
                    <a:lnTo>
                      <a:pt x="177" y="196"/>
                    </a:lnTo>
                    <a:lnTo>
                      <a:pt x="179" y="189"/>
                    </a:lnTo>
                    <a:lnTo>
                      <a:pt x="182" y="182"/>
                    </a:lnTo>
                    <a:lnTo>
                      <a:pt x="183" y="175"/>
                    </a:lnTo>
                    <a:lnTo>
                      <a:pt x="184" y="167"/>
                    </a:lnTo>
                    <a:lnTo>
                      <a:pt x="185" y="159"/>
                    </a:lnTo>
                    <a:lnTo>
                      <a:pt x="185" y="159"/>
                    </a:lnTo>
                    <a:lnTo>
                      <a:pt x="184" y="148"/>
                    </a:lnTo>
                    <a:lnTo>
                      <a:pt x="181" y="138"/>
                    </a:lnTo>
                    <a:lnTo>
                      <a:pt x="178" y="129"/>
                    </a:lnTo>
                    <a:lnTo>
                      <a:pt x="173" y="122"/>
                    </a:lnTo>
                    <a:lnTo>
                      <a:pt x="167" y="116"/>
                    </a:lnTo>
                    <a:lnTo>
                      <a:pt x="161" y="112"/>
                    </a:lnTo>
                    <a:lnTo>
                      <a:pt x="154" y="108"/>
                    </a:lnTo>
                    <a:lnTo>
                      <a:pt x="148" y="106"/>
                    </a:lnTo>
                    <a:lnTo>
                      <a:pt x="148" y="106"/>
                    </a:lnTo>
                    <a:lnTo>
                      <a:pt x="154" y="102"/>
                    </a:lnTo>
                    <a:lnTo>
                      <a:pt x="159" y="98"/>
                    </a:lnTo>
                    <a:lnTo>
                      <a:pt x="165" y="94"/>
                    </a:lnTo>
                    <a:lnTo>
                      <a:pt x="169" y="88"/>
                    </a:lnTo>
                    <a:lnTo>
                      <a:pt x="173" y="82"/>
                    </a:lnTo>
                    <a:lnTo>
                      <a:pt x="175" y="76"/>
                    </a:lnTo>
                    <a:lnTo>
                      <a:pt x="177" y="68"/>
                    </a:lnTo>
                    <a:lnTo>
                      <a:pt x="178" y="60"/>
                    </a:lnTo>
                    <a:lnTo>
                      <a:pt x="178" y="60"/>
                    </a:lnTo>
                    <a:lnTo>
                      <a:pt x="177" y="53"/>
                    </a:lnTo>
                    <a:lnTo>
                      <a:pt x="176" y="46"/>
                    </a:lnTo>
                    <a:lnTo>
                      <a:pt x="175" y="40"/>
                    </a:lnTo>
                    <a:lnTo>
                      <a:pt x="173" y="34"/>
                    </a:lnTo>
                    <a:lnTo>
                      <a:pt x="170" y="29"/>
                    </a:lnTo>
                    <a:lnTo>
                      <a:pt x="167" y="24"/>
                    </a:lnTo>
                    <a:lnTo>
                      <a:pt x="164" y="19"/>
                    </a:lnTo>
                    <a:lnTo>
                      <a:pt x="160" y="15"/>
                    </a:lnTo>
                    <a:lnTo>
                      <a:pt x="155" y="12"/>
                    </a:lnTo>
                    <a:lnTo>
                      <a:pt x="150" y="9"/>
                    </a:lnTo>
                    <a:lnTo>
                      <a:pt x="139" y="4"/>
                    </a:lnTo>
                    <a:lnTo>
                      <a:pt x="126" y="1"/>
                    </a:lnTo>
                    <a:lnTo>
                      <a:pt x="112" y="0"/>
                    </a:lnTo>
                    <a:lnTo>
                      <a:pt x="0" y="0"/>
                    </a:lnTo>
                    <a:close/>
                    <a:moveTo>
                      <a:pt x="45" y="90"/>
                    </a:moveTo>
                    <a:lnTo>
                      <a:pt x="45" y="37"/>
                    </a:lnTo>
                    <a:lnTo>
                      <a:pt x="104" y="37"/>
                    </a:lnTo>
                    <a:lnTo>
                      <a:pt x="104" y="37"/>
                    </a:lnTo>
                    <a:lnTo>
                      <a:pt x="112" y="38"/>
                    </a:lnTo>
                    <a:lnTo>
                      <a:pt x="117" y="39"/>
                    </a:lnTo>
                    <a:lnTo>
                      <a:pt x="122" y="42"/>
                    </a:lnTo>
                    <a:lnTo>
                      <a:pt x="126" y="45"/>
                    </a:lnTo>
                    <a:lnTo>
                      <a:pt x="129" y="49"/>
                    </a:lnTo>
                    <a:lnTo>
                      <a:pt x="131" y="53"/>
                    </a:lnTo>
                    <a:lnTo>
                      <a:pt x="132" y="58"/>
                    </a:lnTo>
                    <a:lnTo>
                      <a:pt x="133" y="64"/>
                    </a:lnTo>
                    <a:lnTo>
                      <a:pt x="133" y="64"/>
                    </a:lnTo>
                    <a:lnTo>
                      <a:pt x="132" y="69"/>
                    </a:lnTo>
                    <a:lnTo>
                      <a:pt x="131" y="74"/>
                    </a:lnTo>
                    <a:lnTo>
                      <a:pt x="129" y="78"/>
                    </a:lnTo>
                    <a:lnTo>
                      <a:pt x="126" y="82"/>
                    </a:lnTo>
                    <a:lnTo>
                      <a:pt x="122" y="85"/>
                    </a:lnTo>
                    <a:lnTo>
                      <a:pt x="117" y="88"/>
                    </a:lnTo>
                    <a:lnTo>
                      <a:pt x="111" y="89"/>
                    </a:lnTo>
                    <a:lnTo>
                      <a:pt x="104" y="90"/>
                    </a:lnTo>
                    <a:lnTo>
                      <a:pt x="45" y="90"/>
                    </a:lnTo>
                    <a:close/>
                    <a:moveTo>
                      <a:pt x="45" y="192"/>
                    </a:moveTo>
                    <a:lnTo>
                      <a:pt x="45" y="127"/>
                    </a:lnTo>
                    <a:lnTo>
                      <a:pt x="105" y="127"/>
                    </a:lnTo>
                    <a:lnTo>
                      <a:pt x="105" y="127"/>
                    </a:lnTo>
                    <a:lnTo>
                      <a:pt x="113" y="128"/>
                    </a:lnTo>
                    <a:lnTo>
                      <a:pt x="120" y="129"/>
                    </a:lnTo>
                    <a:lnTo>
                      <a:pt x="126" y="132"/>
                    </a:lnTo>
                    <a:lnTo>
                      <a:pt x="131" y="136"/>
                    </a:lnTo>
                    <a:lnTo>
                      <a:pt x="135" y="141"/>
                    </a:lnTo>
                    <a:lnTo>
                      <a:pt x="137" y="146"/>
                    </a:lnTo>
                    <a:lnTo>
                      <a:pt x="139" y="153"/>
                    </a:lnTo>
                    <a:lnTo>
                      <a:pt x="140" y="160"/>
                    </a:lnTo>
                    <a:lnTo>
                      <a:pt x="140" y="160"/>
                    </a:lnTo>
                    <a:lnTo>
                      <a:pt x="139" y="167"/>
                    </a:lnTo>
                    <a:lnTo>
                      <a:pt x="138" y="173"/>
                    </a:lnTo>
                    <a:lnTo>
                      <a:pt x="135" y="178"/>
                    </a:lnTo>
                    <a:lnTo>
                      <a:pt x="132" y="183"/>
                    </a:lnTo>
                    <a:lnTo>
                      <a:pt x="127" y="187"/>
                    </a:lnTo>
                    <a:lnTo>
                      <a:pt x="121" y="190"/>
                    </a:lnTo>
                    <a:lnTo>
                      <a:pt x="113" y="191"/>
                    </a:lnTo>
                    <a:lnTo>
                      <a:pt x="104" y="192"/>
                    </a:lnTo>
                    <a:lnTo>
                      <a:pt x="45" y="192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 26"/>
              <p:cNvSpPr>
                <a:spLocks noEditPoints="1"/>
              </p:cNvSpPr>
              <p:nvPr userDrawn="1"/>
            </p:nvSpPr>
            <p:spPr bwMode="auto">
              <a:xfrm>
                <a:off x="1560512" y="6149194"/>
                <a:ext cx="80963" cy="95250"/>
              </a:xfrm>
              <a:custGeom>
                <a:avLst/>
                <a:gdLst>
                  <a:gd name="T0" fmla="*/ 203 w 204"/>
                  <a:gd name="T1" fmla="*/ 105 h 239"/>
                  <a:gd name="T2" fmla="*/ 196 w 204"/>
                  <a:gd name="T3" fmla="*/ 70 h 239"/>
                  <a:gd name="T4" fmla="*/ 181 w 204"/>
                  <a:gd name="T5" fmla="*/ 41 h 239"/>
                  <a:gd name="T6" fmla="*/ 160 w 204"/>
                  <a:gd name="T7" fmla="*/ 19 h 239"/>
                  <a:gd name="T8" fmla="*/ 133 w 204"/>
                  <a:gd name="T9" fmla="*/ 5 h 239"/>
                  <a:gd name="T10" fmla="*/ 102 w 204"/>
                  <a:gd name="T11" fmla="*/ 0 h 239"/>
                  <a:gd name="T12" fmla="*/ 81 w 204"/>
                  <a:gd name="T13" fmla="*/ 2 h 239"/>
                  <a:gd name="T14" fmla="*/ 53 w 204"/>
                  <a:gd name="T15" fmla="*/ 13 h 239"/>
                  <a:gd name="T16" fmla="*/ 29 w 204"/>
                  <a:gd name="T17" fmla="*/ 32 h 239"/>
                  <a:gd name="T18" fmla="*/ 12 w 204"/>
                  <a:gd name="T19" fmla="*/ 59 h 239"/>
                  <a:gd name="T20" fmla="*/ 2 w 204"/>
                  <a:gd name="T21" fmla="*/ 93 h 239"/>
                  <a:gd name="T22" fmla="*/ 0 w 204"/>
                  <a:gd name="T23" fmla="*/ 120 h 239"/>
                  <a:gd name="T24" fmla="*/ 4 w 204"/>
                  <a:gd name="T25" fmla="*/ 157 h 239"/>
                  <a:gd name="T26" fmla="*/ 16 w 204"/>
                  <a:gd name="T27" fmla="*/ 189 h 239"/>
                  <a:gd name="T28" fmla="*/ 36 w 204"/>
                  <a:gd name="T29" fmla="*/ 214 h 239"/>
                  <a:gd name="T30" fmla="*/ 60 w 204"/>
                  <a:gd name="T31" fmla="*/ 230 h 239"/>
                  <a:gd name="T32" fmla="*/ 90 w 204"/>
                  <a:gd name="T33" fmla="*/ 238 h 239"/>
                  <a:gd name="T34" fmla="*/ 111 w 204"/>
                  <a:gd name="T35" fmla="*/ 238 h 239"/>
                  <a:gd name="T36" fmla="*/ 141 w 204"/>
                  <a:gd name="T37" fmla="*/ 231 h 239"/>
                  <a:gd name="T38" fmla="*/ 167 w 204"/>
                  <a:gd name="T39" fmla="*/ 214 h 239"/>
                  <a:gd name="T40" fmla="*/ 187 w 204"/>
                  <a:gd name="T41" fmla="*/ 190 h 239"/>
                  <a:gd name="T42" fmla="*/ 199 w 204"/>
                  <a:gd name="T43" fmla="*/ 158 h 239"/>
                  <a:gd name="T44" fmla="*/ 204 w 204"/>
                  <a:gd name="T45" fmla="*/ 119 h 239"/>
                  <a:gd name="T46" fmla="*/ 158 w 204"/>
                  <a:gd name="T47" fmla="*/ 120 h 239"/>
                  <a:gd name="T48" fmla="*/ 150 w 204"/>
                  <a:gd name="T49" fmla="*/ 162 h 239"/>
                  <a:gd name="T50" fmla="*/ 135 w 204"/>
                  <a:gd name="T51" fmla="*/ 183 h 239"/>
                  <a:gd name="T52" fmla="*/ 120 w 204"/>
                  <a:gd name="T53" fmla="*/ 193 h 239"/>
                  <a:gd name="T54" fmla="*/ 102 w 204"/>
                  <a:gd name="T55" fmla="*/ 196 h 239"/>
                  <a:gd name="T56" fmla="*/ 90 w 204"/>
                  <a:gd name="T57" fmla="*/ 195 h 239"/>
                  <a:gd name="T58" fmla="*/ 74 w 204"/>
                  <a:gd name="T59" fmla="*/ 188 h 239"/>
                  <a:gd name="T60" fmla="*/ 61 w 204"/>
                  <a:gd name="T61" fmla="*/ 176 h 239"/>
                  <a:gd name="T62" fmla="*/ 52 w 204"/>
                  <a:gd name="T63" fmla="*/ 159 h 239"/>
                  <a:gd name="T64" fmla="*/ 45 w 204"/>
                  <a:gd name="T65" fmla="*/ 119 h 239"/>
                  <a:gd name="T66" fmla="*/ 49 w 204"/>
                  <a:gd name="T67" fmla="*/ 88 h 239"/>
                  <a:gd name="T68" fmla="*/ 60 w 204"/>
                  <a:gd name="T69" fmla="*/ 64 h 239"/>
                  <a:gd name="T70" fmla="*/ 72 w 204"/>
                  <a:gd name="T71" fmla="*/ 51 h 239"/>
                  <a:gd name="T72" fmla="*/ 88 w 204"/>
                  <a:gd name="T73" fmla="*/ 44 h 239"/>
                  <a:gd name="T74" fmla="*/ 100 w 204"/>
                  <a:gd name="T75" fmla="*/ 43 h 239"/>
                  <a:gd name="T76" fmla="*/ 119 w 204"/>
                  <a:gd name="T77" fmla="*/ 46 h 239"/>
                  <a:gd name="T78" fmla="*/ 134 w 204"/>
                  <a:gd name="T79" fmla="*/ 55 h 239"/>
                  <a:gd name="T80" fmla="*/ 146 w 204"/>
                  <a:gd name="T81" fmla="*/ 69 h 239"/>
                  <a:gd name="T82" fmla="*/ 154 w 204"/>
                  <a:gd name="T83" fmla="*/ 88 h 239"/>
                  <a:gd name="T84" fmla="*/ 158 w 204"/>
                  <a:gd name="T85" fmla="*/ 12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4" h="239">
                    <a:moveTo>
                      <a:pt x="204" y="119"/>
                    </a:moveTo>
                    <a:lnTo>
                      <a:pt x="204" y="119"/>
                    </a:lnTo>
                    <a:lnTo>
                      <a:pt x="203" y="105"/>
                    </a:lnTo>
                    <a:lnTo>
                      <a:pt x="202" y="93"/>
                    </a:lnTo>
                    <a:lnTo>
                      <a:pt x="199" y="81"/>
                    </a:lnTo>
                    <a:lnTo>
                      <a:pt x="196" y="70"/>
                    </a:lnTo>
                    <a:lnTo>
                      <a:pt x="192" y="59"/>
                    </a:lnTo>
                    <a:lnTo>
                      <a:pt x="187" y="50"/>
                    </a:lnTo>
                    <a:lnTo>
                      <a:pt x="181" y="41"/>
                    </a:lnTo>
                    <a:lnTo>
                      <a:pt x="175" y="33"/>
                    </a:lnTo>
                    <a:lnTo>
                      <a:pt x="168" y="25"/>
                    </a:lnTo>
                    <a:lnTo>
                      <a:pt x="160" y="19"/>
                    </a:lnTo>
                    <a:lnTo>
                      <a:pt x="151" y="13"/>
                    </a:lnTo>
                    <a:lnTo>
                      <a:pt x="142" y="9"/>
                    </a:lnTo>
                    <a:lnTo>
                      <a:pt x="133" y="5"/>
                    </a:lnTo>
                    <a:lnTo>
                      <a:pt x="123" y="3"/>
                    </a:lnTo>
                    <a:lnTo>
                      <a:pt x="113" y="1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91" y="1"/>
                    </a:lnTo>
                    <a:lnTo>
                      <a:pt x="81" y="2"/>
                    </a:lnTo>
                    <a:lnTo>
                      <a:pt x="71" y="5"/>
                    </a:lnTo>
                    <a:lnTo>
                      <a:pt x="62" y="8"/>
                    </a:lnTo>
                    <a:lnTo>
                      <a:pt x="53" y="13"/>
                    </a:lnTo>
                    <a:lnTo>
                      <a:pt x="44" y="18"/>
                    </a:lnTo>
                    <a:lnTo>
                      <a:pt x="36" y="25"/>
                    </a:lnTo>
                    <a:lnTo>
                      <a:pt x="29" y="32"/>
                    </a:lnTo>
                    <a:lnTo>
                      <a:pt x="23" y="40"/>
                    </a:lnTo>
                    <a:lnTo>
                      <a:pt x="17" y="49"/>
                    </a:lnTo>
                    <a:lnTo>
                      <a:pt x="12" y="59"/>
                    </a:lnTo>
                    <a:lnTo>
                      <a:pt x="8" y="70"/>
                    </a:lnTo>
                    <a:lnTo>
                      <a:pt x="4" y="81"/>
                    </a:lnTo>
                    <a:lnTo>
                      <a:pt x="2" y="93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33"/>
                    </a:lnTo>
                    <a:lnTo>
                      <a:pt x="2" y="145"/>
                    </a:lnTo>
                    <a:lnTo>
                      <a:pt x="4" y="157"/>
                    </a:lnTo>
                    <a:lnTo>
                      <a:pt x="7" y="169"/>
                    </a:lnTo>
                    <a:lnTo>
                      <a:pt x="12" y="179"/>
                    </a:lnTo>
                    <a:lnTo>
                      <a:pt x="16" y="189"/>
                    </a:lnTo>
                    <a:lnTo>
                      <a:pt x="22" y="198"/>
                    </a:lnTo>
                    <a:lnTo>
                      <a:pt x="29" y="206"/>
                    </a:lnTo>
                    <a:lnTo>
                      <a:pt x="36" y="214"/>
                    </a:lnTo>
                    <a:lnTo>
                      <a:pt x="43" y="220"/>
                    </a:lnTo>
                    <a:lnTo>
                      <a:pt x="52" y="226"/>
                    </a:lnTo>
                    <a:lnTo>
                      <a:pt x="60" y="230"/>
                    </a:lnTo>
                    <a:lnTo>
                      <a:pt x="70" y="234"/>
                    </a:lnTo>
                    <a:lnTo>
                      <a:pt x="80" y="237"/>
                    </a:lnTo>
                    <a:lnTo>
                      <a:pt x="90" y="238"/>
                    </a:lnTo>
                    <a:lnTo>
                      <a:pt x="100" y="239"/>
                    </a:lnTo>
                    <a:lnTo>
                      <a:pt x="100" y="239"/>
                    </a:lnTo>
                    <a:lnTo>
                      <a:pt x="111" y="238"/>
                    </a:lnTo>
                    <a:lnTo>
                      <a:pt x="122" y="237"/>
                    </a:lnTo>
                    <a:lnTo>
                      <a:pt x="132" y="234"/>
                    </a:lnTo>
                    <a:lnTo>
                      <a:pt x="141" y="231"/>
                    </a:lnTo>
                    <a:lnTo>
                      <a:pt x="151" y="226"/>
                    </a:lnTo>
                    <a:lnTo>
                      <a:pt x="159" y="221"/>
                    </a:lnTo>
                    <a:lnTo>
                      <a:pt x="167" y="214"/>
                    </a:lnTo>
                    <a:lnTo>
                      <a:pt x="174" y="207"/>
                    </a:lnTo>
                    <a:lnTo>
                      <a:pt x="181" y="199"/>
                    </a:lnTo>
                    <a:lnTo>
                      <a:pt x="187" y="190"/>
                    </a:lnTo>
                    <a:lnTo>
                      <a:pt x="192" y="180"/>
                    </a:lnTo>
                    <a:lnTo>
                      <a:pt x="196" y="169"/>
                    </a:lnTo>
                    <a:lnTo>
                      <a:pt x="199" y="158"/>
                    </a:lnTo>
                    <a:lnTo>
                      <a:pt x="202" y="145"/>
                    </a:lnTo>
                    <a:lnTo>
                      <a:pt x="203" y="132"/>
                    </a:lnTo>
                    <a:lnTo>
                      <a:pt x="204" y="119"/>
                    </a:lnTo>
                    <a:lnTo>
                      <a:pt x="204" y="119"/>
                    </a:lnTo>
                    <a:close/>
                    <a:moveTo>
                      <a:pt x="158" y="120"/>
                    </a:moveTo>
                    <a:lnTo>
                      <a:pt x="158" y="120"/>
                    </a:lnTo>
                    <a:lnTo>
                      <a:pt x="157" y="135"/>
                    </a:lnTo>
                    <a:lnTo>
                      <a:pt x="154" y="149"/>
                    </a:lnTo>
                    <a:lnTo>
                      <a:pt x="150" y="162"/>
                    </a:lnTo>
                    <a:lnTo>
                      <a:pt x="143" y="174"/>
                    </a:lnTo>
                    <a:lnTo>
                      <a:pt x="139" y="179"/>
                    </a:lnTo>
                    <a:lnTo>
                      <a:pt x="135" y="183"/>
                    </a:lnTo>
                    <a:lnTo>
                      <a:pt x="130" y="187"/>
                    </a:lnTo>
                    <a:lnTo>
                      <a:pt x="125" y="190"/>
                    </a:lnTo>
                    <a:lnTo>
                      <a:pt x="120" y="193"/>
                    </a:lnTo>
                    <a:lnTo>
                      <a:pt x="114" y="195"/>
                    </a:lnTo>
                    <a:lnTo>
                      <a:pt x="108" y="196"/>
                    </a:lnTo>
                    <a:lnTo>
                      <a:pt x="102" y="196"/>
                    </a:lnTo>
                    <a:lnTo>
                      <a:pt x="102" y="196"/>
                    </a:lnTo>
                    <a:lnTo>
                      <a:pt x="96" y="196"/>
                    </a:lnTo>
                    <a:lnTo>
                      <a:pt x="90" y="195"/>
                    </a:lnTo>
                    <a:lnTo>
                      <a:pt x="84" y="193"/>
                    </a:lnTo>
                    <a:lnTo>
                      <a:pt x="79" y="191"/>
                    </a:lnTo>
                    <a:lnTo>
                      <a:pt x="74" y="188"/>
                    </a:lnTo>
                    <a:lnTo>
                      <a:pt x="69" y="185"/>
                    </a:lnTo>
                    <a:lnTo>
                      <a:pt x="65" y="181"/>
                    </a:lnTo>
                    <a:lnTo>
                      <a:pt x="61" y="176"/>
                    </a:lnTo>
                    <a:lnTo>
                      <a:pt x="57" y="171"/>
                    </a:lnTo>
                    <a:lnTo>
                      <a:pt x="54" y="165"/>
                    </a:lnTo>
                    <a:lnTo>
                      <a:pt x="52" y="159"/>
                    </a:lnTo>
                    <a:lnTo>
                      <a:pt x="49" y="152"/>
                    </a:lnTo>
                    <a:lnTo>
                      <a:pt x="46" y="136"/>
                    </a:lnTo>
                    <a:lnTo>
                      <a:pt x="45" y="119"/>
                    </a:lnTo>
                    <a:lnTo>
                      <a:pt x="45" y="119"/>
                    </a:lnTo>
                    <a:lnTo>
                      <a:pt x="46" y="102"/>
                    </a:lnTo>
                    <a:lnTo>
                      <a:pt x="49" y="88"/>
                    </a:lnTo>
                    <a:lnTo>
                      <a:pt x="54" y="75"/>
                    </a:lnTo>
                    <a:lnTo>
                      <a:pt x="56" y="69"/>
                    </a:lnTo>
                    <a:lnTo>
                      <a:pt x="60" y="64"/>
                    </a:lnTo>
                    <a:lnTo>
                      <a:pt x="64" y="59"/>
                    </a:lnTo>
                    <a:lnTo>
                      <a:pt x="68" y="55"/>
                    </a:lnTo>
                    <a:lnTo>
                      <a:pt x="72" y="51"/>
                    </a:lnTo>
                    <a:lnTo>
                      <a:pt x="77" y="48"/>
                    </a:lnTo>
                    <a:lnTo>
                      <a:pt x="82" y="46"/>
                    </a:lnTo>
                    <a:lnTo>
                      <a:pt x="88" y="44"/>
                    </a:lnTo>
                    <a:lnTo>
                      <a:pt x="94" y="43"/>
                    </a:lnTo>
                    <a:lnTo>
                      <a:pt x="100" y="43"/>
                    </a:lnTo>
                    <a:lnTo>
                      <a:pt x="100" y="43"/>
                    </a:lnTo>
                    <a:lnTo>
                      <a:pt x="107" y="43"/>
                    </a:lnTo>
                    <a:lnTo>
                      <a:pt x="113" y="44"/>
                    </a:lnTo>
                    <a:lnTo>
                      <a:pt x="119" y="46"/>
                    </a:lnTo>
                    <a:lnTo>
                      <a:pt x="124" y="49"/>
                    </a:lnTo>
                    <a:lnTo>
                      <a:pt x="130" y="51"/>
                    </a:lnTo>
                    <a:lnTo>
                      <a:pt x="134" y="55"/>
                    </a:lnTo>
                    <a:lnTo>
                      <a:pt x="139" y="59"/>
                    </a:lnTo>
                    <a:lnTo>
                      <a:pt x="143" y="64"/>
                    </a:lnTo>
                    <a:lnTo>
                      <a:pt x="146" y="69"/>
                    </a:lnTo>
                    <a:lnTo>
                      <a:pt x="150" y="75"/>
                    </a:lnTo>
                    <a:lnTo>
                      <a:pt x="152" y="81"/>
                    </a:lnTo>
                    <a:lnTo>
                      <a:pt x="154" y="88"/>
                    </a:lnTo>
                    <a:lnTo>
                      <a:pt x="157" y="103"/>
                    </a:lnTo>
                    <a:lnTo>
                      <a:pt x="158" y="120"/>
                    </a:lnTo>
                    <a:lnTo>
                      <a:pt x="158" y="12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 userDrawn="1"/>
            </p:nvSpPr>
            <p:spPr bwMode="auto">
              <a:xfrm>
                <a:off x="1660525" y="6150782"/>
                <a:ext cx="73025" cy="92075"/>
              </a:xfrm>
              <a:custGeom>
                <a:avLst/>
                <a:gdLst>
                  <a:gd name="T0" fmla="*/ 0 w 185"/>
                  <a:gd name="T1" fmla="*/ 0 h 229"/>
                  <a:gd name="T2" fmla="*/ 0 w 185"/>
                  <a:gd name="T3" fmla="*/ 229 h 229"/>
                  <a:gd name="T4" fmla="*/ 45 w 185"/>
                  <a:gd name="T5" fmla="*/ 229 h 229"/>
                  <a:gd name="T6" fmla="*/ 45 w 185"/>
                  <a:gd name="T7" fmla="*/ 39 h 229"/>
                  <a:gd name="T8" fmla="*/ 140 w 185"/>
                  <a:gd name="T9" fmla="*/ 39 h 229"/>
                  <a:gd name="T10" fmla="*/ 140 w 185"/>
                  <a:gd name="T11" fmla="*/ 229 h 229"/>
                  <a:gd name="T12" fmla="*/ 185 w 185"/>
                  <a:gd name="T13" fmla="*/ 229 h 229"/>
                  <a:gd name="T14" fmla="*/ 185 w 185"/>
                  <a:gd name="T15" fmla="*/ 0 h 229"/>
                  <a:gd name="T16" fmla="*/ 0 w 185"/>
                  <a:gd name="T17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229">
                    <a:moveTo>
                      <a:pt x="0" y="0"/>
                    </a:moveTo>
                    <a:lnTo>
                      <a:pt x="0" y="229"/>
                    </a:lnTo>
                    <a:lnTo>
                      <a:pt x="45" y="229"/>
                    </a:lnTo>
                    <a:lnTo>
                      <a:pt x="45" y="39"/>
                    </a:lnTo>
                    <a:lnTo>
                      <a:pt x="140" y="39"/>
                    </a:lnTo>
                    <a:lnTo>
                      <a:pt x="140" y="229"/>
                    </a:lnTo>
                    <a:lnTo>
                      <a:pt x="185" y="229"/>
                    </a:lnTo>
                    <a:lnTo>
                      <a:pt x="18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 28"/>
              <p:cNvSpPr>
                <a:spLocks noEditPoints="1"/>
              </p:cNvSpPr>
              <p:nvPr userDrawn="1"/>
            </p:nvSpPr>
            <p:spPr bwMode="auto">
              <a:xfrm>
                <a:off x="1755775" y="6149194"/>
                <a:ext cx="76200" cy="127000"/>
              </a:xfrm>
              <a:custGeom>
                <a:avLst/>
                <a:gdLst>
                  <a:gd name="T0" fmla="*/ 192 w 192"/>
                  <a:gd name="T1" fmla="*/ 123 h 319"/>
                  <a:gd name="T2" fmla="*/ 191 w 192"/>
                  <a:gd name="T3" fmla="*/ 93 h 319"/>
                  <a:gd name="T4" fmla="*/ 186 w 192"/>
                  <a:gd name="T5" fmla="*/ 67 h 319"/>
                  <a:gd name="T6" fmla="*/ 178 w 192"/>
                  <a:gd name="T7" fmla="*/ 46 h 319"/>
                  <a:gd name="T8" fmla="*/ 167 w 192"/>
                  <a:gd name="T9" fmla="*/ 29 h 319"/>
                  <a:gd name="T10" fmla="*/ 154 w 192"/>
                  <a:gd name="T11" fmla="*/ 16 h 319"/>
                  <a:gd name="T12" fmla="*/ 139 w 192"/>
                  <a:gd name="T13" fmla="*/ 7 h 319"/>
                  <a:gd name="T14" fmla="*/ 122 w 192"/>
                  <a:gd name="T15" fmla="*/ 2 h 319"/>
                  <a:gd name="T16" fmla="*/ 104 w 192"/>
                  <a:gd name="T17" fmla="*/ 0 h 319"/>
                  <a:gd name="T18" fmla="*/ 96 w 192"/>
                  <a:gd name="T19" fmla="*/ 1 h 319"/>
                  <a:gd name="T20" fmla="*/ 79 w 192"/>
                  <a:gd name="T21" fmla="*/ 5 h 319"/>
                  <a:gd name="T22" fmla="*/ 64 w 192"/>
                  <a:gd name="T23" fmla="*/ 12 h 319"/>
                  <a:gd name="T24" fmla="*/ 45 w 192"/>
                  <a:gd name="T25" fmla="*/ 27 h 319"/>
                  <a:gd name="T26" fmla="*/ 0 w 192"/>
                  <a:gd name="T27" fmla="*/ 5 h 319"/>
                  <a:gd name="T28" fmla="*/ 45 w 192"/>
                  <a:gd name="T29" fmla="*/ 295 h 319"/>
                  <a:gd name="T30" fmla="*/ 45 w 192"/>
                  <a:gd name="T31" fmla="*/ 213 h 319"/>
                  <a:gd name="T32" fmla="*/ 58 w 192"/>
                  <a:gd name="T33" fmla="*/ 224 h 319"/>
                  <a:gd name="T34" fmla="*/ 72 w 192"/>
                  <a:gd name="T35" fmla="*/ 232 h 319"/>
                  <a:gd name="T36" fmla="*/ 87 w 192"/>
                  <a:gd name="T37" fmla="*/ 237 h 319"/>
                  <a:gd name="T38" fmla="*/ 102 w 192"/>
                  <a:gd name="T39" fmla="*/ 239 h 319"/>
                  <a:gd name="T40" fmla="*/ 111 w 192"/>
                  <a:gd name="T41" fmla="*/ 238 h 319"/>
                  <a:gd name="T42" fmla="*/ 128 w 192"/>
                  <a:gd name="T43" fmla="*/ 235 h 319"/>
                  <a:gd name="T44" fmla="*/ 144 w 192"/>
                  <a:gd name="T45" fmla="*/ 228 h 319"/>
                  <a:gd name="T46" fmla="*/ 159 w 192"/>
                  <a:gd name="T47" fmla="*/ 217 h 319"/>
                  <a:gd name="T48" fmla="*/ 171 w 192"/>
                  <a:gd name="T49" fmla="*/ 203 h 319"/>
                  <a:gd name="T50" fmla="*/ 181 w 192"/>
                  <a:gd name="T51" fmla="*/ 185 h 319"/>
                  <a:gd name="T52" fmla="*/ 188 w 192"/>
                  <a:gd name="T53" fmla="*/ 163 h 319"/>
                  <a:gd name="T54" fmla="*/ 192 w 192"/>
                  <a:gd name="T55" fmla="*/ 138 h 319"/>
                  <a:gd name="T56" fmla="*/ 192 w 192"/>
                  <a:gd name="T57" fmla="*/ 123 h 319"/>
                  <a:gd name="T58" fmla="*/ 147 w 192"/>
                  <a:gd name="T59" fmla="*/ 125 h 319"/>
                  <a:gd name="T60" fmla="*/ 144 w 192"/>
                  <a:gd name="T61" fmla="*/ 156 h 319"/>
                  <a:gd name="T62" fmla="*/ 138 w 192"/>
                  <a:gd name="T63" fmla="*/ 174 h 319"/>
                  <a:gd name="T64" fmla="*/ 132 w 192"/>
                  <a:gd name="T65" fmla="*/ 183 h 319"/>
                  <a:gd name="T66" fmla="*/ 124 w 192"/>
                  <a:gd name="T67" fmla="*/ 190 h 319"/>
                  <a:gd name="T68" fmla="*/ 115 w 192"/>
                  <a:gd name="T69" fmla="*/ 195 h 319"/>
                  <a:gd name="T70" fmla="*/ 104 w 192"/>
                  <a:gd name="T71" fmla="*/ 197 h 319"/>
                  <a:gd name="T72" fmla="*/ 98 w 192"/>
                  <a:gd name="T73" fmla="*/ 197 h 319"/>
                  <a:gd name="T74" fmla="*/ 81 w 192"/>
                  <a:gd name="T75" fmla="*/ 195 h 319"/>
                  <a:gd name="T76" fmla="*/ 66 w 192"/>
                  <a:gd name="T77" fmla="*/ 187 h 319"/>
                  <a:gd name="T78" fmla="*/ 54 w 192"/>
                  <a:gd name="T79" fmla="*/ 178 h 319"/>
                  <a:gd name="T80" fmla="*/ 44 w 192"/>
                  <a:gd name="T81" fmla="*/ 167 h 319"/>
                  <a:gd name="T82" fmla="*/ 44 w 192"/>
                  <a:gd name="T83" fmla="*/ 71 h 319"/>
                  <a:gd name="T84" fmla="*/ 56 w 192"/>
                  <a:gd name="T85" fmla="*/ 59 h 319"/>
                  <a:gd name="T86" fmla="*/ 68 w 192"/>
                  <a:gd name="T87" fmla="*/ 50 h 319"/>
                  <a:gd name="T88" fmla="*/ 82 w 192"/>
                  <a:gd name="T89" fmla="*/ 44 h 319"/>
                  <a:gd name="T90" fmla="*/ 96 w 192"/>
                  <a:gd name="T91" fmla="*/ 42 h 319"/>
                  <a:gd name="T92" fmla="*/ 102 w 192"/>
                  <a:gd name="T93" fmla="*/ 42 h 319"/>
                  <a:gd name="T94" fmla="*/ 113 w 192"/>
                  <a:gd name="T95" fmla="*/ 45 h 319"/>
                  <a:gd name="T96" fmla="*/ 123 w 192"/>
                  <a:gd name="T97" fmla="*/ 49 h 319"/>
                  <a:gd name="T98" fmla="*/ 131 w 192"/>
                  <a:gd name="T99" fmla="*/ 57 h 319"/>
                  <a:gd name="T100" fmla="*/ 137 w 192"/>
                  <a:gd name="T101" fmla="*/ 67 h 319"/>
                  <a:gd name="T102" fmla="*/ 144 w 192"/>
                  <a:gd name="T103" fmla="*/ 88 h 319"/>
                  <a:gd name="T104" fmla="*/ 147 w 192"/>
                  <a:gd name="T105" fmla="*/ 125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2" h="319">
                    <a:moveTo>
                      <a:pt x="192" y="123"/>
                    </a:moveTo>
                    <a:lnTo>
                      <a:pt x="192" y="123"/>
                    </a:lnTo>
                    <a:lnTo>
                      <a:pt x="192" y="107"/>
                    </a:lnTo>
                    <a:lnTo>
                      <a:pt x="191" y="93"/>
                    </a:lnTo>
                    <a:lnTo>
                      <a:pt x="188" y="79"/>
                    </a:lnTo>
                    <a:lnTo>
                      <a:pt x="186" y="67"/>
                    </a:lnTo>
                    <a:lnTo>
                      <a:pt x="182" y="56"/>
                    </a:lnTo>
                    <a:lnTo>
                      <a:pt x="178" y="46"/>
                    </a:lnTo>
                    <a:lnTo>
                      <a:pt x="172" y="37"/>
                    </a:lnTo>
                    <a:lnTo>
                      <a:pt x="167" y="29"/>
                    </a:lnTo>
                    <a:lnTo>
                      <a:pt x="161" y="22"/>
                    </a:lnTo>
                    <a:lnTo>
                      <a:pt x="154" y="16"/>
                    </a:lnTo>
                    <a:lnTo>
                      <a:pt x="147" y="11"/>
                    </a:lnTo>
                    <a:lnTo>
                      <a:pt x="139" y="7"/>
                    </a:lnTo>
                    <a:lnTo>
                      <a:pt x="131" y="4"/>
                    </a:lnTo>
                    <a:lnTo>
                      <a:pt x="122" y="2"/>
                    </a:lnTo>
                    <a:lnTo>
                      <a:pt x="113" y="1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96" y="1"/>
                    </a:lnTo>
                    <a:lnTo>
                      <a:pt x="87" y="2"/>
                    </a:lnTo>
                    <a:lnTo>
                      <a:pt x="79" y="5"/>
                    </a:lnTo>
                    <a:lnTo>
                      <a:pt x="72" y="8"/>
                    </a:lnTo>
                    <a:lnTo>
                      <a:pt x="64" y="12"/>
                    </a:lnTo>
                    <a:lnTo>
                      <a:pt x="58" y="16"/>
                    </a:lnTo>
                    <a:lnTo>
                      <a:pt x="45" y="27"/>
                    </a:lnTo>
                    <a:lnTo>
                      <a:pt x="45" y="5"/>
                    </a:lnTo>
                    <a:lnTo>
                      <a:pt x="0" y="5"/>
                    </a:lnTo>
                    <a:lnTo>
                      <a:pt x="0" y="319"/>
                    </a:lnTo>
                    <a:lnTo>
                      <a:pt x="45" y="295"/>
                    </a:lnTo>
                    <a:lnTo>
                      <a:pt x="45" y="213"/>
                    </a:lnTo>
                    <a:lnTo>
                      <a:pt x="45" y="213"/>
                    </a:lnTo>
                    <a:lnTo>
                      <a:pt x="51" y="219"/>
                    </a:lnTo>
                    <a:lnTo>
                      <a:pt x="58" y="224"/>
                    </a:lnTo>
                    <a:lnTo>
                      <a:pt x="65" y="229"/>
                    </a:lnTo>
                    <a:lnTo>
                      <a:pt x="72" y="232"/>
                    </a:lnTo>
                    <a:lnTo>
                      <a:pt x="79" y="235"/>
                    </a:lnTo>
                    <a:lnTo>
                      <a:pt x="87" y="237"/>
                    </a:lnTo>
                    <a:lnTo>
                      <a:pt x="95" y="238"/>
                    </a:lnTo>
                    <a:lnTo>
                      <a:pt x="102" y="239"/>
                    </a:lnTo>
                    <a:lnTo>
                      <a:pt x="102" y="239"/>
                    </a:lnTo>
                    <a:lnTo>
                      <a:pt x="111" y="238"/>
                    </a:lnTo>
                    <a:lnTo>
                      <a:pt x="120" y="237"/>
                    </a:lnTo>
                    <a:lnTo>
                      <a:pt x="128" y="235"/>
                    </a:lnTo>
                    <a:lnTo>
                      <a:pt x="136" y="232"/>
                    </a:lnTo>
                    <a:lnTo>
                      <a:pt x="144" y="228"/>
                    </a:lnTo>
                    <a:lnTo>
                      <a:pt x="152" y="223"/>
                    </a:lnTo>
                    <a:lnTo>
                      <a:pt x="159" y="217"/>
                    </a:lnTo>
                    <a:lnTo>
                      <a:pt x="165" y="211"/>
                    </a:lnTo>
                    <a:lnTo>
                      <a:pt x="171" y="203"/>
                    </a:lnTo>
                    <a:lnTo>
                      <a:pt x="176" y="194"/>
                    </a:lnTo>
                    <a:lnTo>
                      <a:pt x="181" y="185"/>
                    </a:lnTo>
                    <a:lnTo>
                      <a:pt x="185" y="174"/>
                    </a:lnTo>
                    <a:lnTo>
                      <a:pt x="188" y="163"/>
                    </a:lnTo>
                    <a:lnTo>
                      <a:pt x="190" y="151"/>
                    </a:lnTo>
                    <a:lnTo>
                      <a:pt x="192" y="138"/>
                    </a:lnTo>
                    <a:lnTo>
                      <a:pt x="192" y="123"/>
                    </a:lnTo>
                    <a:lnTo>
                      <a:pt x="192" y="123"/>
                    </a:lnTo>
                    <a:close/>
                    <a:moveTo>
                      <a:pt x="147" y="125"/>
                    </a:moveTo>
                    <a:lnTo>
                      <a:pt x="147" y="125"/>
                    </a:lnTo>
                    <a:lnTo>
                      <a:pt x="147" y="142"/>
                    </a:lnTo>
                    <a:lnTo>
                      <a:pt x="144" y="156"/>
                    </a:lnTo>
                    <a:lnTo>
                      <a:pt x="140" y="169"/>
                    </a:lnTo>
                    <a:lnTo>
                      <a:pt x="138" y="174"/>
                    </a:lnTo>
                    <a:lnTo>
                      <a:pt x="135" y="179"/>
                    </a:lnTo>
                    <a:lnTo>
                      <a:pt x="132" y="183"/>
                    </a:lnTo>
                    <a:lnTo>
                      <a:pt x="128" y="187"/>
                    </a:lnTo>
                    <a:lnTo>
                      <a:pt x="124" y="190"/>
                    </a:lnTo>
                    <a:lnTo>
                      <a:pt x="119" y="193"/>
                    </a:lnTo>
                    <a:lnTo>
                      <a:pt x="115" y="195"/>
                    </a:lnTo>
                    <a:lnTo>
                      <a:pt x="109" y="196"/>
                    </a:lnTo>
                    <a:lnTo>
                      <a:pt x="104" y="197"/>
                    </a:lnTo>
                    <a:lnTo>
                      <a:pt x="98" y="197"/>
                    </a:lnTo>
                    <a:lnTo>
                      <a:pt x="98" y="197"/>
                    </a:lnTo>
                    <a:lnTo>
                      <a:pt x="89" y="197"/>
                    </a:lnTo>
                    <a:lnTo>
                      <a:pt x="81" y="195"/>
                    </a:lnTo>
                    <a:lnTo>
                      <a:pt x="74" y="191"/>
                    </a:lnTo>
                    <a:lnTo>
                      <a:pt x="66" y="187"/>
                    </a:lnTo>
                    <a:lnTo>
                      <a:pt x="60" y="183"/>
                    </a:lnTo>
                    <a:lnTo>
                      <a:pt x="54" y="178"/>
                    </a:lnTo>
                    <a:lnTo>
                      <a:pt x="48" y="173"/>
                    </a:lnTo>
                    <a:lnTo>
                      <a:pt x="44" y="167"/>
                    </a:lnTo>
                    <a:lnTo>
                      <a:pt x="44" y="71"/>
                    </a:lnTo>
                    <a:lnTo>
                      <a:pt x="44" y="71"/>
                    </a:lnTo>
                    <a:lnTo>
                      <a:pt x="50" y="64"/>
                    </a:lnTo>
                    <a:lnTo>
                      <a:pt x="56" y="59"/>
                    </a:lnTo>
                    <a:lnTo>
                      <a:pt x="62" y="54"/>
                    </a:lnTo>
                    <a:lnTo>
                      <a:pt x="68" y="50"/>
                    </a:lnTo>
                    <a:lnTo>
                      <a:pt x="75" y="46"/>
                    </a:lnTo>
                    <a:lnTo>
                      <a:pt x="82" y="44"/>
                    </a:lnTo>
                    <a:lnTo>
                      <a:pt x="89" y="42"/>
                    </a:lnTo>
                    <a:lnTo>
                      <a:pt x="96" y="42"/>
                    </a:lnTo>
                    <a:lnTo>
                      <a:pt x="96" y="42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3" y="45"/>
                    </a:lnTo>
                    <a:lnTo>
                      <a:pt x="118" y="47"/>
                    </a:lnTo>
                    <a:lnTo>
                      <a:pt x="123" y="49"/>
                    </a:lnTo>
                    <a:lnTo>
                      <a:pt x="127" y="53"/>
                    </a:lnTo>
                    <a:lnTo>
                      <a:pt x="131" y="57"/>
                    </a:lnTo>
                    <a:lnTo>
                      <a:pt x="134" y="62"/>
                    </a:lnTo>
                    <a:lnTo>
                      <a:pt x="137" y="67"/>
                    </a:lnTo>
                    <a:lnTo>
                      <a:pt x="140" y="73"/>
                    </a:lnTo>
                    <a:lnTo>
                      <a:pt x="144" y="88"/>
                    </a:lnTo>
                    <a:lnTo>
                      <a:pt x="147" y="105"/>
                    </a:lnTo>
                    <a:lnTo>
                      <a:pt x="147" y="125"/>
                    </a:lnTo>
                    <a:lnTo>
                      <a:pt x="147" y="125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 29"/>
              <p:cNvSpPr>
                <a:spLocks noEditPoints="1"/>
              </p:cNvSpPr>
              <p:nvPr userDrawn="1"/>
            </p:nvSpPr>
            <p:spPr bwMode="auto">
              <a:xfrm>
                <a:off x="1846262" y="6149194"/>
                <a:ext cx="82550" cy="95250"/>
              </a:xfrm>
              <a:custGeom>
                <a:avLst/>
                <a:gdLst>
                  <a:gd name="T0" fmla="*/ 205 w 206"/>
                  <a:gd name="T1" fmla="*/ 105 h 239"/>
                  <a:gd name="T2" fmla="*/ 198 w 206"/>
                  <a:gd name="T3" fmla="*/ 70 h 239"/>
                  <a:gd name="T4" fmla="*/ 183 w 206"/>
                  <a:gd name="T5" fmla="*/ 41 h 239"/>
                  <a:gd name="T6" fmla="*/ 161 w 206"/>
                  <a:gd name="T7" fmla="*/ 19 h 239"/>
                  <a:gd name="T8" fmla="*/ 135 w 206"/>
                  <a:gd name="T9" fmla="*/ 5 h 239"/>
                  <a:gd name="T10" fmla="*/ 103 w 206"/>
                  <a:gd name="T11" fmla="*/ 0 h 239"/>
                  <a:gd name="T12" fmla="*/ 82 w 206"/>
                  <a:gd name="T13" fmla="*/ 2 h 239"/>
                  <a:gd name="T14" fmla="*/ 53 w 206"/>
                  <a:gd name="T15" fmla="*/ 13 h 239"/>
                  <a:gd name="T16" fmla="*/ 30 w 206"/>
                  <a:gd name="T17" fmla="*/ 32 h 239"/>
                  <a:gd name="T18" fmla="*/ 13 w 206"/>
                  <a:gd name="T19" fmla="*/ 59 h 239"/>
                  <a:gd name="T20" fmla="*/ 2 w 206"/>
                  <a:gd name="T21" fmla="*/ 93 h 239"/>
                  <a:gd name="T22" fmla="*/ 0 w 206"/>
                  <a:gd name="T23" fmla="*/ 120 h 239"/>
                  <a:gd name="T24" fmla="*/ 5 w 206"/>
                  <a:gd name="T25" fmla="*/ 157 h 239"/>
                  <a:gd name="T26" fmla="*/ 17 w 206"/>
                  <a:gd name="T27" fmla="*/ 189 h 239"/>
                  <a:gd name="T28" fmla="*/ 36 w 206"/>
                  <a:gd name="T29" fmla="*/ 214 h 239"/>
                  <a:gd name="T30" fmla="*/ 61 w 206"/>
                  <a:gd name="T31" fmla="*/ 230 h 239"/>
                  <a:gd name="T32" fmla="*/ 91 w 206"/>
                  <a:gd name="T33" fmla="*/ 238 h 239"/>
                  <a:gd name="T34" fmla="*/ 113 w 206"/>
                  <a:gd name="T35" fmla="*/ 238 h 239"/>
                  <a:gd name="T36" fmla="*/ 143 w 206"/>
                  <a:gd name="T37" fmla="*/ 231 h 239"/>
                  <a:gd name="T38" fmla="*/ 169 w 206"/>
                  <a:gd name="T39" fmla="*/ 214 h 239"/>
                  <a:gd name="T40" fmla="*/ 188 w 206"/>
                  <a:gd name="T41" fmla="*/ 190 h 239"/>
                  <a:gd name="T42" fmla="*/ 201 w 206"/>
                  <a:gd name="T43" fmla="*/ 158 h 239"/>
                  <a:gd name="T44" fmla="*/ 206 w 206"/>
                  <a:gd name="T45" fmla="*/ 119 h 239"/>
                  <a:gd name="T46" fmla="*/ 160 w 206"/>
                  <a:gd name="T47" fmla="*/ 120 h 239"/>
                  <a:gd name="T48" fmla="*/ 151 w 206"/>
                  <a:gd name="T49" fmla="*/ 162 h 239"/>
                  <a:gd name="T50" fmla="*/ 137 w 206"/>
                  <a:gd name="T51" fmla="*/ 183 h 239"/>
                  <a:gd name="T52" fmla="*/ 122 w 206"/>
                  <a:gd name="T53" fmla="*/ 193 h 239"/>
                  <a:gd name="T54" fmla="*/ 104 w 206"/>
                  <a:gd name="T55" fmla="*/ 196 h 239"/>
                  <a:gd name="T56" fmla="*/ 91 w 206"/>
                  <a:gd name="T57" fmla="*/ 195 h 239"/>
                  <a:gd name="T58" fmla="*/ 75 w 206"/>
                  <a:gd name="T59" fmla="*/ 188 h 239"/>
                  <a:gd name="T60" fmla="*/ 62 w 206"/>
                  <a:gd name="T61" fmla="*/ 176 h 239"/>
                  <a:gd name="T62" fmla="*/ 52 w 206"/>
                  <a:gd name="T63" fmla="*/ 159 h 239"/>
                  <a:gd name="T64" fmla="*/ 46 w 206"/>
                  <a:gd name="T65" fmla="*/ 119 h 239"/>
                  <a:gd name="T66" fmla="*/ 50 w 206"/>
                  <a:gd name="T67" fmla="*/ 88 h 239"/>
                  <a:gd name="T68" fmla="*/ 61 w 206"/>
                  <a:gd name="T69" fmla="*/ 64 h 239"/>
                  <a:gd name="T70" fmla="*/ 73 w 206"/>
                  <a:gd name="T71" fmla="*/ 51 h 239"/>
                  <a:gd name="T72" fmla="*/ 89 w 206"/>
                  <a:gd name="T73" fmla="*/ 44 h 239"/>
                  <a:gd name="T74" fmla="*/ 101 w 206"/>
                  <a:gd name="T75" fmla="*/ 43 h 239"/>
                  <a:gd name="T76" fmla="*/ 121 w 206"/>
                  <a:gd name="T77" fmla="*/ 46 h 239"/>
                  <a:gd name="T78" fmla="*/ 136 w 206"/>
                  <a:gd name="T79" fmla="*/ 55 h 239"/>
                  <a:gd name="T80" fmla="*/ 148 w 206"/>
                  <a:gd name="T81" fmla="*/ 69 h 239"/>
                  <a:gd name="T82" fmla="*/ 156 w 206"/>
                  <a:gd name="T83" fmla="*/ 88 h 239"/>
                  <a:gd name="T84" fmla="*/ 160 w 206"/>
                  <a:gd name="T85" fmla="*/ 12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6" h="239">
                    <a:moveTo>
                      <a:pt x="206" y="119"/>
                    </a:moveTo>
                    <a:lnTo>
                      <a:pt x="206" y="119"/>
                    </a:lnTo>
                    <a:lnTo>
                      <a:pt x="205" y="105"/>
                    </a:lnTo>
                    <a:lnTo>
                      <a:pt x="204" y="93"/>
                    </a:lnTo>
                    <a:lnTo>
                      <a:pt x="201" y="81"/>
                    </a:lnTo>
                    <a:lnTo>
                      <a:pt x="198" y="70"/>
                    </a:lnTo>
                    <a:lnTo>
                      <a:pt x="194" y="59"/>
                    </a:lnTo>
                    <a:lnTo>
                      <a:pt x="189" y="50"/>
                    </a:lnTo>
                    <a:lnTo>
                      <a:pt x="183" y="41"/>
                    </a:lnTo>
                    <a:lnTo>
                      <a:pt x="176" y="33"/>
                    </a:lnTo>
                    <a:lnTo>
                      <a:pt x="169" y="25"/>
                    </a:lnTo>
                    <a:lnTo>
                      <a:pt x="161" y="19"/>
                    </a:lnTo>
                    <a:lnTo>
                      <a:pt x="153" y="13"/>
                    </a:lnTo>
                    <a:lnTo>
                      <a:pt x="144" y="9"/>
                    </a:lnTo>
                    <a:lnTo>
                      <a:pt x="135" y="5"/>
                    </a:lnTo>
                    <a:lnTo>
                      <a:pt x="125" y="3"/>
                    </a:lnTo>
                    <a:lnTo>
                      <a:pt x="114" y="1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92" y="1"/>
                    </a:lnTo>
                    <a:lnTo>
                      <a:pt x="82" y="2"/>
                    </a:lnTo>
                    <a:lnTo>
                      <a:pt x="72" y="5"/>
                    </a:lnTo>
                    <a:lnTo>
                      <a:pt x="62" y="8"/>
                    </a:lnTo>
                    <a:lnTo>
                      <a:pt x="53" y="13"/>
                    </a:lnTo>
                    <a:lnTo>
                      <a:pt x="45" y="18"/>
                    </a:lnTo>
                    <a:lnTo>
                      <a:pt x="37" y="25"/>
                    </a:lnTo>
                    <a:lnTo>
                      <a:pt x="30" y="32"/>
                    </a:lnTo>
                    <a:lnTo>
                      <a:pt x="23" y="40"/>
                    </a:lnTo>
                    <a:lnTo>
                      <a:pt x="18" y="49"/>
                    </a:lnTo>
                    <a:lnTo>
                      <a:pt x="13" y="59"/>
                    </a:lnTo>
                    <a:lnTo>
                      <a:pt x="8" y="70"/>
                    </a:lnTo>
                    <a:lnTo>
                      <a:pt x="5" y="81"/>
                    </a:lnTo>
                    <a:lnTo>
                      <a:pt x="2" y="93"/>
                    </a:lnTo>
                    <a:lnTo>
                      <a:pt x="1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" y="133"/>
                    </a:lnTo>
                    <a:lnTo>
                      <a:pt x="2" y="145"/>
                    </a:lnTo>
                    <a:lnTo>
                      <a:pt x="5" y="157"/>
                    </a:lnTo>
                    <a:lnTo>
                      <a:pt x="8" y="169"/>
                    </a:lnTo>
                    <a:lnTo>
                      <a:pt x="12" y="179"/>
                    </a:lnTo>
                    <a:lnTo>
                      <a:pt x="17" y="189"/>
                    </a:lnTo>
                    <a:lnTo>
                      <a:pt x="23" y="198"/>
                    </a:lnTo>
                    <a:lnTo>
                      <a:pt x="29" y="206"/>
                    </a:lnTo>
                    <a:lnTo>
                      <a:pt x="36" y="214"/>
                    </a:lnTo>
                    <a:lnTo>
                      <a:pt x="44" y="220"/>
                    </a:lnTo>
                    <a:lnTo>
                      <a:pt x="52" y="226"/>
                    </a:lnTo>
                    <a:lnTo>
                      <a:pt x="61" y="230"/>
                    </a:lnTo>
                    <a:lnTo>
                      <a:pt x="71" y="234"/>
                    </a:lnTo>
                    <a:lnTo>
                      <a:pt x="80" y="237"/>
                    </a:lnTo>
                    <a:lnTo>
                      <a:pt x="91" y="238"/>
                    </a:lnTo>
                    <a:lnTo>
                      <a:pt x="101" y="239"/>
                    </a:lnTo>
                    <a:lnTo>
                      <a:pt x="101" y="239"/>
                    </a:lnTo>
                    <a:lnTo>
                      <a:pt x="113" y="238"/>
                    </a:lnTo>
                    <a:lnTo>
                      <a:pt x="124" y="237"/>
                    </a:lnTo>
                    <a:lnTo>
                      <a:pt x="134" y="234"/>
                    </a:lnTo>
                    <a:lnTo>
                      <a:pt x="143" y="231"/>
                    </a:lnTo>
                    <a:lnTo>
                      <a:pt x="152" y="226"/>
                    </a:lnTo>
                    <a:lnTo>
                      <a:pt x="161" y="221"/>
                    </a:lnTo>
                    <a:lnTo>
                      <a:pt x="169" y="214"/>
                    </a:lnTo>
                    <a:lnTo>
                      <a:pt x="176" y="207"/>
                    </a:lnTo>
                    <a:lnTo>
                      <a:pt x="182" y="199"/>
                    </a:lnTo>
                    <a:lnTo>
                      <a:pt x="188" y="190"/>
                    </a:lnTo>
                    <a:lnTo>
                      <a:pt x="193" y="180"/>
                    </a:lnTo>
                    <a:lnTo>
                      <a:pt x="198" y="169"/>
                    </a:lnTo>
                    <a:lnTo>
                      <a:pt x="201" y="158"/>
                    </a:lnTo>
                    <a:lnTo>
                      <a:pt x="203" y="145"/>
                    </a:lnTo>
                    <a:lnTo>
                      <a:pt x="205" y="132"/>
                    </a:lnTo>
                    <a:lnTo>
                      <a:pt x="206" y="119"/>
                    </a:lnTo>
                    <a:lnTo>
                      <a:pt x="206" y="119"/>
                    </a:lnTo>
                    <a:close/>
                    <a:moveTo>
                      <a:pt x="160" y="120"/>
                    </a:moveTo>
                    <a:lnTo>
                      <a:pt x="160" y="120"/>
                    </a:lnTo>
                    <a:lnTo>
                      <a:pt x="159" y="135"/>
                    </a:lnTo>
                    <a:lnTo>
                      <a:pt x="156" y="149"/>
                    </a:lnTo>
                    <a:lnTo>
                      <a:pt x="151" y="162"/>
                    </a:lnTo>
                    <a:lnTo>
                      <a:pt x="145" y="174"/>
                    </a:lnTo>
                    <a:lnTo>
                      <a:pt x="141" y="179"/>
                    </a:lnTo>
                    <a:lnTo>
                      <a:pt x="137" y="183"/>
                    </a:lnTo>
                    <a:lnTo>
                      <a:pt x="132" y="187"/>
                    </a:lnTo>
                    <a:lnTo>
                      <a:pt x="127" y="190"/>
                    </a:lnTo>
                    <a:lnTo>
                      <a:pt x="122" y="193"/>
                    </a:lnTo>
                    <a:lnTo>
                      <a:pt x="116" y="195"/>
                    </a:lnTo>
                    <a:lnTo>
                      <a:pt x="110" y="196"/>
                    </a:lnTo>
                    <a:lnTo>
                      <a:pt x="104" y="196"/>
                    </a:lnTo>
                    <a:lnTo>
                      <a:pt x="104" y="196"/>
                    </a:lnTo>
                    <a:lnTo>
                      <a:pt x="97" y="196"/>
                    </a:lnTo>
                    <a:lnTo>
                      <a:pt x="91" y="195"/>
                    </a:lnTo>
                    <a:lnTo>
                      <a:pt x="85" y="193"/>
                    </a:lnTo>
                    <a:lnTo>
                      <a:pt x="80" y="191"/>
                    </a:lnTo>
                    <a:lnTo>
                      <a:pt x="75" y="188"/>
                    </a:lnTo>
                    <a:lnTo>
                      <a:pt x="70" y="185"/>
                    </a:lnTo>
                    <a:lnTo>
                      <a:pt x="66" y="181"/>
                    </a:lnTo>
                    <a:lnTo>
                      <a:pt x="62" y="176"/>
                    </a:lnTo>
                    <a:lnTo>
                      <a:pt x="58" y="171"/>
                    </a:lnTo>
                    <a:lnTo>
                      <a:pt x="55" y="165"/>
                    </a:lnTo>
                    <a:lnTo>
                      <a:pt x="52" y="159"/>
                    </a:lnTo>
                    <a:lnTo>
                      <a:pt x="50" y="152"/>
                    </a:lnTo>
                    <a:lnTo>
                      <a:pt x="47" y="136"/>
                    </a:lnTo>
                    <a:lnTo>
                      <a:pt x="46" y="119"/>
                    </a:lnTo>
                    <a:lnTo>
                      <a:pt x="46" y="119"/>
                    </a:lnTo>
                    <a:lnTo>
                      <a:pt x="47" y="102"/>
                    </a:lnTo>
                    <a:lnTo>
                      <a:pt x="50" y="88"/>
                    </a:lnTo>
                    <a:lnTo>
                      <a:pt x="54" y="75"/>
                    </a:lnTo>
                    <a:lnTo>
                      <a:pt x="57" y="69"/>
                    </a:lnTo>
                    <a:lnTo>
                      <a:pt x="61" y="64"/>
                    </a:lnTo>
                    <a:lnTo>
                      <a:pt x="64" y="59"/>
                    </a:lnTo>
                    <a:lnTo>
                      <a:pt x="68" y="55"/>
                    </a:lnTo>
                    <a:lnTo>
                      <a:pt x="73" y="51"/>
                    </a:lnTo>
                    <a:lnTo>
                      <a:pt x="78" y="48"/>
                    </a:lnTo>
                    <a:lnTo>
                      <a:pt x="83" y="46"/>
                    </a:lnTo>
                    <a:lnTo>
                      <a:pt x="89" y="44"/>
                    </a:lnTo>
                    <a:lnTo>
                      <a:pt x="95" y="43"/>
                    </a:lnTo>
                    <a:lnTo>
                      <a:pt x="101" y="43"/>
                    </a:lnTo>
                    <a:lnTo>
                      <a:pt x="101" y="43"/>
                    </a:lnTo>
                    <a:lnTo>
                      <a:pt x="108" y="43"/>
                    </a:lnTo>
                    <a:lnTo>
                      <a:pt x="115" y="44"/>
                    </a:lnTo>
                    <a:lnTo>
                      <a:pt x="121" y="46"/>
                    </a:lnTo>
                    <a:lnTo>
                      <a:pt x="126" y="49"/>
                    </a:lnTo>
                    <a:lnTo>
                      <a:pt x="131" y="51"/>
                    </a:lnTo>
                    <a:lnTo>
                      <a:pt x="136" y="55"/>
                    </a:lnTo>
                    <a:lnTo>
                      <a:pt x="141" y="59"/>
                    </a:lnTo>
                    <a:lnTo>
                      <a:pt x="145" y="64"/>
                    </a:lnTo>
                    <a:lnTo>
                      <a:pt x="148" y="69"/>
                    </a:lnTo>
                    <a:lnTo>
                      <a:pt x="151" y="75"/>
                    </a:lnTo>
                    <a:lnTo>
                      <a:pt x="154" y="81"/>
                    </a:lnTo>
                    <a:lnTo>
                      <a:pt x="156" y="88"/>
                    </a:lnTo>
                    <a:lnTo>
                      <a:pt x="159" y="103"/>
                    </a:lnTo>
                    <a:lnTo>
                      <a:pt x="160" y="120"/>
                    </a:lnTo>
                    <a:lnTo>
                      <a:pt x="160" y="12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 30"/>
              <p:cNvSpPr>
                <a:spLocks/>
              </p:cNvSpPr>
              <p:nvPr userDrawn="1"/>
            </p:nvSpPr>
            <p:spPr bwMode="auto">
              <a:xfrm>
                <a:off x="1943100" y="6149194"/>
                <a:ext cx="71438" cy="95250"/>
              </a:xfrm>
              <a:custGeom>
                <a:avLst/>
                <a:gdLst>
                  <a:gd name="T0" fmla="*/ 181 w 181"/>
                  <a:gd name="T1" fmla="*/ 39 h 239"/>
                  <a:gd name="T2" fmla="*/ 164 w 181"/>
                  <a:gd name="T3" fmla="*/ 22 h 239"/>
                  <a:gd name="T4" fmla="*/ 145 w 181"/>
                  <a:gd name="T5" fmla="*/ 10 h 239"/>
                  <a:gd name="T6" fmla="*/ 124 w 181"/>
                  <a:gd name="T7" fmla="*/ 3 h 239"/>
                  <a:gd name="T8" fmla="*/ 100 w 181"/>
                  <a:gd name="T9" fmla="*/ 0 h 239"/>
                  <a:gd name="T10" fmla="*/ 90 w 181"/>
                  <a:gd name="T11" fmla="*/ 1 h 239"/>
                  <a:gd name="T12" fmla="*/ 70 w 181"/>
                  <a:gd name="T13" fmla="*/ 5 h 239"/>
                  <a:gd name="T14" fmla="*/ 52 w 181"/>
                  <a:gd name="T15" fmla="*/ 13 h 239"/>
                  <a:gd name="T16" fmla="*/ 36 w 181"/>
                  <a:gd name="T17" fmla="*/ 25 h 239"/>
                  <a:gd name="T18" fmla="*/ 22 w 181"/>
                  <a:gd name="T19" fmla="*/ 40 h 239"/>
                  <a:gd name="T20" fmla="*/ 12 w 181"/>
                  <a:gd name="T21" fmla="*/ 59 h 239"/>
                  <a:gd name="T22" fmla="*/ 4 w 181"/>
                  <a:gd name="T23" fmla="*/ 81 h 239"/>
                  <a:gd name="T24" fmla="*/ 0 w 181"/>
                  <a:gd name="T25" fmla="*/ 106 h 239"/>
                  <a:gd name="T26" fmla="*/ 0 w 181"/>
                  <a:gd name="T27" fmla="*/ 120 h 239"/>
                  <a:gd name="T28" fmla="*/ 2 w 181"/>
                  <a:gd name="T29" fmla="*/ 146 h 239"/>
                  <a:gd name="T30" fmla="*/ 7 w 181"/>
                  <a:gd name="T31" fmla="*/ 169 h 239"/>
                  <a:gd name="T32" fmla="*/ 16 w 181"/>
                  <a:gd name="T33" fmla="*/ 189 h 239"/>
                  <a:gd name="T34" fmla="*/ 28 w 181"/>
                  <a:gd name="T35" fmla="*/ 206 h 239"/>
                  <a:gd name="T36" fmla="*/ 43 w 181"/>
                  <a:gd name="T37" fmla="*/ 220 h 239"/>
                  <a:gd name="T38" fmla="*/ 60 w 181"/>
                  <a:gd name="T39" fmla="*/ 230 h 239"/>
                  <a:gd name="T40" fmla="*/ 78 w 181"/>
                  <a:gd name="T41" fmla="*/ 237 h 239"/>
                  <a:gd name="T42" fmla="*/ 99 w 181"/>
                  <a:gd name="T43" fmla="*/ 239 h 239"/>
                  <a:gd name="T44" fmla="*/ 113 w 181"/>
                  <a:gd name="T45" fmla="*/ 238 h 239"/>
                  <a:gd name="T46" fmla="*/ 138 w 181"/>
                  <a:gd name="T47" fmla="*/ 231 h 239"/>
                  <a:gd name="T48" fmla="*/ 158 w 181"/>
                  <a:gd name="T49" fmla="*/ 220 h 239"/>
                  <a:gd name="T50" fmla="*/ 174 w 181"/>
                  <a:gd name="T51" fmla="*/ 204 h 239"/>
                  <a:gd name="T52" fmla="*/ 152 w 181"/>
                  <a:gd name="T53" fmla="*/ 168 h 239"/>
                  <a:gd name="T54" fmla="*/ 139 w 181"/>
                  <a:gd name="T55" fmla="*/ 180 h 239"/>
                  <a:gd name="T56" fmla="*/ 127 w 181"/>
                  <a:gd name="T57" fmla="*/ 189 h 239"/>
                  <a:gd name="T58" fmla="*/ 115 w 181"/>
                  <a:gd name="T59" fmla="*/ 194 h 239"/>
                  <a:gd name="T60" fmla="*/ 100 w 181"/>
                  <a:gd name="T61" fmla="*/ 196 h 239"/>
                  <a:gd name="T62" fmla="*/ 93 w 181"/>
                  <a:gd name="T63" fmla="*/ 196 h 239"/>
                  <a:gd name="T64" fmla="*/ 82 w 181"/>
                  <a:gd name="T65" fmla="*/ 193 h 239"/>
                  <a:gd name="T66" fmla="*/ 71 w 181"/>
                  <a:gd name="T67" fmla="*/ 187 h 239"/>
                  <a:gd name="T68" fmla="*/ 63 w 181"/>
                  <a:gd name="T69" fmla="*/ 179 h 239"/>
                  <a:gd name="T70" fmla="*/ 56 w 181"/>
                  <a:gd name="T71" fmla="*/ 169 h 239"/>
                  <a:gd name="T72" fmla="*/ 49 w 181"/>
                  <a:gd name="T73" fmla="*/ 150 h 239"/>
                  <a:gd name="T74" fmla="*/ 45 w 181"/>
                  <a:gd name="T75" fmla="*/ 119 h 239"/>
                  <a:gd name="T76" fmla="*/ 46 w 181"/>
                  <a:gd name="T77" fmla="*/ 102 h 239"/>
                  <a:gd name="T78" fmla="*/ 53 w 181"/>
                  <a:gd name="T79" fmla="*/ 74 h 239"/>
                  <a:gd name="T80" fmla="*/ 60 w 181"/>
                  <a:gd name="T81" fmla="*/ 64 h 239"/>
                  <a:gd name="T82" fmla="*/ 67 w 181"/>
                  <a:gd name="T83" fmla="*/ 55 h 239"/>
                  <a:gd name="T84" fmla="*/ 76 w 181"/>
                  <a:gd name="T85" fmla="*/ 48 h 239"/>
                  <a:gd name="T86" fmla="*/ 87 w 181"/>
                  <a:gd name="T87" fmla="*/ 44 h 239"/>
                  <a:gd name="T88" fmla="*/ 99 w 181"/>
                  <a:gd name="T89" fmla="*/ 43 h 239"/>
                  <a:gd name="T90" fmla="*/ 106 w 181"/>
                  <a:gd name="T91" fmla="*/ 43 h 239"/>
                  <a:gd name="T92" fmla="*/ 120 w 181"/>
                  <a:gd name="T93" fmla="*/ 47 h 239"/>
                  <a:gd name="T94" fmla="*/ 134 w 181"/>
                  <a:gd name="T95" fmla="*/ 54 h 239"/>
                  <a:gd name="T96" fmla="*/ 148 w 181"/>
                  <a:gd name="T97" fmla="*/ 64 h 239"/>
                  <a:gd name="T98" fmla="*/ 181 w 181"/>
                  <a:gd name="T99" fmla="*/ 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1" h="239">
                    <a:moveTo>
                      <a:pt x="181" y="39"/>
                    </a:moveTo>
                    <a:lnTo>
                      <a:pt x="181" y="39"/>
                    </a:lnTo>
                    <a:lnTo>
                      <a:pt x="173" y="30"/>
                    </a:lnTo>
                    <a:lnTo>
                      <a:pt x="164" y="22"/>
                    </a:lnTo>
                    <a:lnTo>
                      <a:pt x="155" y="16"/>
                    </a:lnTo>
                    <a:lnTo>
                      <a:pt x="145" y="10"/>
                    </a:lnTo>
                    <a:lnTo>
                      <a:pt x="135" y="6"/>
                    </a:lnTo>
                    <a:lnTo>
                      <a:pt x="124" y="3"/>
                    </a:lnTo>
                    <a:lnTo>
                      <a:pt x="112" y="1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90" y="1"/>
                    </a:lnTo>
                    <a:lnTo>
                      <a:pt x="80" y="2"/>
                    </a:lnTo>
                    <a:lnTo>
                      <a:pt x="70" y="5"/>
                    </a:lnTo>
                    <a:lnTo>
                      <a:pt x="61" y="8"/>
                    </a:lnTo>
                    <a:lnTo>
                      <a:pt x="52" y="13"/>
                    </a:lnTo>
                    <a:lnTo>
                      <a:pt x="44" y="18"/>
                    </a:lnTo>
                    <a:lnTo>
                      <a:pt x="36" y="25"/>
                    </a:lnTo>
                    <a:lnTo>
                      <a:pt x="29" y="32"/>
                    </a:lnTo>
                    <a:lnTo>
                      <a:pt x="22" y="40"/>
                    </a:lnTo>
                    <a:lnTo>
                      <a:pt x="17" y="49"/>
                    </a:lnTo>
                    <a:lnTo>
                      <a:pt x="12" y="59"/>
                    </a:lnTo>
                    <a:lnTo>
                      <a:pt x="8" y="70"/>
                    </a:lnTo>
                    <a:lnTo>
                      <a:pt x="4" y="81"/>
                    </a:lnTo>
                    <a:lnTo>
                      <a:pt x="2" y="93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33"/>
                    </a:lnTo>
                    <a:lnTo>
                      <a:pt x="2" y="146"/>
                    </a:lnTo>
                    <a:lnTo>
                      <a:pt x="4" y="158"/>
                    </a:lnTo>
                    <a:lnTo>
                      <a:pt x="7" y="169"/>
                    </a:lnTo>
                    <a:lnTo>
                      <a:pt x="11" y="179"/>
                    </a:lnTo>
                    <a:lnTo>
                      <a:pt x="16" y="189"/>
                    </a:lnTo>
                    <a:lnTo>
                      <a:pt x="22" y="198"/>
                    </a:lnTo>
                    <a:lnTo>
                      <a:pt x="28" y="206"/>
                    </a:lnTo>
                    <a:lnTo>
                      <a:pt x="35" y="214"/>
                    </a:lnTo>
                    <a:lnTo>
                      <a:pt x="43" y="220"/>
                    </a:lnTo>
                    <a:lnTo>
                      <a:pt x="51" y="226"/>
                    </a:lnTo>
                    <a:lnTo>
                      <a:pt x="60" y="230"/>
                    </a:lnTo>
                    <a:lnTo>
                      <a:pt x="69" y="234"/>
                    </a:lnTo>
                    <a:lnTo>
                      <a:pt x="78" y="237"/>
                    </a:lnTo>
                    <a:lnTo>
                      <a:pt x="88" y="238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3" y="238"/>
                    </a:lnTo>
                    <a:lnTo>
                      <a:pt x="126" y="235"/>
                    </a:lnTo>
                    <a:lnTo>
                      <a:pt x="138" y="231"/>
                    </a:lnTo>
                    <a:lnTo>
                      <a:pt x="148" y="226"/>
                    </a:lnTo>
                    <a:lnTo>
                      <a:pt x="158" y="220"/>
                    </a:lnTo>
                    <a:lnTo>
                      <a:pt x="166" y="212"/>
                    </a:lnTo>
                    <a:lnTo>
                      <a:pt x="174" y="204"/>
                    </a:lnTo>
                    <a:lnTo>
                      <a:pt x="181" y="196"/>
                    </a:lnTo>
                    <a:lnTo>
                      <a:pt x="152" y="168"/>
                    </a:lnTo>
                    <a:lnTo>
                      <a:pt x="152" y="168"/>
                    </a:lnTo>
                    <a:lnTo>
                      <a:pt x="139" y="180"/>
                    </a:lnTo>
                    <a:lnTo>
                      <a:pt x="133" y="185"/>
                    </a:lnTo>
                    <a:lnTo>
                      <a:pt x="127" y="189"/>
                    </a:lnTo>
                    <a:lnTo>
                      <a:pt x="121" y="192"/>
                    </a:lnTo>
                    <a:lnTo>
                      <a:pt x="115" y="194"/>
                    </a:lnTo>
                    <a:lnTo>
                      <a:pt x="108" y="196"/>
                    </a:lnTo>
                    <a:lnTo>
                      <a:pt x="100" y="196"/>
                    </a:lnTo>
                    <a:lnTo>
                      <a:pt x="100" y="196"/>
                    </a:lnTo>
                    <a:lnTo>
                      <a:pt x="93" y="196"/>
                    </a:lnTo>
                    <a:lnTo>
                      <a:pt x="87" y="195"/>
                    </a:lnTo>
                    <a:lnTo>
                      <a:pt x="82" y="193"/>
                    </a:lnTo>
                    <a:lnTo>
                      <a:pt x="76" y="190"/>
                    </a:lnTo>
                    <a:lnTo>
                      <a:pt x="71" y="187"/>
                    </a:lnTo>
                    <a:lnTo>
                      <a:pt x="67" y="184"/>
                    </a:lnTo>
                    <a:lnTo>
                      <a:pt x="63" y="179"/>
                    </a:lnTo>
                    <a:lnTo>
                      <a:pt x="59" y="174"/>
                    </a:lnTo>
                    <a:lnTo>
                      <a:pt x="56" y="169"/>
                    </a:lnTo>
                    <a:lnTo>
                      <a:pt x="53" y="163"/>
                    </a:lnTo>
                    <a:lnTo>
                      <a:pt x="49" y="150"/>
                    </a:lnTo>
                    <a:lnTo>
                      <a:pt x="46" y="135"/>
                    </a:lnTo>
                    <a:lnTo>
                      <a:pt x="45" y="119"/>
                    </a:lnTo>
                    <a:lnTo>
                      <a:pt x="45" y="119"/>
                    </a:lnTo>
                    <a:lnTo>
                      <a:pt x="46" y="102"/>
                    </a:lnTo>
                    <a:lnTo>
                      <a:pt x="49" y="87"/>
                    </a:lnTo>
                    <a:lnTo>
                      <a:pt x="53" y="74"/>
                    </a:lnTo>
                    <a:lnTo>
                      <a:pt x="56" y="69"/>
                    </a:lnTo>
                    <a:lnTo>
                      <a:pt x="60" y="64"/>
                    </a:lnTo>
                    <a:lnTo>
                      <a:pt x="63" y="59"/>
                    </a:lnTo>
                    <a:lnTo>
                      <a:pt x="67" y="55"/>
                    </a:lnTo>
                    <a:lnTo>
                      <a:pt x="72" y="51"/>
                    </a:lnTo>
                    <a:lnTo>
                      <a:pt x="76" y="48"/>
                    </a:lnTo>
                    <a:lnTo>
                      <a:pt x="82" y="46"/>
                    </a:lnTo>
                    <a:lnTo>
                      <a:pt x="87" y="44"/>
                    </a:lnTo>
                    <a:lnTo>
                      <a:pt x="93" y="43"/>
                    </a:lnTo>
                    <a:lnTo>
                      <a:pt x="99" y="43"/>
                    </a:lnTo>
                    <a:lnTo>
                      <a:pt x="99" y="43"/>
                    </a:lnTo>
                    <a:lnTo>
                      <a:pt x="106" y="43"/>
                    </a:lnTo>
                    <a:lnTo>
                      <a:pt x="113" y="45"/>
                    </a:lnTo>
                    <a:lnTo>
                      <a:pt x="120" y="47"/>
                    </a:lnTo>
                    <a:lnTo>
                      <a:pt x="127" y="50"/>
                    </a:lnTo>
                    <a:lnTo>
                      <a:pt x="134" y="54"/>
                    </a:lnTo>
                    <a:lnTo>
                      <a:pt x="141" y="59"/>
                    </a:lnTo>
                    <a:lnTo>
                      <a:pt x="148" y="64"/>
                    </a:lnTo>
                    <a:lnTo>
                      <a:pt x="154" y="71"/>
                    </a:lnTo>
                    <a:lnTo>
                      <a:pt x="181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 31"/>
              <p:cNvSpPr>
                <a:spLocks noEditPoints="1"/>
              </p:cNvSpPr>
              <p:nvPr userDrawn="1"/>
            </p:nvSpPr>
            <p:spPr bwMode="auto">
              <a:xfrm>
                <a:off x="2027237" y="6119032"/>
                <a:ext cx="82550" cy="125413"/>
              </a:xfrm>
              <a:custGeom>
                <a:avLst/>
                <a:gdLst>
                  <a:gd name="T0" fmla="*/ 211 w 211"/>
                  <a:gd name="T1" fmla="*/ 81 h 315"/>
                  <a:gd name="T2" fmla="*/ 209 w 211"/>
                  <a:gd name="T3" fmla="*/ 62 h 315"/>
                  <a:gd name="T4" fmla="*/ 204 w 211"/>
                  <a:gd name="T5" fmla="*/ 46 h 315"/>
                  <a:gd name="T6" fmla="*/ 195 w 211"/>
                  <a:gd name="T7" fmla="*/ 32 h 315"/>
                  <a:gd name="T8" fmla="*/ 182 w 211"/>
                  <a:gd name="T9" fmla="*/ 21 h 315"/>
                  <a:gd name="T10" fmla="*/ 167 w 211"/>
                  <a:gd name="T11" fmla="*/ 12 h 315"/>
                  <a:gd name="T12" fmla="*/ 149 w 211"/>
                  <a:gd name="T13" fmla="*/ 5 h 315"/>
                  <a:gd name="T14" fmla="*/ 128 w 211"/>
                  <a:gd name="T15" fmla="*/ 1 h 315"/>
                  <a:gd name="T16" fmla="*/ 106 w 211"/>
                  <a:gd name="T17" fmla="*/ 0 h 315"/>
                  <a:gd name="T18" fmla="*/ 89 w 211"/>
                  <a:gd name="T19" fmla="*/ 1 h 315"/>
                  <a:gd name="T20" fmla="*/ 59 w 211"/>
                  <a:gd name="T21" fmla="*/ 8 h 315"/>
                  <a:gd name="T22" fmla="*/ 32 w 211"/>
                  <a:gd name="T23" fmla="*/ 20 h 315"/>
                  <a:gd name="T24" fmla="*/ 9 w 211"/>
                  <a:gd name="T25" fmla="*/ 36 h 315"/>
                  <a:gd name="T26" fmla="*/ 29 w 211"/>
                  <a:gd name="T27" fmla="*/ 79 h 315"/>
                  <a:gd name="T28" fmla="*/ 38 w 211"/>
                  <a:gd name="T29" fmla="*/ 71 h 315"/>
                  <a:gd name="T30" fmla="*/ 56 w 211"/>
                  <a:gd name="T31" fmla="*/ 58 h 315"/>
                  <a:gd name="T32" fmla="*/ 74 w 211"/>
                  <a:gd name="T33" fmla="*/ 50 h 315"/>
                  <a:gd name="T34" fmla="*/ 94 w 211"/>
                  <a:gd name="T35" fmla="*/ 46 h 315"/>
                  <a:gd name="T36" fmla="*/ 105 w 211"/>
                  <a:gd name="T37" fmla="*/ 45 h 315"/>
                  <a:gd name="T38" fmla="*/ 130 w 211"/>
                  <a:gd name="T39" fmla="*/ 48 h 315"/>
                  <a:gd name="T40" fmla="*/ 149 w 211"/>
                  <a:gd name="T41" fmla="*/ 55 h 315"/>
                  <a:gd name="T42" fmla="*/ 161 w 211"/>
                  <a:gd name="T43" fmla="*/ 67 h 315"/>
                  <a:gd name="T44" fmla="*/ 165 w 211"/>
                  <a:gd name="T45" fmla="*/ 84 h 315"/>
                  <a:gd name="T46" fmla="*/ 164 w 211"/>
                  <a:gd name="T47" fmla="*/ 91 h 315"/>
                  <a:gd name="T48" fmla="*/ 160 w 211"/>
                  <a:gd name="T49" fmla="*/ 103 h 315"/>
                  <a:gd name="T50" fmla="*/ 152 w 211"/>
                  <a:gd name="T51" fmla="*/ 113 h 315"/>
                  <a:gd name="T52" fmla="*/ 131 w 211"/>
                  <a:gd name="T53" fmla="*/ 127 h 315"/>
                  <a:gd name="T54" fmla="*/ 115 w 211"/>
                  <a:gd name="T55" fmla="*/ 137 h 315"/>
                  <a:gd name="T56" fmla="*/ 92 w 211"/>
                  <a:gd name="T57" fmla="*/ 155 h 315"/>
                  <a:gd name="T58" fmla="*/ 84 w 211"/>
                  <a:gd name="T59" fmla="*/ 165 h 315"/>
                  <a:gd name="T60" fmla="*/ 79 w 211"/>
                  <a:gd name="T61" fmla="*/ 177 h 315"/>
                  <a:gd name="T62" fmla="*/ 74 w 211"/>
                  <a:gd name="T63" fmla="*/ 204 h 315"/>
                  <a:gd name="T64" fmla="*/ 121 w 211"/>
                  <a:gd name="T65" fmla="*/ 222 h 315"/>
                  <a:gd name="T66" fmla="*/ 121 w 211"/>
                  <a:gd name="T67" fmla="*/ 211 h 315"/>
                  <a:gd name="T68" fmla="*/ 124 w 211"/>
                  <a:gd name="T69" fmla="*/ 193 h 315"/>
                  <a:gd name="T70" fmla="*/ 131 w 211"/>
                  <a:gd name="T71" fmla="*/ 180 h 315"/>
                  <a:gd name="T72" fmla="*/ 145 w 211"/>
                  <a:gd name="T73" fmla="*/ 168 h 315"/>
                  <a:gd name="T74" fmla="*/ 155 w 211"/>
                  <a:gd name="T75" fmla="*/ 163 h 315"/>
                  <a:gd name="T76" fmla="*/ 179 w 211"/>
                  <a:gd name="T77" fmla="*/ 147 h 315"/>
                  <a:gd name="T78" fmla="*/ 197 w 211"/>
                  <a:gd name="T79" fmla="*/ 130 h 315"/>
                  <a:gd name="T80" fmla="*/ 208 w 211"/>
                  <a:gd name="T81" fmla="*/ 109 h 315"/>
                  <a:gd name="T82" fmla="*/ 211 w 211"/>
                  <a:gd name="T83" fmla="*/ 81 h 315"/>
                  <a:gd name="T84" fmla="*/ 130 w 211"/>
                  <a:gd name="T85" fmla="*/ 282 h 315"/>
                  <a:gd name="T86" fmla="*/ 129 w 211"/>
                  <a:gd name="T87" fmla="*/ 276 h 315"/>
                  <a:gd name="T88" fmla="*/ 124 w 211"/>
                  <a:gd name="T89" fmla="*/ 264 h 315"/>
                  <a:gd name="T90" fmla="*/ 115 w 211"/>
                  <a:gd name="T91" fmla="*/ 255 h 315"/>
                  <a:gd name="T92" fmla="*/ 104 w 211"/>
                  <a:gd name="T93" fmla="*/ 250 h 315"/>
                  <a:gd name="T94" fmla="*/ 97 w 211"/>
                  <a:gd name="T95" fmla="*/ 249 h 315"/>
                  <a:gd name="T96" fmla="*/ 85 w 211"/>
                  <a:gd name="T97" fmla="*/ 252 h 315"/>
                  <a:gd name="T98" fmla="*/ 74 w 211"/>
                  <a:gd name="T99" fmla="*/ 259 h 315"/>
                  <a:gd name="T100" fmla="*/ 67 w 211"/>
                  <a:gd name="T101" fmla="*/ 269 h 315"/>
                  <a:gd name="T102" fmla="*/ 65 w 211"/>
                  <a:gd name="T103" fmla="*/ 282 h 315"/>
                  <a:gd name="T104" fmla="*/ 65 w 211"/>
                  <a:gd name="T105" fmla="*/ 289 h 315"/>
                  <a:gd name="T106" fmla="*/ 70 w 211"/>
                  <a:gd name="T107" fmla="*/ 301 h 315"/>
                  <a:gd name="T108" fmla="*/ 79 w 211"/>
                  <a:gd name="T109" fmla="*/ 309 h 315"/>
                  <a:gd name="T110" fmla="*/ 91 w 211"/>
                  <a:gd name="T111" fmla="*/ 314 h 315"/>
                  <a:gd name="T112" fmla="*/ 97 w 211"/>
                  <a:gd name="T113" fmla="*/ 315 h 315"/>
                  <a:gd name="T114" fmla="*/ 110 w 211"/>
                  <a:gd name="T115" fmla="*/ 312 h 315"/>
                  <a:gd name="T116" fmla="*/ 120 w 211"/>
                  <a:gd name="T117" fmla="*/ 305 h 315"/>
                  <a:gd name="T118" fmla="*/ 127 w 211"/>
                  <a:gd name="T119" fmla="*/ 295 h 315"/>
                  <a:gd name="T120" fmla="*/ 130 w 211"/>
                  <a:gd name="T121" fmla="*/ 28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1" h="315">
                    <a:moveTo>
                      <a:pt x="211" y="81"/>
                    </a:moveTo>
                    <a:lnTo>
                      <a:pt x="211" y="81"/>
                    </a:lnTo>
                    <a:lnTo>
                      <a:pt x="211" y="71"/>
                    </a:lnTo>
                    <a:lnTo>
                      <a:pt x="209" y="62"/>
                    </a:lnTo>
                    <a:lnTo>
                      <a:pt x="207" y="54"/>
                    </a:lnTo>
                    <a:lnTo>
                      <a:pt x="204" y="46"/>
                    </a:lnTo>
                    <a:lnTo>
                      <a:pt x="199" y="39"/>
                    </a:lnTo>
                    <a:lnTo>
                      <a:pt x="195" y="32"/>
                    </a:lnTo>
                    <a:lnTo>
                      <a:pt x="189" y="26"/>
                    </a:lnTo>
                    <a:lnTo>
                      <a:pt x="182" y="21"/>
                    </a:lnTo>
                    <a:lnTo>
                      <a:pt x="175" y="16"/>
                    </a:lnTo>
                    <a:lnTo>
                      <a:pt x="167" y="12"/>
                    </a:lnTo>
                    <a:lnTo>
                      <a:pt x="159" y="8"/>
                    </a:lnTo>
                    <a:lnTo>
                      <a:pt x="149" y="5"/>
                    </a:lnTo>
                    <a:lnTo>
                      <a:pt x="139" y="3"/>
                    </a:lnTo>
                    <a:lnTo>
                      <a:pt x="128" y="1"/>
                    </a:lnTo>
                    <a:lnTo>
                      <a:pt x="117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89" y="1"/>
                    </a:lnTo>
                    <a:lnTo>
                      <a:pt x="74" y="4"/>
                    </a:lnTo>
                    <a:lnTo>
                      <a:pt x="59" y="8"/>
                    </a:lnTo>
                    <a:lnTo>
                      <a:pt x="45" y="13"/>
                    </a:lnTo>
                    <a:lnTo>
                      <a:pt x="32" y="20"/>
                    </a:lnTo>
                    <a:lnTo>
                      <a:pt x="20" y="27"/>
                    </a:lnTo>
                    <a:lnTo>
                      <a:pt x="9" y="36"/>
                    </a:lnTo>
                    <a:lnTo>
                      <a:pt x="0" y="45"/>
                    </a:lnTo>
                    <a:lnTo>
                      <a:pt x="29" y="79"/>
                    </a:lnTo>
                    <a:lnTo>
                      <a:pt x="29" y="79"/>
                    </a:lnTo>
                    <a:lnTo>
                      <a:pt x="38" y="71"/>
                    </a:lnTo>
                    <a:lnTo>
                      <a:pt x="47" y="64"/>
                    </a:lnTo>
                    <a:lnTo>
                      <a:pt x="56" y="58"/>
                    </a:lnTo>
                    <a:lnTo>
                      <a:pt x="65" y="54"/>
                    </a:lnTo>
                    <a:lnTo>
                      <a:pt x="74" y="50"/>
                    </a:lnTo>
                    <a:lnTo>
                      <a:pt x="84" y="47"/>
                    </a:lnTo>
                    <a:lnTo>
                      <a:pt x="94" y="46"/>
                    </a:lnTo>
                    <a:lnTo>
                      <a:pt x="105" y="45"/>
                    </a:lnTo>
                    <a:lnTo>
                      <a:pt x="105" y="45"/>
                    </a:lnTo>
                    <a:lnTo>
                      <a:pt x="118" y="46"/>
                    </a:lnTo>
                    <a:lnTo>
                      <a:pt x="130" y="48"/>
                    </a:lnTo>
                    <a:lnTo>
                      <a:pt x="140" y="51"/>
                    </a:lnTo>
                    <a:lnTo>
                      <a:pt x="149" y="55"/>
                    </a:lnTo>
                    <a:lnTo>
                      <a:pt x="156" y="61"/>
                    </a:lnTo>
                    <a:lnTo>
                      <a:pt x="161" y="67"/>
                    </a:lnTo>
                    <a:lnTo>
                      <a:pt x="164" y="75"/>
                    </a:lnTo>
                    <a:lnTo>
                      <a:pt x="165" y="84"/>
                    </a:lnTo>
                    <a:lnTo>
                      <a:pt x="165" y="84"/>
                    </a:lnTo>
                    <a:lnTo>
                      <a:pt x="164" y="91"/>
                    </a:lnTo>
                    <a:lnTo>
                      <a:pt x="163" y="98"/>
                    </a:lnTo>
                    <a:lnTo>
                      <a:pt x="160" y="103"/>
                    </a:lnTo>
                    <a:lnTo>
                      <a:pt x="157" y="108"/>
                    </a:lnTo>
                    <a:lnTo>
                      <a:pt x="152" y="113"/>
                    </a:lnTo>
                    <a:lnTo>
                      <a:pt x="147" y="118"/>
                    </a:lnTo>
                    <a:lnTo>
                      <a:pt x="131" y="127"/>
                    </a:lnTo>
                    <a:lnTo>
                      <a:pt x="131" y="127"/>
                    </a:lnTo>
                    <a:lnTo>
                      <a:pt x="115" y="137"/>
                    </a:lnTo>
                    <a:lnTo>
                      <a:pt x="102" y="146"/>
                    </a:lnTo>
                    <a:lnTo>
                      <a:pt x="92" y="155"/>
                    </a:lnTo>
                    <a:lnTo>
                      <a:pt x="88" y="160"/>
                    </a:lnTo>
                    <a:lnTo>
                      <a:pt x="84" y="165"/>
                    </a:lnTo>
                    <a:lnTo>
                      <a:pt x="81" y="171"/>
                    </a:lnTo>
                    <a:lnTo>
                      <a:pt x="79" y="177"/>
                    </a:lnTo>
                    <a:lnTo>
                      <a:pt x="76" y="189"/>
                    </a:lnTo>
                    <a:lnTo>
                      <a:pt x="74" y="204"/>
                    </a:lnTo>
                    <a:lnTo>
                      <a:pt x="74" y="222"/>
                    </a:lnTo>
                    <a:lnTo>
                      <a:pt x="121" y="222"/>
                    </a:lnTo>
                    <a:lnTo>
                      <a:pt x="121" y="222"/>
                    </a:lnTo>
                    <a:lnTo>
                      <a:pt x="121" y="211"/>
                    </a:lnTo>
                    <a:lnTo>
                      <a:pt x="122" y="201"/>
                    </a:lnTo>
                    <a:lnTo>
                      <a:pt x="124" y="193"/>
                    </a:lnTo>
                    <a:lnTo>
                      <a:pt x="127" y="186"/>
                    </a:lnTo>
                    <a:lnTo>
                      <a:pt x="131" y="180"/>
                    </a:lnTo>
                    <a:lnTo>
                      <a:pt x="137" y="174"/>
                    </a:lnTo>
                    <a:lnTo>
                      <a:pt x="145" y="168"/>
                    </a:lnTo>
                    <a:lnTo>
                      <a:pt x="155" y="163"/>
                    </a:lnTo>
                    <a:lnTo>
                      <a:pt x="155" y="163"/>
                    </a:lnTo>
                    <a:lnTo>
                      <a:pt x="168" y="155"/>
                    </a:lnTo>
                    <a:lnTo>
                      <a:pt x="179" y="147"/>
                    </a:lnTo>
                    <a:lnTo>
                      <a:pt x="189" y="139"/>
                    </a:lnTo>
                    <a:lnTo>
                      <a:pt x="197" y="130"/>
                    </a:lnTo>
                    <a:lnTo>
                      <a:pt x="203" y="120"/>
                    </a:lnTo>
                    <a:lnTo>
                      <a:pt x="208" y="109"/>
                    </a:lnTo>
                    <a:lnTo>
                      <a:pt x="210" y="96"/>
                    </a:lnTo>
                    <a:lnTo>
                      <a:pt x="211" y="81"/>
                    </a:lnTo>
                    <a:lnTo>
                      <a:pt x="211" y="81"/>
                    </a:lnTo>
                    <a:close/>
                    <a:moveTo>
                      <a:pt x="130" y="282"/>
                    </a:moveTo>
                    <a:lnTo>
                      <a:pt x="130" y="282"/>
                    </a:lnTo>
                    <a:lnTo>
                      <a:pt x="129" y="276"/>
                    </a:lnTo>
                    <a:lnTo>
                      <a:pt x="127" y="269"/>
                    </a:lnTo>
                    <a:lnTo>
                      <a:pt x="124" y="264"/>
                    </a:lnTo>
                    <a:lnTo>
                      <a:pt x="120" y="259"/>
                    </a:lnTo>
                    <a:lnTo>
                      <a:pt x="115" y="255"/>
                    </a:lnTo>
                    <a:lnTo>
                      <a:pt x="110" y="252"/>
                    </a:lnTo>
                    <a:lnTo>
                      <a:pt x="104" y="250"/>
                    </a:lnTo>
                    <a:lnTo>
                      <a:pt x="97" y="249"/>
                    </a:lnTo>
                    <a:lnTo>
                      <a:pt x="97" y="249"/>
                    </a:lnTo>
                    <a:lnTo>
                      <a:pt x="91" y="250"/>
                    </a:lnTo>
                    <a:lnTo>
                      <a:pt x="85" y="252"/>
                    </a:lnTo>
                    <a:lnTo>
                      <a:pt x="79" y="255"/>
                    </a:lnTo>
                    <a:lnTo>
                      <a:pt x="74" y="259"/>
                    </a:lnTo>
                    <a:lnTo>
                      <a:pt x="70" y="264"/>
                    </a:lnTo>
                    <a:lnTo>
                      <a:pt x="67" y="269"/>
                    </a:lnTo>
                    <a:lnTo>
                      <a:pt x="65" y="276"/>
                    </a:lnTo>
                    <a:lnTo>
                      <a:pt x="65" y="282"/>
                    </a:lnTo>
                    <a:lnTo>
                      <a:pt x="65" y="282"/>
                    </a:lnTo>
                    <a:lnTo>
                      <a:pt x="65" y="289"/>
                    </a:lnTo>
                    <a:lnTo>
                      <a:pt x="67" y="295"/>
                    </a:lnTo>
                    <a:lnTo>
                      <a:pt x="70" y="301"/>
                    </a:lnTo>
                    <a:lnTo>
                      <a:pt x="74" y="305"/>
                    </a:lnTo>
                    <a:lnTo>
                      <a:pt x="79" y="309"/>
                    </a:lnTo>
                    <a:lnTo>
                      <a:pt x="85" y="312"/>
                    </a:lnTo>
                    <a:lnTo>
                      <a:pt x="91" y="314"/>
                    </a:lnTo>
                    <a:lnTo>
                      <a:pt x="97" y="315"/>
                    </a:lnTo>
                    <a:lnTo>
                      <a:pt x="97" y="315"/>
                    </a:lnTo>
                    <a:lnTo>
                      <a:pt x="104" y="314"/>
                    </a:lnTo>
                    <a:lnTo>
                      <a:pt x="110" y="312"/>
                    </a:lnTo>
                    <a:lnTo>
                      <a:pt x="115" y="309"/>
                    </a:lnTo>
                    <a:lnTo>
                      <a:pt x="120" y="305"/>
                    </a:lnTo>
                    <a:lnTo>
                      <a:pt x="124" y="301"/>
                    </a:lnTo>
                    <a:lnTo>
                      <a:pt x="127" y="295"/>
                    </a:lnTo>
                    <a:lnTo>
                      <a:pt x="129" y="289"/>
                    </a:lnTo>
                    <a:lnTo>
                      <a:pt x="130" y="282"/>
                    </a:lnTo>
                    <a:lnTo>
                      <a:pt x="130" y="282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Freeform 32"/>
              <p:cNvSpPr>
                <a:spLocks/>
              </p:cNvSpPr>
              <p:nvPr userDrawn="1"/>
            </p:nvSpPr>
            <p:spPr bwMode="auto">
              <a:xfrm>
                <a:off x="2163762" y="6120619"/>
                <a:ext cx="104775" cy="122238"/>
              </a:xfrm>
              <a:custGeom>
                <a:avLst/>
                <a:gdLst>
                  <a:gd name="T0" fmla="*/ 120 w 264"/>
                  <a:gd name="T1" fmla="*/ 305 h 305"/>
                  <a:gd name="T2" fmla="*/ 264 w 264"/>
                  <a:gd name="T3" fmla="*/ 0 h 305"/>
                  <a:gd name="T4" fmla="*/ 212 w 264"/>
                  <a:gd name="T5" fmla="*/ 0 h 305"/>
                  <a:gd name="T6" fmla="*/ 170 w 264"/>
                  <a:gd name="T7" fmla="*/ 98 h 305"/>
                  <a:gd name="T8" fmla="*/ 170 w 264"/>
                  <a:gd name="T9" fmla="*/ 98 h 305"/>
                  <a:gd name="T10" fmla="*/ 154 w 264"/>
                  <a:gd name="T11" fmla="*/ 136 h 305"/>
                  <a:gd name="T12" fmla="*/ 141 w 264"/>
                  <a:gd name="T13" fmla="*/ 167 h 305"/>
                  <a:gd name="T14" fmla="*/ 141 w 264"/>
                  <a:gd name="T15" fmla="*/ 167 h 305"/>
                  <a:gd name="T16" fmla="*/ 126 w 264"/>
                  <a:gd name="T17" fmla="*/ 135 h 305"/>
                  <a:gd name="T18" fmla="*/ 107 w 264"/>
                  <a:gd name="T19" fmla="*/ 97 h 305"/>
                  <a:gd name="T20" fmla="*/ 57 w 264"/>
                  <a:gd name="T21" fmla="*/ 0 h 305"/>
                  <a:gd name="T22" fmla="*/ 0 w 264"/>
                  <a:gd name="T23" fmla="*/ 0 h 305"/>
                  <a:gd name="T24" fmla="*/ 115 w 264"/>
                  <a:gd name="T25" fmla="*/ 213 h 305"/>
                  <a:gd name="T26" fmla="*/ 69 w 264"/>
                  <a:gd name="T27" fmla="*/ 305 h 305"/>
                  <a:gd name="T28" fmla="*/ 120 w 264"/>
                  <a:gd name="T2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4" h="305">
                    <a:moveTo>
                      <a:pt x="120" y="305"/>
                    </a:moveTo>
                    <a:lnTo>
                      <a:pt x="264" y="0"/>
                    </a:lnTo>
                    <a:lnTo>
                      <a:pt x="212" y="0"/>
                    </a:lnTo>
                    <a:lnTo>
                      <a:pt x="170" y="98"/>
                    </a:lnTo>
                    <a:lnTo>
                      <a:pt x="170" y="98"/>
                    </a:lnTo>
                    <a:lnTo>
                      <a:pt x="154" y="136"/>
                    </a:lnTo>
                    <a:lnTo>
                      <a:pt x="141" y="167"/>
                    </a:lnTo>
                    <a:lnTo>
                      <a:pt x="141" y="167"/>
                    </a:lnTo>
                    <a:lnTo>
                      <a:pt x="126" y="135"/>
                    </a:lnTo>
                    <a:lnTo>
                      <a:pt x="107" y="97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115" y="213"/>
                    </a:lnTo>
                    <a:lnTo>
                      <a:pt x="69" y="305"/>
                    </a:lnTo>
                    <a:lnTo>
                      <a:pt x="120" y="305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" name="Freeform 33"/>
              <p:cNvSpPr>
                <a:spLocks/>
              </p:cNvSpPr>
              <p:nvPr userDrawn="1"/>
            </p:nvSpPr>
            <p:spPr bwMode="auto">
              <a:xfrm>
                <a:off x="2327275" y="6150782"/>
                <a:ext cx="73025" cy="92075"/>
              </a:xfrm>
              <a:custGeom>
                <a:avLst/>
                <a:gdLst>
                  <a:gd name="T0" fmla="*/ 139 w 184"/>
                  <a:gd name="T1" fmla="*/ 0 h 229"/>
                  <a:gd name="T2" fmla="*/ 139 w 184"/>
                  <a:gd name="T3" fmla="*/ 88 h 229"/>
                  <a:gd name="T4" fmla="*/ 45 w 184"/>
                  <a:gd name="T5" fmla="*/ 88 h 229"/>
                  <a:gd name="T6" fmla="*/ 45 w 184"/>
                  <a:gd name="T7" fmla="*/ 0 h 229"/>
                  <a:gd name="T8" fmla="*/ 0 w 184"/>
                  <a:gd name="T9" fmla="*/ 0 h 229"/>
                  <a:gd name="T10" fmla="*/ 0 w 184"/>
                  <a:gd name="T11" fmla="*/ 229 h 229"/>
                  <a:gd name="T12" fmla="*/ 45 w 184"/>
                  <a:gd name="T13" fmla="*/ 229 h 229"/>
                  <a:gd name="T14" fmla="*/ 45 w 184"/>
                  <a:gd name="T15" fmla="*/ 127 h 229"/>
                  <a:gd name="T16" fmla="*/ 139 w 184"/>
                  <a:gd name="T17" fmla="*/ 127 h 229"/>
                  <a:gd name="T18" fmla="*/ 139 w 184"/>
                  <a:gd name="T19" fmla="*/ 229 h 229"/>
                  <a:gd name="T20" fmla="*/ 184 w 184"/>
                  <a:gd name="T21" fmla="*/ 229 h 229"/>
                  <a:gd name="T22" fmla="*/ 184 w 184"/>
                  <a:gd name="T23" fmla="*/ 0 h 229"/>
                  <a:gd name="T24" fmla="*/ 139 w 184"/>
                  <a:gd name="T25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4" h="229">
                    <a:moveTo>
                      <a:pt x="139" y="0"/>
                    </a:moveTo>
                    <a:lnTo>
                      <a:pt x="139" y="88"/>
                    </a:lnTo>
                    <a:lnTo>
                      <a:pt x="45" y="88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229"/>
                    </a:lnTo>
                    <a:lnTo>
                      <a:pt x="45" y="229"/>
                    </a:lnTo>
                    <a:lnTo>
                      <a:pt x="45" y="127"/>
                    </a:lnTo>
                    <a:lnTo>
                      <a:pt x="139" y="127"/>
                    </a:lnTo>
                    <a:lnTo>
                      <a:pt x="139" y="229"/>
                    </a:lnTo>
                    <a:lnTo>
                      <a:pt x="184" y="229"/>
                    </a:lnTo>
                    <a:lnTo>
                      <a:pt x="184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" name="Freeform 34"/>
              <p:cNvSpPr>
                <a:spLocks noEditPoints="1"/>
              </p:cNvSpPr>
              <p:nvPr userDrawn="1"/>
            </p:nvSpPr>
            <p:spPr bwMode="auto">
              <a:xfrm>
                <a:off x="2419350" y="6149194"/>
                <a:ext cx="73025" cy="95250"/>
              </a:xfrm>
              <a:custGeom>
                <a:avLst/>
                <a:gdLst>
                  <a:gd name="T0" fmla="*/ 187 w 187"/>
                  <a:gd name="T1" fmla="*/ 77 h 239"/>
                  <a:gd name="T2" fmla="*/ 187 w 187"/>
                  <a:gd name="T3" fmla="*/ 68 h 239"/>
                  <a:gd name="T4" fmla="*/ 184 w 187"/>
                  <a:gd name="T5" fmla="*/ 51 h 239"/>
                  <a:gd name="T6" fmla="*/ 178 w 187"/>
                  <a:gd name="T7" fmla="*/ 36 h 239"/>
                  <a:gd name="T8" fmla="*/ 169 w 187"/>
                  <a:gd name="T9" fmla="*/ 24 h 239"/>
                  <a:gd name="T10" fmla="*/ 158 w 187"/>
                  <a:gd name="T11" fmla="*/ 15 h 239"/>
                  <a:gd name="T12" fmla="*/ 143 w 187"/>
                  <a:gd name="T13" fmla="*/ 8 h 239"/>
                  <a:gd name="T14" fmla="*/ 127 w 187"/>
                  <a:gd name="T15" fmla="*/ 3 h 239"/>
                  <a:gd name="T16" fmla="*/ 110 w 187"/>
                  <a:gd name="T17" fmla="*/ 1 h 239"/>
                  <a:gd name="T18" fmla="*/ 101 w 187"/>
                  <a:gd name="T19" fmla="*/ 0 h 239"/>
                  <a:gd name="T20" fmla="*/ 78 w 187"/>
                  <a:gd name="T21" fmla="*/ 2 h 239"/>
                  <a:gd name="T22" fmla="*/ 57 w 187"/>
                  <a:gd name="T23" fmla="*/ 6 h 239"/>
                  <a:gd name="T24" fmla="*/ 39 w 187"/>
                  <a:gd name="T25" fmla="*/ 12 h 239"/>
                  <a:gd name="T26" fmla="*/ 22 w 187"/>
                  <a:gd name="T27" fmla="*/ 21 h 239"/>
                  <a:gd name="T28" fmla="*/ 39 w 187"/>
                  <a:gd name="T29" fmla="*/ 55 h 239"/>
                  <a:gd name="T30" fmla="*/ 67 w 187"/>
                  <a:gd name="T31" fmla="*/ 44 h 239"/>
                  <a:gd name="T32" fmla="*/ 99 w 187"/>
                  <a:gd name="T33" fmla="*/ 40 h 239"/>
                  <a:gd name="T34" fmla="*/ 109 w 187"/>
                  <a:gd name="T35" fmla="*/ 41 h 239"/>
                  <a:gd name="T36" fmla="*/ 125 w 187"/>
                  <a:gd name="T37" fmla="*/ 46 h 239"/>
                  <a:gd name="T38" fmla="*/ 136 w 187"/>
                  <a:gd name="T39" fmla="*/ 56 h 239"/>
                  <a:gd name="T40" fmla="*/ 142 w 187"/>
                  <a:gd name="T41" fmla="*/ 70 h 239"/>
                  <a:gd name="T42" fmla="*/ 142 w 187"/>
                  <a:gd name="T43" fmla="*/ 96 h 239"/>
                  <a:gd name="T44" fmla="*/ 133 w 187"/>
                  <a:gd name="T45" fmla="*/ 93 h 239"/>
                  <a:gd name="T46" fmla="*/ 108 w 187"/>
                  <a:gd name="T47" fmla="*/ 88 h 239"/>
                  <a:gd name="T48" fmla="*/ 91 w 187"/>
                  <a:gd name="T49" fmla="*/ 88 h 239"/>
                  <a:gd name="T50" fmla="*/ 64 w 187"/>
                  <a:gd name="T51" fmla="*/ 90 h 239"/>
                  <a:gd name="T52" fmla="*/ 47 w 187"/>
                  <a:gd name="T53" fmla="*/ 94 h 239"/>
                  <a:gd name="T54" fmla="*/ 33 w 187"/>
                  <a:gd name="T55" fmla="*/ 101 h 239"/>
                  <a:gd name="T56" fmla="*/ 21 w 187"/>
                  <a:gd name="T57" fmla="*/ 110 h 239"/>
                  <a:gd name="T58" fmla="*/ 11 w 187"/>
                  <a:gd name="T59" fmla="*/ 122 h 239"/>
                  <a:gd name="T60" fmla="*/ 4 w 187"/>
                  <a:gd name="T61" fmla="*/ 136 h 239"/>
                  <a:gd name="T62" fmla="*/ 1 w 187"/>
                  <a:gd name="T63" fmla="*/ 152 h 239"/>
                  <a:gd name="T64" fmla="*/ 0 w 187"/>
                  <a:gd name="T65" fmla="*/ 162 h 239"/>
                  <a:gd name="T66" fmla="*/ 2 w 187"/>
                  <a:gd name="T67" fmla="*/ 181 h 239"/>
                  <a:gd name="T68" fmla="*/ 7 w 187"/>
                  <a:gd name="T69" fmla="*/ 197 h 239"/>
                  <a:gd name="T70" fmla="*/ 16 w 187"/>
                  <a:gd name="T71" fmla="*/ 211 h 239"/>
                  <a:gd name="T72" fmla="*/ 26 w 187"/>
                  <a:gd name="T73" fmla="*/ 221 h 239"/>
                  <a:gd name="T74" fmla="*/ 38 w 187"/>
                  <a:gd name="T75" fmla="*/ 229 h 239"/>
                  <a:gd name="T76" fmla="*/ 52 w 187"/>
                  <a:gd name="T77" fmla="*/ 235 h 239"/>
                  <a:gd name="T78" fmla="*/ 80 w 187"/>
                  <a:gd name="T79" fmla="*/ 239 h 239"/>
                  <a:gd name="T80" fmla="*/ 91 w 187"/>
                  <a:gd name="T81" fmla="*/ 238 h 239"/>
                  <a:gd name="T82" fmla="*/ 109 w 187"/>
                  <a:gd name="T83" fmla="*/ 234 h 239"/>
                  <a:gd name="T84" fmla="*/ 116 w 187"/>
                  <a:gd name="T85" fmla="*/ 231 h 239"/>
                  <a:gd name="T86" fmla="*/ 134 w 187"/>
                  <a:gd name="T87" fmla="*/ 218 h 239"/>
                  <a:gd name="T88" fmla="*/ 142 w 187"/>
                  <a:gd name="T89" fmla="*/ 234 h 239"/>
                  <a:gd name="T90" fmla="*/ 142 w 187"/>
                  <a:gd name="T91" fmla="*/ 169 h 239"/>
                  <a:gd name="T92" fmla="*/ 138 w 187"/>
                  <a:gd name="T93" fmla="*/ 174 h 239"/>
                  <a:gd name="T94" fmla="*/ 127 w 187"/>
                  <a:gd name="T95" fmla="*/ 185 h 239"/>
                  <a:gd name="T96" fmla="*/ 112 w 187"/>
                  <a:gd name="T97" fmla="*/ 193 h 239"/>
                  <a:gd name="T98" fmla="*/ 96 w 187"/>
                  <a:gd name="T99" fmla="*/ 198 h 239"/>
                  <a:gd name="T100" fmla="*/ 87 w 187"/>
                  <a:gd name="T101" fmla="*/ 198 h 239"/>
                  <a:gd name="T102" fmla="*/ 69 w 187"/>
                  <a:gd name="T103" fmla="*/ 196 h 239"/>
                  <a:gd name="T104" fmla="*/ 56 w 187"/>
                  <a:gd name="T105" fmla="*/ 189 h 239"/>
                  <a:gd name="T106" fmla="*/ 51 w 187"/>
                  <a:gd name="T107" fmla="*/ 184 h 239"/>
                  <a:gd name="T108" fmla="*/ 44 w 187"/>
                  <a:gd name="T109" fmla="*/ 170 h 239"/>
                  <a:gd name="T110" fmla="*/ 43 w 187"/>
                  <a:gd name="T111" fmla="*/ 160 h 239"/>
                  <a:gd name="T112" fmla="*/ 46 w 187"/>
                  <a:gd name="T113" fmla="*/ 146 h 239"/>
                  <a:gd name="T114" fmla="*/ 56 w 187"/>
                  <a:gd name="T115" fmla="*/ 136 h 239"/>
                  <a:gd name="T116" fmla="*/ 70 w 187"/>
                  <a:gd name="T117" fmla="*/ 129 h 239"/>
                  <a:gd name="T118" fmla="*/ 90 w 187"/>
                  <a:gd name="T119" fmla="*/ 126 h 239"/>
                  <a:gd name="T120" fmla="*/ 107 w 187"/>
                  <a:gd name="T121" fmla="*/ 127 h 239"/>
                  <a:gd name="T122" fmla="*/ 120 w 187"/>
                  <a:gd name="T123" fmla="*/ 129 h 239"/>
                  <a:gd name="T124" fmla="*/ 142 w 187"/>
                  <a:gd name="T125" fmla="*/ 13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239">
                    <a:moveTo>
                      <a:pt x="187" y="234"/>
                    </a:moveTo>
                    <a:lnTo>
                      <a:pt x="187" y="77"/>
                    </a:lnTo>
                    <a:lnTo>
                      <a:pt x="187" y="77"/>
                    </a:lnTo>
                    <a:lnTo>
                      <a:pt x="187" y="68"/>
                    </a:lnTo>
                    <a:lnTo>
                      <a:pt x="186" y="59"/>
                    </a:lnTo>
                    <a:lnTo>
                      <a:pt x="184" y="51"/>
                    </a:lnTo>
                    <a:lnTo>
                      <a:pt x="181" y="43"/>
                    </a:lnTo>
                    <a:lnTo>
                      <a:pt x="178" y="36"/>
                    </a:lnTo>
                    <a:lnTo>
                      <a:pt x="174" y="30"/>
                    </a:lnTo>
                    <a:lnTo>
                      <a:pt x="169" y="24"/>
                    </a:lnTo>
                    <a:lnTo>
                      <a:pt x="164" y="19"/>
                    </a:lnTo>
                    <a:lnTo>
                      <a:pt x="158" y="15"/>
                    </a:lnTo>
                    <a:lnTo>
                      <a:pt x="150" y="11"/>
                    </a:lnTo>
                    <a:lnTo>
                      <a:pt x="143" y="8"/>
                    </a:lnTo>
                    <a:lnTo>
                      <a:pt x="135" y="5"/>
                    </a:lnTo>
                    <a:lnTo>
                      <a:pt x="127" y="3"/>
                    </a:lnTo>
                    <a:lnTo>
                      <a:pt x="119" y="2"/>
                    </a:lnTo>
                    <a:lnTo>
                      <a:pt x="110" y="1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89" y="1"/>
                    </a:lnTo>
                    <a:lnTo>
                      <a:pt x="78" y="2"/>
                    </a:lnTo>
                    <a:lnTo>
                      <a:pt x="67" y="3"/>
                    </a:lnTo>
                    <a:lnTo>
                      <a:pt x="57" y="6"/>
                    </a:lnTo>
                    <a:lnTo>
                      <a:pt x="48" y="8"/>
                    </a:lnTo>
                    <a:lnTo>
                      <a:pt x="39" y="12"/>
                    </a:lnTo>
                    <a:lnTo>
                      <a:pt x="30" y="16"/>
                    </a:lnTo>
                    <a:lnTo>
                      <a:pt x="22" y="21"/>
                    </a:lnTo>
                    <a:lnTo>
                      <a:pt x="39" y="55"/>
                    </a:lnTo>
                    <a:lnTo>
                      <a:pt x="39" y="55"/>
                    </a:lnTo>
                    <a:lnTo>
                      <a:pt x="53" y="48"/>
                    </a:lnTo>
                    <a:lnTo>
                      <a:pt x="67" y="44"/>
                    </a:lnTo>
                    <a:lnTo>
                      <a:pt x="82" y="41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109" y="41"/>
                    </a:lnTo>
                    <a:lnTo>
                      <a:pt x="118" y="43"/>
                    </a:lnTo>
                    <a:lnTo>
                      <a:pt x="125" y="46"/>
                    </a:lnTo>
                    <a:lnTo>
                      <a:pt x="131" y="51"/>
                    </a:lnTo>
                    <a:lnTo>
                      <a:pt x="136" y="56"/>
                    </a:lnTo>
                    <a:lnTo>
                      <a:pt x="140" y="63"/>
                    </a:lnTo>
                    <a:lnTo>
                      <a:pt x="142" y="70"/>
                    </a:lnTo>
                    <a:lnTo>
                      <a:pt x="142" y="79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33" y="93"/>
                    </a:lnTo>
                    <a:lnTo>
                      <a:pt x="122" y="90"/>
                    </a:lnTo>
                    <a:lnTo>
                      <a:pt x="108" y="88"/>
                    </a:lnTo>
                    <a:lnTo>
                      <a:pt x="91" y="88"/>
                    </a:lnTo>
                    <a:lnTo>
                      <a:pt x="91" y="88"/>
                    </a:lnTo>
                    <a:lnTo>
                      <a:pt x="73" y="89"/>
                    </a:lnTo>
                    <a:lnTo>
                      <a:pt x="64" y="90"/>
                    </a:lnTo>
                    <a:lnTo>
                      <a:pt x="55" y="92"/>
                    </a:lnTo>
                    <a:lnTo>
                      <a:pt x="47" y="94"/>
                    </a:lnTo>
                    <a:lnTo>
                      <a:pt x="40" y="98"/>
                    </a:lnTo>
                    <a:lnTo>
                      <a:pt x="33" y="101"/>
                    </a:lnTo>
                    <a:lnTo>
                      <a:pt x="26" y="105"/>
                    </a:lnTo>
                    <a:lnTo>
                      <a:pt x="21" y="110"/>
                    </a:lnTo>
                    <a:lnTo>
                      <a:pt x="15" y="116"/>
                    </a:lnTo>
                    <a:lnTo>
                      <a:pt x="11" y="122"/>
                    </a:lnTo>
                    <a:lnTo>
                      <a:pt x="7" y="129"/>
                    </a:lnTo>
                    <a:lnTo>
                      <a:pt x="4" y="136"/>
                    </a:lnTo>
                    <a:lnTo>
                      <a:pt x="2" y="144"/>
                    </a:lnTo>
                    <a:lnTo>
                      <a:pt x="1" y="15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1" y="172"/>
                    </a:lnTo>
                    <a:lnTo>
                      <a:pt x="2" y="181"/>
                    </a:lnTo>
                    <a:lnTo>
                      <a:pt x="4" y="190"/>
                    </a:lnTo>
                    <a:lnTo>
                      <a:pt x="7" y="197"/>
                    </a:lnTo>
                    <a:lnTo>
                      <a:pt x="11" y="204"/>
                    </a:lnTo>
                    <a:lnTo>
                      <a:pt x="16" y="211"/>
                    </a:lnTo>
                    <a:lnTo>
                      <a:pt x="21" y="216"/>
                    </a:lnTo>
                    <a:lnTo>
                      <a:pt x="26" y="221"/>
                    </a:lnTo>
                    <a:lnTo>
                      <a:pt x="32" y="226"/>
                    </a:lnTo>
                    <a:lnTo>
                      <a:pt x="38" y="229"/>
                    </a:lnTo>
                    <a:lnTo>
                      <a:pt x="45" y="232"/>
                    </a:lnTo>
                    <a:lnTo>
                      <a:pt x="52" y="235"/>
                    </a:lnTo>
                    <a:lnTo>
                      <a:pt x="66" y="238"/>
                    </a:lnTo>
                    <a:lnTo>
                      <a:pt x="80" y="239"/>
                    </a:lnTo>
                    <a:lnTo>
                      <a:pt x="80" y="239"/>
                    </a:lnTo>
                    <a:lnTo>
                      <a:pt x="91" y="238"/>
                    </a:lnTo>
                    <a:lnTo>
                      <a:pt x="100" y="236"/>
                    </a:lnTo>
                    <a:lnTo>
                      <a:pt x="109" y="234"/>
                    </a:lnTo>
                    <a:lnTo>
                      <a:pt x="116" y="231"/>
                    </a:lnTo>
                    <a:lnTo>
                      <a:pt x="116" y="231"/>
                    </a:lnTo>
                    <a:lnTo>
                      <a:pt x="128" y="223"/>
                    </a:lnTo>
                    <a:lnTo>
                      <a:pt x="134" y="218"/>
                    </a:lnTo>
                    <a:lnTo>
                      <a:pt x="142" y="211"/>
                    </a:lnTo>
                    <a:lnTo>
                      <a:pt x="142" y="234"/>
                    </a:lnTo>
                    <a:lnTo>
                      <a:pt x="187" y="234"/>
                    </a:lnTo>
                    <a:close/>
                    <a:moveTo>
                      <a:pt x="142" y="169"/>
                    </a:moveTo>
                    <a:lnTo>
                      <a:pt x="142" y="169"/>
                    </a:lnTo>
                    <a:lnTo>
                      <a:pt x="138" y="174"/>
                    </a:lnTo>
                    <a:lnTo>
                      <a:pt x="133" y="180"/>
                    </a:lnTo>
                    <a:lnTo>
                      <a:pt x="127" y="185"/>
                    </a:lnTo>
                    <a:lnTo>
                      <a:pt x="120" y="189"/>
                    </a:lnTo>
                    <a:lnTo>
                      <a:pt x="112" y="193"/>
                    </a:lnTo>
                    <a:lnTo>
                      <a:pt x="104" y="196"/>
                    </a:lnTo>
                    <a:lnTo>
                      <a:pt x="96" y="198"/>
                    </a:lnTo>
                    <a:lnTo>
                      <a:pt x="87" y="198"/>
                    </a:lnTo>
                    <a:lnTo>
                      <a:pt x="87" y="198"/>
                    </a:lnTo>
                    <a:lnTo>
                      <a:pt x="77" y="198"/>
                    </a:lnTo>
                    <a:lnTo>
                      <a:pt x="69" y="196"/>
                    </a:lnTo>
                    <a:lnTo>
                      <a:pt x="62" y="193"/>
                    </a:lnTo>
                    <a:lnTo>
                      <a:pt x="56" y="189"/>
                    </a:lnTo>
                    <a:lnTo>
                      <a:pt x="56" y="189"/>
                    </a:lnTo>
                    <a:lnTo>
                      <a:pt x="51" y="184"/>
                    </a:lnTo>
                    <a:lnTo>
                      <a:pt x="47" y="178"/>
                    </a:lnTo>
                    <a:lnTo>
                      <a:pt x="44" y="170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44" y="153"/>
                    </a:lnTo>
                    <a:lnTo>
                      <a:pt x="46" y="146"/>
                    </a:lnTo>
                    <a:lnTo>
                      <a:pt x="50" y="140"/>
                    </a:lnTo>
                    <a:lnTo>
                      <a:pt x="56" y="136"/>
                    </a:lnTo>
                    <a:lnTo>
                      <a:pt x="62" y="132"/>
                    </a:lnTo>
                    <a:lnTo>
                      <a:pt x="70" y="129"/>
                    </a:lnTo>
                    <a:lnTo>
                      <a:pt x="80" y="127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107" y="127"/>
                    </a:lnTo>
                    <a:lnTo>
                      <a:pt x="120" y="129"/>
                    </a:lnTo>
                    <a:lnTo>
                      <a:pt x="120" y="129"/>
                    </a:lnTo>
                    <a:lnTo>
                      <a:pt x="131" y="132"/>
                    </a:lnTo>
                    <a:lnTo>
                      <a:pt x="142" y="136"/>
                    </a:lnTo>
                    <a:lnTo>
                      <a:pt x="142" y="16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" name="Freeform 35"/>
              <p:cNvSpPr>
                <a:spLocks/>
              </p:cNvSpPr>
              <p:nvPr userDrawn="1"/>
            </p:nvSpPr>
            <p:spPr bwMode="auto">
              <a:xfrm>
                <a:off x="2511425" y="6149194"/>
                <a:ext cx="71438" cy="95250"/>
              </a:xfrm>
              <a:custGeom>
                <a:avLst/>
                <a:gdLst>
                  <a:gd name="T0" fmla="*/ 181 w 181"/>
                  <a:gd name="T1" fmla="*/ 39 h 239"/>
                  <a:gd name="T2" fmla="*/ 164 w 181"/>
                  <a:gd name="T3" fmla="*/ 22 h 239"/>
                  <a:gd name="T4" fmla="*/ 145 w 181"/>
                  <a:gd name="T5" fmla="*/ 10 h 239"/>
                  <a:gd name="T6" fmla="*/ 124 w 181"/>
                  <a:gd name="T7" fmla="*/ 3 h 239"/>
                  <a:gd name="T8" fmla="*/ 100 w 181"/>
                  <a:gd name="T9" fmla="*/ 0 h 239"/>
                  <a:gd name="T10" fmla="*/ 90 w 181"/>
                  <a:gd name="T11" fmla="*/ 1 h 239"/>
                  <a:gd name="T12" fmla="*/ 70 w 181"/>
                  <a:gd name="T13" fmla="*/ 5 h 239"/>
                  <a:gd name="T14" fmla="*/ 52 w 181"/>
                  <a:gd name="T15" fmla="*/ 13 h 239"/>
                  <a:gd name="T16" fmla="*/ 36 w 181"/>
                  <a:gd name="T17" fmla="*/ 25 h 239"/>
                  <a:gd name="T18" fmla="*/ 23 w 181"/>
                  <a:gd name="T19" fmla="*/ 40 h 239"/>
                  <a:gd name="T20" fmla="*/ 12 w 181"/>
                  <a:gd name="T21" fmla="*/ 59 h 239"/>
                  <a:gd name="T22" fmla="*/ 4 w 181"/>
                  <a:gd name="T23" fmla="*/ 81 h 239"/>
                  <a:gd name="T24" fmla="*/ 0 w 181"/>
                  <a:gd name="T25" fmla="*/ 106 h 239"/>
                  <a:gd name="T26" fmla="*/ 0 w 181"/>
                  <a:gd name="T27" fmla="*/ 120 h 239"/>
                  <a:gd name="T28" fmla="*/ 2 w 181"/>
                  <a:gd name="T29" fmla="*/ 146 h 239"/>
                  <a:gd name="T30" fmla="*/ 7 w 181"/>
                  <a:gd name="T31" fmla="*/ 169 h 239"/>
                  <a:gd name="T32" fmla="*/ 16 w 181"/>
                  <a:gd name="T33" fmla="*/ 189 h 239"/>
                  <a:gd name="T34" fmla="*/ 28 w 181"/>
                  <a:gd name="T35" fmla="*/ 206 h 239"/>
                  <a:gd name="T36" fmla="*/ 43 w 181"/>
                  <a:gd name="T37" fmla="*/ 220 h 239"/>
                  <a:gd name="T38" fmla="*/ 60 w 181"/>
                  <a:gd name="T39" fmla="*/ 230 h 239"/>
                  <a:gd name="T40" fmla="*/ 78 w 181"/>
                  <a:gd name="T41" fmla="*/ 237 h 239"/>
                  <a:gd name="T42" fmla="*/ 99 w 181"/>
                  <a:gd name="T43" fmla="*/ 239 h 239"/>
                  <a:gd name="T44" fmla="*/ 113 w 181"/>
                  <a:gd name="T45" fmla="*/ 238 h 239"/>
                  <a:gd name="T46" fmla="*/ 138 w 181"/>
                  <a:gd name="T47" fmla="*/ 231 h 239"/>
                  <a:gd name="T48" fmla="*/ 158 w 181"/>
                  <a:gd name="T49" fmla="*/ 220 h 239"/>
                  <a:gd name="T50" fmla="*/ 174 w 181"/>
                  <a:gd name="T51" fmla="*/ 204 h 239"/>
                  <a:gd name="T52" fmla="*/ 152 w 181"/>
                  <a:gd name="T53" fmla="*/ 168 h 239"/>
                  <a:gd name="T54" fmla="*/ 139 w 181"/>
                  <a:gd name="T55" fmla="*/ 180 h 239"/>
                  <a:gd name="T56" fmla="*/ 127 w 181"/>
                  <a:gd name="T57" fmla="*/ 189 h 239"/>
                  <a:gd name="T58" fmla="*/ 115 w 181"/>
                  <a:gd name="T59" fmla="*/ 194 h 239"/>
                  <a:gd name="T60" fmla="*/ 100 w 181"/>
                  <a:gd name="T61" fmla="*/ 196 h 239"/>
                  <a:gd name="T62" fmla="*/ 94 w 181"/>
                  <a:gd name="T63" fmla="*/ 196 h 239"/>
                  <a:gd name="T64" fmla="*/ 82 w 181"/>
                  <a:gd name="T65" fmla="*/ 193 h 239"/>
                  <a:gd name="T66" fmla="*/ 71 w 181"/>
                  <a:gd name="T67" fmla="*/ 187 h 239"/>
                  <a:gd name="T68" fmla="*/ 63 w 181"/>
                  <a:gd name="T69" fmla="*/ 179 h 239"/>
                  <a:gd name="T70" fmla="*/ 56 w 181"/>
                  <a:gd name="T71" fmla="*/ 169 h 239"/>
                  <a:gd name="T72" fmla="*/ 49 w 181"/>
                  <a:gd name="T73" fmla="*/ 150 h 239"/>
                  <a:gd name="T74" fmla="*/ 45 w 181"/>
                  <a:gd name="T75" fmla="*/ 119 h 239"/>
                  <a:gd name="T76" fmla="*/ 46 w 181"/>
                  <a:gd name="T77" fmla="*/ 102 h 239"/>
                  <a:gd name="T78" fmla="*/ 53 w 181"/>
                  <a:gd name="T79" fmla="*/ 74 h 239"/>
                  <a:gd name="T80" fmla="*/ 60 w 181"/>
                  <a:gd name="T81" fmla="*/ 64 h 239"/>
                  <a:gd name="T82" fmla="*/ 67 w 181"/>
                  <a:gd name="T83" fmla="*/ 55 h 239"/>
                  <a:gd name="T84" fmla="*/ 77 w 181"/>
                  <a:gd name="T85" fmla="*/ 48 h 239"/>
                  <a:gd name="T86" fmla="*/ 87 w 181"/>
                  <a:gd name="T87" fmla="*/ 44 h 239"/>
                  <a:gd name="T88" fmla="*/ 99 w 181"/>
                  <a:gd name="T89" fmla="*/ 43 h 239"/>
                  <a:gd name="T90" fmla="*/ 106 w 181"/>
                  <a:gd name="T91" fmla="*/ 43 h 239"/>
                  <a:gd name="T92" fmla="*/ 120 w 181"/>
                  <a:gd name="T93" fmla="*/ 47 h 239"/>
                  <a:gd name="T94" fmla="*/ 134 w 181"/>
                  <a:gd name="T95" fmla="*/ 54 h 239"/>
                  <a:gd name="T96" fmla="*/ 148 w 181"/>
                  <a:gd name="T97" fmla="*/ 64 h 239"/>
                  <a:gd name="T98" fmla="*/ 181 w 181"/>
                  <a:gd name="T99" fmla="*/ 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1" h="239">
                    <a:moveTo>
                      <a:pt x="181" y="39"/>
                    </a:moveTo>
                    <a:lnTo>
                      <a:pt x="181" y="39"/>
                    </a:lnTo>
                    <a:lnTo>
                      <a:pt x="173" y="30"/>
                    </a:lnTo>
                    <a:lnTo>
                      <a:pt x="164" y="22"/>
                    </a:lnTo>
                    <a:lnTo>
                      <a:pt x="155" y="16"/>
                    </a:lnTo>
                    <a:lnTo>
                      <a:pt x="145" y="10"/>
                    </a:lnTo>
                    <a:lnTo>
                      <a:pt x="135" y="6"/>
                    </a:lnTo>
                    <a:lnTo>
                      <a:pt x="124" y="3"/>
                    </a:lnTo>
                    <a:lnTo>
                      <a:pt x="112" y="1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90" y="1"/>
                    </a:lnTo>
                    <a:lnTo>
                      <a:pt x="80" y="2"/>
                    </a:lnTo>
                    <a:lnTo>
                      <a:pt x="70" y="5"/>
                    </a:lnTo>
                    <a:lnTo>
                      <a:pt x="61" y="8"/>
                    </a:lnTo>
                    <a:lnTo>
                      <a:pt x="52" y="13"/>
                    </a:lnTo>
                    <a:lnTo>
                      <a:pt x="44" y="18"/>
                    </a:lnTo>
                    <a:lnTo>
                      <a:pt x="36" y="25"/>
                    </a:lnTo>
                    <a:lnTo>
                      <a:pt x="29" y="32"/>
                    </a:lnTo>
                    <a:lnTo>
                      <a:pt x="23" y="40"/>
                    </a:lnTo>
                    <a:lnTo>
                      <a:pt x="17" y="49"/>
                    </a:lnTo>
                    <a:lnTo>
                      <a:pt x="12" y="59"/>
                    </a:lnTo>
                    <a:lnTo>
                      <a:pt x="8" y="70"/>
                    </a:lnTo>
                    <a:lnTo>
                      <a:pt x="4" y="81"/>
                    </a:lnTo>
                    <a:lnTo>
                      <a:pt x="2" y="93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33"/>
                    </a:lnTo>
                    <a:lnTo>
                      <a:pt x="2" y="146"/>
                    </a:lnTo>
                    <a:lnTo>
                      <a:pt x="4" y="158"/>
                    </a:lnTo>
                    <a:lnTo>
                      <a:pt x="7" y="169"/>
                    </a:lnTo>
                    <a:lnTo>
                      <a:pt x="11" y="179"/>
                    </a:lnTo>
                    <a:lnTo>
                      <a:pt x="16" y="189"/>
                    </a:lnTo>
                    <a:lnTo>
                      <a:pt x="22" y="198"/>
                    </a:lnTo>
                    <a:lnTo>
                      <a:pt x="28" y="206"/>
                    </a:lnTo>
                    <a:lnTo>
                      <a:pt x="35" y="214"/>
                    </a:lnTo>
                    <a:lnTo>
                      <a:pt x="43" y="220"/>
                    </a:lnTo>
                    <a:lnTo>
                      <a:pt x="51" y="226"/>
                    </a:lnTo>
                    <a:lnTo>
                      <a:pt x="60" y="230"/>
                    </a:lnTo>
                    <a:lnTo>
                      <a:pt x="69" y="234"/>
                    </a:lnTo>
                    <a:lnTo>
                      <a:pt x="78" y="237"/>
                    </a:lnTo>
                    <a:lnTo>
                      <a:pt x="88" y="238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3" y="238"/>
                    </a:lnTo>
                    <a:lnTo>
                      <a:pt x="126" y="235"/>
                    </a:lnTo>
                    <a:lnTo>
                      <a:pt x="138" y="231"/>
                    </a:lnTo>
                    <a:lnTo>
                      <a:pt x="149" y="226"/>
                    </a:lnTo>
                    <a:lnTo>
                      <a:pt x="158" y="220"/>
                    </a:lnTo>
                    <a:lnTo>
                      <a:pt x="166" y="212"/>
                    </a:lnTo>
                    <a:lnTo>
                      <a:pt x="174" y="204"/>
                    </a:lnTo>
                    <a:lnTo>
                      <a:pt x="181" y="196"/>
                    </a:lnTo>
                    <a:lnTo>
                      <a:pt x="152" y="168"/>
                    </a:lnTo>
                    <a:lnTo>
                      <a:pt x="152" y="168"/>
                    </a:lnTo>
                    <a:lnTo>
                      <a:pt x="139" y="180"/>
                    </a:lnTo>
                    <a:lnTo>
                      <a:pt x="133" y="185"/>
                    </a:lnTo>
                    <a:lnTo>
                      <a:pt x="127" y="189"/>
                    </a:lnTo>
                    <a:lnTo>
                      <a:pt x="121" y="192"/>
                    </a:lnTo>
                    <a:lnTo>
                      <a:pt x="115" y="194"/>
                    </a:lnTo>
                    <a:lnTo>
                      <a:pt x="108" y="196"/>
                    </a:lnTo>
                    <a:lnTo>
                      <a:pt x="100" y="196"/>
                    </a:lnTo>
                    <a:lnTo>
                      <a:pt x="100" y="196"/>
                    </a:lnTo>
                    <a:lnTo>
                      <a:pt x="94" y="196"/>
                    </a:lnTo>
                    <a:lnTo>
                      <a:pt x="87" y="195"/>
                    </a:lnTo>
                    <a:lnTo>
                      <a:pt x="82" y="193"/>
                    </a:lnTo>
                    <a:lnTo>
                      <a:pt x="76" y="190"/>
                    </a:lnTo>
                    <a:lnTo>
                      <a:pt x="71" y="187"/>
                    </a:lnTo>
                    <a:lnTo>
                      <a:pt x="67" y="184"/>
                    </a:lnTo>
                    <a:lnTo>
                      <a:pt x="63" y="179"/>
                    </a:lnTo>
                    <a:lnTo>
                      <a:pt x="59" y="174"/>
                    </a:lnTo>
                    <a:lnTo>
                      <a:pt x="56" y="169"/>
                    </a:lnTo>
                    <a:lnTo>
                      <a:pt x="53" y="163"/>
                    </a:lnTo>
                    <a:lnTo>
                      <a:pt x="49" y="150"/>
                    </a:lnTo>
                    <a:lnTo>
                      <a:pt x="46" y="135"/>
                    </a:lnTo>
                    <a:lnTo>
                      <a:pt x="45" y="119"/>
                    </a:lnTo>
                    <a:lnTo>
                      <a:pt x="45" y="119"/>
                    </a:lnTo>
                    <a:lnTo>
                      <a:pt x="46" y="102"/>
                    </a:lnTo>
                    <a:lnTo>
                      <a:pt x="49" y="87"/>
                    </a:lnTo>
                    <a:lnTo>
                      <a:pt x="53" y="74"/>
                    </a:lnTo>
                    <a:lnTo>
                      <a:pt x="56" y="69"/>
                    </a:lnTo>
                    <a:lnTo>
                      <a:pt x="60" y="64"/>
                    </a:lnTo>
                    <a:lnTo>
                      <a:pt x="63" y="59"/>
                    </a:lnTo>
                    <a:lnTo>
                      <a:pt x="67" y="55"/>
                    </a:lnTo>
                    <a:lnTo>
                      <a:pt x="72" y="51"/>
                    </a:lnTo>
                    <a:lnTo>
                      <a:pt x="77" y="48"/>
                    </a:lnTo>
                    <a:lnTo>
                      <a:pt x="82" y="46"/>
                    </a:lnTo>
                    <a:lnTo>
                      <a:pt x="87" y="44"/>
                    </a:lnTo>
                    <a:lnTo>
                      <a:pt x="93" y="43"/>
                    </a:lnTo>
                    <a:lnTo>
                      <a:pt x="99" y="43"/>
                    </a:lnTo>
                    <a:lnTo>
                      <a:pt x="99" y="43"/>
                    </a:lnTo>
                    <a:lnTo>
                      <a:pt x="106" y="43"/>
                    </a:lnTo>
                    <a:lnTo>
                      <a:pt x="113" y="45"/>
                    </a:lnTo>
                    <a:lnTo>
                      <a:pt x="120" y="47"/>
                    </a:lnTo>
                    <a:lnTo>
                      <a:pt x="127" y="50"/>
                    </a:lnTo>
                    <a:lnTo>
                      <a:pt x="134" y="54"/>
                    </a:lnTo>
                    <a:lnTo>
                      <a:pt x="141" y="59"/>
                    </a:lnTo>
                    <a:lnTo>
                      <a:pt x="148" y="64"/>
                    </a:lnTo>
                    <a:lnTo>
                      <a:pt x="155" y="71"/>
                    </a:lnTo>
                    <a:lnTo>
                      <a:pt x="181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Freeform 36"/>
              <p:cNvSpPr>
                <a:spLocks noEditPoints="1"/>
              </p:cNvSpPr>
              <p:nvPr userDrawn="1"/>
            </p:nvSpPr>
            <p:spPr bwMode="auto">
              <a:xfrm>
                <a:off x="2641600" y="6149194"/>
                <a:ext cx="77788" cy="95250"/>
              </a:xfrm>
              <a:custGeom>
                <a:avLst/>
                <a:gdLst>
                  <a:gd name="T0" fmla="*/ 198 w 198"/>
                  <a:gd name="T1" fmla="*/ 115 h 239"/>
                  <a:gd name="T2" fmla="*/ 197 w 198"/>
                  <a:gd name="T3" fmla="*/ 92 h 239"/>
                  <a:gd name="T4" fmla="*/ 192 w 198"/>
                  <a:gd name="T5" fmla="*/ 71 h 239"/>
                  <a:gd name="T6" fmla="*/ 185 w 198"/>
                  <a:gd name="T7" fmla="*/ 52 h 239"/>
                  <a:gd name="T8" fmla="*/ 174 w 198"/>
                  <a:gd name="T9" fmla="*/ 34 h 239"/>
                  <a:gd name="T10" fmla="*/ 161 w 198"/>
                  <a:gd name="T11" fmla="*/ 20 h 239"/>
                  <a:gd name="T12" fmla="*/ 144 w 198"/>
                  <a:gd name="T13" fmla="*/ 10 h 239"/>
                  <a:gd name="T14" fmla="*/ 125 w 198"/>
                  <a:gd name="T15" fmla="*/ 3 h 239"/>
                  <a:gd name="T16" fmla="*/ 102 w 198"/>
                  <a:gd name="T17" fmla="*/ 0 h 239"/>
                  <a:gd name="T18" fmla="*/ 90 w 198"/>
                  <a:gd name="T19" fmla="*/ 1 h 239"/>
                  <a:gd name="T20" fmla="*/ 69 w 198"/>
                  <a:gd name="T21" fmla="*/ 5 h 239"/>
                  <a:gd name="T22" fmla="*/ 51 w 198"/>
                  <a:gd name="T23" fmla="*/ 12 h 239"/>
                  <a:gd name="T24" fmla="*/ 35 w 198"/>
                  <a:gd name="T25" fmla="*/ 24 h 239"/>
                  <a:gd name="T26" fmla="*/ 22 w 198"/>
                  <a:gd name="T27" fmla="*/ 39 h 239"/>
                  <a:gd name="T28" fmla="*/ 12 w 198"/>
                  <a:gd name="T29" fmla="*/ 58 h 239"/>
                  <a:gd name="T30" fmla="*/ 5 w 198"/>
                  <a:gd name="T31" fmla="*/ 80 h 239"/>
                  <a:gd name="T32" fmla="*/ 1 w 198"/>
                  <a:gd name="T33" fmla="*/ 106 h 239"/>
                  <a:gd name="T34" fmla="*/ 0 w 198"/>
                  <a:gd name="T35" fmla="*/ 120 h 239"/>
                  <a:gd name="T36" fmla="*/ 3 w 198"/>
                  <a:gd name="T37" fmla="*/ 148 h 239"/>
                  <a:gd name="T38" fmla="*/ 9 w 198"/>
                  <a:gd name="T39" fmla="*/ 172 h 239"/>
                  <a:gd name="T40" fmla="*/ 19 w 198"/>
                  <a:gd name="T41" fmla="*/ 193 h 239"/>
                  <a:gd name="T42" fmla="*/ 31 w 198"/>
                  <a:gd name="T43" fmla="*/ 209 h 239"/>
                  <a:gd name="T44" fmla="*/ 37 w 198"/>
                  <a:gd name="T45" fmla="*/ 215 h 239"/>
                  <a:gd name="T46" fmla="*/ 51 w 198"/>
                  <a:gd name="T47" fmla="*/ 226 h 239"/>
                  <a:gd name="T48" fmla="*/ 68 w 198"/>
                  <a:gd name="T49" fmla="*/ 234 h 239"/>
                  <a:gd name="T50" fmla="*/ 88 w 198"/>
                  <a:gd name="T51" fmla="*/ 238 h 239"/>
                  <a:gd name="T52" fmla="*/ 100 w 198"/>
                  <a:gd name="T53" fmla="*/ 239 h 239"/>
                  <a:gd name="T54" fmla="*/ 126 w 198"/>
                  <a:gd name="T55" fmla="*/ 237 h 239"/>
                  <a:gd name="T56" fmla="*/ 146 w 198"/>
                  <a:gd name="T57" fmla="*/ 231 h 239"/>
                  <a:gd name="T58" fmla="*/ 155 w 198"/>
                  <a:gd name="T59" fmla="*/ 227 h 239"/>
                  <a:gd name="T60" fmla="*/ 171 w 198"/>
                  <a:gd name="T61" fmla="*/ 216 h 239"/>
                  <a:gd name="T62" fmla="*/ 153 w 198"/>
                  <a:gd name="T63" fmla="*/ 180 h 239"/>
                  <a:gd name="T64" fmla="*/ 141 w 198"/>
                  <a:gd name="T65" fmla="*/ 188 h 239"/>
                  <a:gd name="T66" fmla="*/ 130 w 198"/>
                  <a:gd name="T67" fmla="*/ 193 h 239"/>
                  <a:gd name="T68" fmla="*/ 117 w 198"/>
                  <a:gd name="T69" fmla="*/ 197 h 239"/>
                  <a:gd name="T70" fmla="*/ 103 w 198"/>
                  <a:gd name="T71" fmla="*/ 198 h 239"/>
                  <a:gd name="T72" fmla="*/ 93 w 198"/>
                  <a:gd name="T73" fmla="*/ 197 h 239"/>
                  <a:gd name="T74" fmla="*/ 73 w 198"/>
                  <a:gd name="T75" fmla="*/ 190 h 239"/>
                  <a:gd name="T76" fmla="*/ 58 w 198"/>
                  <a:gd name="T77" fmla="*/ 175 h 239"/>
                  <a:gd name="T78" fmla="*/ 47 w 198"/>
                  <a:gd name="T79" fmla="*/ 151 h 239"/>
                  <a:gd name="T80" fmla="*/ 197 w 198"/>
                  <a:gd name="T81" fmla="*/ 136 h 239"/>
                  <a:gd name="T82" fmla="*/ 198 w 198"/>
                  <a:gd name="T83" fmla="*/ 127 h 239"/>
                  <a:gd name="T84" fmla="*/ 198 w 198"/>
                  <a:gd name="T85" fmla="*/ 115 h 239"/>
                  <a:gd name="T86" fmla="*/ 45 w 198"/>
                  <a:gd name="T87" fmla="*/ 98 h 239"/>
                  <a:gd name="T88" fmla="*/ 51 w 198"/>
                  <a:gd name="T89" fmla="*/ 74 h 239"/>
                  <a:gd name="T90" fmla="*/ 61 w 198"/>
                  <a:gd name="T91" fmla="*/ 56 h 239"/>
                  <a:gd name="T92" fmla="*/ 77 w 198"/>
                  <a:gd name="T93" fmla="*/ 45 h 239"/>
                  <a:gd name="T94" fmla="*/ 99 w 198"/>
                  <a:gd name="T95" fmla="*/ 41 h 239"/>
                  <a:gd name="T96" fmla="*/ 105 w 198"/>
                  <a:gd name="T97" fmla="*/ 41 h 239"/>
                  <a:gd name="T98" fmla="*/ 117 w 198"/>
                  <a:gd name="T99" fmla="*/ 44 h 239"/>
                  <a:gd name="T100" fmla="*/ 127 w 198"/>
                  <a:gd name="T101" fmla="*/ 48 h 239"/>
                  <a:gd name="T102" fmla="*/ 139 w 198"/>
                  <a:gd name="T103" fmla="*/ 58 h 239"/>
                  <a:gd name="T104" fmla="*/ 149 w 198"/>
                  <a:gd name="T105" fmla="*/ 76 h 239"/>
                  <a:gd name="T106" fmla="*/ 153 w 198"/>
                  <a:gd name="T107" fmla="*/ 9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8" h="239">
                    <a:moveTo>
                      <a:pt x="198" y="115"/>
                    </a:moveTo>
                    <a:lnTo>
                      <a:pt x="198" y="115"/>
                    </a:lnTo>
                    <a:lnTo>
                      <a:pt x="198" y="104"/>
                    </a:lnTo>
                    <a:lnTo>
                      <a:pt x="197" y="92"/>
                    </a:lnTo>
                    <a:lnTo>
                      <a:pt x="195" y="81"/>
                    </a:lnTo>
                    <a:lnTo>
                      <a:pt x="192" y="71"/>
                    </a:lnTo>
                    <a:lnTo>
                      <a:pt x="189" y="61"/>
                    </a:lnTo>
                    <a:lnTo>
                      <a:pt x="185" y="52"/>
                    </a:lnTo>
                    <a:lnTo>
                      <a:pt x="180" y="43"/>
                    </a:lnTo>
                    <a:lnTo>
                      <a:pt x="174" y="34"/>
                    </a:lnTo>
                    <a:lnTo>
                      <a:pt x="168" y="27"/>
                    </a:lnTo>
                    <a:lnTo>
                      <a:pt x="161" y="20"/>
                    </a:lnTo>
                    <a:lnTo>
                      <a:pt x="153" y="14"/>
                    </a:lnTo>
                    <a:lnTo>
                      <a:pt x="144" y="10"/>
                    </a:lnTo>
                    <a:lnTo>
                      <a:pt x="135" y="6"/>
                    </a:lnTo>
                    <a:lnTo>
                      <a:pt x="125" y="3"/>
                    </a:lnTo>
                    <a:lnTo>
                      <a:pt x="114" y="1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90" y="1"/>
                    </a:lnTo>
                    <a:lnTo>
                      <a:pt x="79" y="2"/>
                    </a:lnTo>
                    <a:lnTo>
                      <a:pt x="69" y="5"/>
                    </a:lnTo>
                    <a:lnTo>
                      <a:pt x="60" y="8"/>
                    </a:lnTo>
                    <a:lnTo>
                      <a:pt x="51" y="12"/>
                    </a:lnTo>
                    <a:lnTo>
                      <a:pt x="43" y="18"/>
                    </a:lnTo>
                    <a:lnTo>
                      <a:pt x="35" y="24"/>
                    </a:lnTo>
                    <a:lnTo>
                      <a:pt x="28" y="31"/>
                    </a:lnTo>
                    <a:lnTo>
                      <a:pt x="22" y="39"/>
                    </a:lnTo>
                    <a:lnTo>
                      <a:pt x="17" y="48"/>
                    </a:lnTo>
                    <a:lnTo>
                      <a:pt x="12" y="58"/>
                    </a:lnTo>
                    <a:lnTo>
                      <a:pt x="8" y="68"/>
                    </a:lnTo>
                    <a:lnTo>
                      <a:pt x="5" y="80"/>
                    </a:lnTo>
                    <a:lnTo>
                      <a:pt x="2" y="92"/>
                    </a:lnTo>
                    <a:lnTo>
                      <a:pt x="1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" y="134"/>
                    </a:lnTo>
                    <a:lnTo>
                      <a:pt x="3" y="148"/>
                    </a:lnTo>
                    <a:lnTo>
                      <a:pt x="5" y="160"/>
                    </a:lnTo>
                    <a:lnTo>
                      <a:pt x="9" y="172"/>
                    </a:lnTo>
                    <a:lnTo>
                      <a:pt x="14" y="183"/>
                    </a:lnTo>
                    <a:lnTo>
                      <a:pt x="19" y="193"/>
                    </a:lnTo>
                    <a:lnTo>
                      <a:pt x="25" y="201"/>
                    </a:lnTo>
                    <a:lnTo>
                      <a:pt x="31" y="209"/>
                    </a:lnTo>
                    <a:lnTo>
                      <a:pt x="31" y="209"/>
                    </a:lnTo>
                    <a:lnTo>
                      <a:pt x="37" y="215"/>
                    </a:lnTo>
                    <a:lnTo>
                      <a:pt x="44" y="220"/>
                    </a:lnTo>
                    <a:lnTo>
                      <a:pt x="51" y="226"/>
                    </a:lnTo>
                    <a:lnTo>
                      <a:pt x="59" y="230"/>
                    </a:lnTo>
                    <a:lnTo>
                      <a:pt x="68" y="234"/>
                    </a:lnTo>
                    <a:lnTo>
                      <a:pt x="78" y="236"/>
                    </a:lnTo>
                    <a:lnTo>
                      <a:pt x="88" y="238"/>
                    </a:lnTo>
                    <a:lnTo>
                      <a:pt x="100" y="239"/>
                    </a:lnTo>
                    <a:lnTo>
                      <a:pt x="100" y="239"/>
                    </a:lnTo>
                    <a:lnTo>
                      <a:pt x="114" y="238"/>
                    </a:lnTo>
                    <a:lnTo>
                      <a:pt x="126" y="237"/>
                    </a:lnTo>
                    <a:lnTo>
                      <a:pt x="137" y="234"/>
                    </a:lnTo>
                    <a:lnTo>
                      <a:pt x="146" y="231"/>
                    </a:lnTo>
                    <a:lnTo>
                      <a:pt x="146" y="231"/>
                    </a:lnTo>
                    <a:lnTo>
                      <a:pt x="155" y="227"/>
                    </a:lnTo>
                    <a:lnTo>
                      <a:pt x="163" y="222"/>
                    </a:lnTo>
                    <a:lnTo>
                      <a:pt x="171" y="216"/>
                    </a:lnTo>
                    <a:lnTo>
                      <a:pt x="179" y="209"/>
                    </a:lnTo>
                    <a:lnTo>
                      <a:pt x="153" y="180"/>
                    </a:lnTo>
                    <a:lnTo>
                      <a:pt x="153" y="180"/>
                    </a:lnTo>
                    <a:lnTo>
                      <a:pt x="141" y="188"/>
                    </a:lnTo>
                    <a:lnTo>
                      <a:pt x="130" y="193"/>
                    </a:lnTo>
                    <a:lnTo>
                      <a:pt x="130" y="193"/>
                    </a:lnTo>
                    <a:lnTo>
                      <a:pt x="124" y="195"/>
                    </a:lnTo>
                    <a:lnTo>
                      <a:pt x="117" y="197"/>
                    </a:lnTo>
                    <a:lnTo>
                      <a:pt x="110" y="198"/>
                    </a:lnTo>
                    <a:lnTo>
                      <a:pt x="103" y="198"/>
                    </a:lnTo>
                    <a:lnTo>
                      <a:pt x="103" y="198"/>
                    </a:lnTo>
                    <a:lnTo>
                      <a:pt x="93" y="197"/>
                    </a:lnTo>
                    <a:lnTo>
                      <a:pt x="82" y="195"/>
                    </a:lnTo>
                    <a:lnTo>
                      <a:pt x="73" y="190"/>
                    </a:lnTo>
                    <a:lnTo>
                      <a:pt x="65" y="183"/>
                    </a:lnTo>
                    <a:lnTo>
                      <a:pt x="58" y="175"/>
                    </a:lnTo>
                    <a:lnTo>
                      <a:pt x="52" y="164"/>
                    </a:lnTo>
                    <a:lnTo>
                      <a:pt x="47" y="151"/>
                    </a:lnTo>
                    <a:lnTo>
                      <a:pt x="45" y="136"/>
                    </a:lnTo>
                    <a:lnTo>
                      <a:pt x="197" y="136"/>
                    </a:lnTo>
                    <a:lnTo>
                      <a:pt x="197" y="136"/>
                    </a:lnTo>
                    <a:lnTo>
                      <a:pt x="198" y="127"/>
                    </a:lnTo>
                    <a:lnTo>
                      <a:pt x="198" y="115"/>
                    </a:lnTo>
                    <a:lnTo>
                      <a:pt x="198" y="115"/>
                    </a:lnTo>
                    <a:close/>
                    <a:moveTo>
                      <a:pt x="45" y="98"/>
                    </a:moveTo>
                    <a:lnTo>
                      <a:pt x="45" y="98"/>
                    </a:lnTo>
                    <a:lnTo>
                      <a:pt x="47" y="85"/>
                    </a:lnTo>
                    <a:lnTo>
                      <a:pt x="51" y="74"/>
                    </a:lnTo>
                    <a:lnTo>
                      <a:pt x="56" y="64"/>
                    </a:lnTo>
                    <a:lnTo>
                      <a:pt x="61" y="56"/>
                    </a:lnTo>
                    <a:lnTo>
                      <a:pt x="69" y="49"/>
                    </a:lnTo>
                    <a:lnTo>
                      <a:pt x="77" y="45"/>
                    </a:lnTo>
                    <a:lnTo>
                      <a:pt x="87" y="42"/>
                    </a:lnTo>
                    <a:lnTo>
                      <a:pt x="99" y="41"/>
                    </a:lnTo>
                    <a:lnTo>
                      <a:pt x="99" y="41"/>
                    </a:lnTo>
                    <a:lnTo>
                      <a:pt x="105" y="41"/>
                    </a:lnTo>
                    <a:lnTo>
                      <a:pt x="112" y="42"/>
                    </a:lnTo>
                    <a:lnTo>
                      <a:pt x="117" y="44"/>
                    </a:lnTo>
                    <a:lnTo>
                      <a:pt x="122" y="45"/>
                    </a:lnTo>
                    <a:lnTo>
                      <a:pt x="127" y="48"/>
                    </a:lnTo>
                    <a:lnTo>
                      <a:pt x="132" y="51"/>
                    </a:lnTo>
                    <a:lnTo>
                      <a:pt x="139" y="58"/>
                    </a:lnTo>
                    <a:lnTo>
                      <a:pt x="144" y="66"/>
                    </a:lnTo>
                    <a:lnTo>
                      <a:pt x="149" y="76"/>
                    </a:lnTo>
                    <a:lnTo>
                      <a:pt x="151" y="87"/>
                    </a:lnTo>
                    <a:lnTo>
                      <a:pt x="153" y="98"/>
                    </a:lnTo>
                    <a:lnTo>
                      <a:pt x="45" y="98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" name="Freeform 37"/>
              <p:cNvSpPr>
                <a:spLocks/>
              </p:cNvSpPr>
              <p:nvPr userDrawn="1"/>
            </p:nvSpPr>
            <p:spPr bwMode="auto">
              <a:xfrm>
                <a:off x="2735262" y="6149194"/>
                <a:ext cx="71438" cy="95250"/>
              </a:xfrm>
              <a:custGeom>
                <a:avLst/>
                <a:gdLst>
                  <a:gd name="T0" fmla="*/ 181 w 181"/>
                  <a:gd name="T1" fmla="*/ 39 h 239"/>
                  <a:gd name="T2" fmla="*/ 164 w 181"/>
                  <a:gd name="T3" fmla="*/ 22 h 239"/>
                  <a:gd name="T4" fmla="*/ 145 w 181"/>
                  <a:gd name="T5" fmla="*/ 10 h 239"/>
                  <a:gd name="T6" fmla="*/ 124 w 181"/>
                  <a:gd name="T7" fmla="*/ 3 h 239"/>
                  <a:gd name="T8" fmla="*/ 100 w 181"/>
                  <a:gd name="T9" fmla="*/ 0 h 239"/>
                  <a:gd name="T10" fmla="*/ 90 w 181"/>
                  <a:gd name="T11" fmla="*/ 1 h 239"/>
                  <a:gd name="T12" fmla="*/ 70 w 181"/>
                  <a:gd name="T13" fmla="*/ 5 h 239"/>
                  <a:gd name="T14" fmla="*/ 52 w 181"/>
                  <a:gd name="T15" fmla="*/ 13 h 239"/>
                  <a:gd name="T16" fmla="*/ 36 w 181"/>
                  <a:gd name="T17" fmla="*/ 25 h 239"/>
                  <a:gd name="T18" fmla="*/ 23 w 181"/>
                  <a:gd name="T19" fmla="*/ 40 h 239"/>
                  <a:gd name="T20" fmla="*/ 12 w 181"/>
                  <a:gd name="T21" fmla="*/ 59 h 239"/>
                  <a:gd name="T22" fmla="*/ 4 w 181"/>
                  <a:gd name="T23" fmla="*/ 81 h 239"/>
                  <a:gd name="T24" fmla="*/ 0 w 181"/>
                  <a:gd name="T25" fmla="*/ 106 h 239"/>
                  <a:gd name="T26" fmla="*/ 0 w 181"/>
                  <a:gd name="T27" fmla="*/ 120 h 239"/>
                  <a:gd name="T28" fmla="*/ 2 w 181"/>
                  <a:gd name="T29" fmla="*/ 146 h 239"/>
                  <a:gd name="T30" fmla="*/ 7 w 181"/>
                  <a:gd name="T31" fmla="*/ 169 h 239"/>
                  <a:gd name="T32" fmla="*/ 16 w 181"/>
                  <a:gd name="T33" fmla="*/ 189 h 239"/>
                  <a:gd name="T34" fmla="*/ 28 w 181"/>
                  <a:gd name="T35" fmla="*/ 206 h 239"/>
                  <a:gd name="T36" fmla="*/ 43 w 181"/>
                  <a:gd name="T37" fmla="*/ 220 h 239"/>
                  <a:gd name="T38" fmla="*/ 60 w 181"/>
                  <a:gd name="T39" fmla="*/ 230 h 239"/>
                  <a:gd name="T40" fmla="*/ 78 w 181"/>
                  <a:gd name="T41" fmla="*/ 237 h 239"/>
                  <a:gd name="T42" fmla="*/ 99 w 181"/>
                  <a:gd name="T43" fmla="*/ 239 h 239"/>
                  <a:gd name="T44" fmla="*/ 113 w 181"/>
                  <a:gd name="T45" fmla="*/ 238 h 239"/>
                  <a:gd name="T46" fmla="*/ 138 w 181"/>
                  <a:gd name="T47" fmla="*/ 231 h 239"/>
                  <a:gd name="T48" fmla="*/ 158 w 181"/>
                  <a:gd name="T49" fmla="*/ 220 h 239"/>
                  <a:gd name="T50" fmla="*/ 174 w 181"/>
                  <a:gd name="T51" fmla="*/ 204 h 239"/>
                  <a:gd name="T52" fmla="*/ 152 w 181"/>
                  <a:gd name="T53" fmla="*/ 168 h 239"/>
                  <a:gd name="T54" fmla="*/ 139 w 181"/>
                  <a:gd name="T55" fmla="*/ 180 h 239"/>
                  <a:gd name="T56" fmla="*/ 127 w 181"/>
                  <a:gd name="T57" fmla="*/ 189 h 239"/>
                  <a:gd name="T58" fmla="*/ 115 w 181"/>
                  <a:gd name="T59" fmla="*/ 194 h 239"/>
                  <a:gd name="T60" fmla="*/ 100 w 181"/>
                  <a:gd name="T61" fmla="*/ 196 h 239"/>
                  <a:gd name="T62" fmla="*/ 94 w 181"/>
                  <a:gd name="T63" fmla="*/ 196 h 239"/>
                  <a:gd name="T64" fmla="*/ 82 w 181"/>
                  <a:gd name="T65" fmla="*/ 193 h 239"/>
                  <a:gd name="T66" fmla="*/ 71 w 181"/>
                  <a:gd name="T67" fmla="*/ 187 h 239"/>
                  <a:gd name="T68" fmla="*/ 63 w 181"/>
                  <a:gd name="T69" fmla="*/ 179 h 239"/>
                  <a:gd name="T70" fmla="*/ 56 w 181"/>
                  <a:gd name="T71" fmla="*/ 169 h 239"/>
                  <a:gd name="T72" fmla="*/ 49 w 181"/>
                  <a:gd name="T73" fmla="*/ 150 h 239"/>
                  <a:gd name="T74" fmla="*/ 45 w 181"/>
                  <a:gd name="T75" fmla="*/ 119 h 239"/>
                  <a:gd name="T76" fmla="*/ 46 w 181"/>
                  <a:gd name="T77" fmla="*/ 102 h 239"/>
                  <a:gd name="T78" fmla="*/ 53 w 181"/>
                  <a:gd name="T79" fmla="*/ 74 h 239"/>
                  <a:gd name="T80" fmla="*/ 60 w 181"/>
                  <a:gd name="T81" fmla="*/ 64 h 239"/>
                  <a:gd name="T82" fmla="*/ 67 w 181"/>
                  <a:gd name="T83" fmla="*/ 55 h 239"/>
                  <a:gd name="T84" fmla="*/ 77 w 181"/>
                  <a:gd name="T85" fmla="*/ 48 h 239"/>
                  <a:gd name="T86" fmla="*/ 87 w 181"/>
                  <a:gd name="T87" fmla="*/ 44 h 239"/>
                  <a:gd name="T88" fmla="*/ 99 w 181"/>
                  <a:gd name="T89" fmla="*/ 43 h 239"/>
                  <a:gd name="T90" fmla="*/ 106 w 181"/>
                  <a:gd name="T91" fmla="*/ 43 h 239"/>
                  <a:gd name="T92" fmla="*/ 120 w 181"/>
                  <a:gd name="T93" fmla="*/ 47 h 239"/>
                  <a:gd name="T94" fmla="*/ 134 w 181"/>
                  <a:gd name="T95" fmla="*/ 54 h 239"/>
                  <a:gd name="T96" fmla="*/ 148 w 181"/>
                  <a:gd name="T97" fmla="*/ 64 h 239"/>
                  <a:gd name="T98" fmla="*/ 181 w 181"/>
                  <a:gd name="T99" fmla="*/ 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1" h="239">
                    <a:moveTo>
                      <a:pt x="181" y="39"/>
                    </a:moveTo>
                    <a:lnTo>
                      <a:pt x="181" y="39"/>
                    </a:lnTo>
                    <a:lnTo>
                      <a:pt x="173" y="30"/>
                    </a:lnTo>
                    <a:lnTo>
                      <a:pt x="164" y="22"/>
                    </a:lnTo>
                    <a:lnTo>
                      <a:pt x="155" y="16"/>
                    </a:lnTo>
                    <a:lnTo>
                      <a:pt x="145" y="10"/>
                    </a:lnTo>
                    <a:lnTo>
                      <a:pt x="135" y="6"/>
                    </a:lnTo>
                    <a:lnTo>
                      <a:pt x="124" y="3"/>
                    </a:lnTo>
                    <a:lnTo>
                      <a:pt x="112" y="1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90" y="1"/>
                    </a:lnTo>
                    <a:lnTo>
                      <a:pt x="80" y="2"/>
                    </a:lnTo>
                    <a:lnTo>
                      <a:pt x="70" y="5"/>
                    </a:lnTo>
                    <a:lnTo>
                      <a:pt x="61" y="8"/>
                    </a:lnTo>
                    <a:lnTo>
                      <a:pt x="52" y="13"/>
                    </a:lnTo>
                    <a:lnTo>
                      <a:pt x="44" y="18"/>
                    </a:lnTo>
                    <a:lnTo>
                      <a:pt x="36" y="25"/>
                    </a:lnTo>
                    <a:lnTo>
                      <a:pt x="29" y="32"/>
                    </a:lnTo>
                    <a:lnTo>
                      <a:pt x="23" y="40"/>
                    </a:lnTo>
                    <a:lnTo>
                      <a:pt x="17" y="49"/>
                    </a:lnTo>
                    <a:lnTo>
                      <a:pt x="12" y="59"/>
                    </a:lnTo>
                    <a:lnTo>
                      <a:pt x="8" y="70"/>
                    </a:lnTo>
                    <a:lnTo>
                      <a:pt x="4" y="81"/>
                    </a:lnTo>
                    <a:lnTo>
                      <a:pt x="2" y="93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33"/>
                    </a:lnTo>
                    <a:lnTo>
                      <a:pt x="2" y="146"/>
                    </a:lnTo>
                    <a:lnTo>
                      <a:pt x="4" y="158"/>
                    </a:lnTo>
                    <a:lnTo>
                      <a:pt x="7" y="169"/>
                    </a:lnTo>
                    <a:lnTo>
                      <a:pt x="11" y="179"/>
                    </a:lnTo>
                    <a:lnTo>
                      <a:pt x="16" y="189"/>
                    </a:lnTo>
                    <a:lnTo>
                      <a:pt x="22" y="198"/>
                    </a:lnTo>
                    <a:lnTo>
                      <a:pt x="28" y="206"/>
                    </a:lnTo>
                    <a:lnTo>
                      <a:pt x="35" y="214"/>
                    </a:lnTo>
                    <a:lnTo>
                      <a:pt x="43" y="220"/>
                    </a:lnTo>
                    <a:lnTo>
                      <a:pt x="51" y="226"/>
                    </a:lnTo>
                    <a:lnTo>
                      <a:pt x="60" y="230"/>
                    </a:lnTo>
                    <a:lnTo>
                      <a:pt x="69" y="234"/>
                    </a:lnTo>
                    <a:lnTo>
                      <a:pt x="78" y="237"/>
                    </a:lnTo>
                    <a:lnTo>
                      <a:pt x="88" y="238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3" y="238"/>
                    </a:lnTo>
                    <a:lnTo>
                      <a:pt x="126" y="235"/>
                    </a:lnTo>
                    <a:lnTo>
                      <a:pt x="138" y="231"/>
                    </a:lnTo>
                    <a:lnTo>
                      <a:pt x="149" y="226"/>
                    </a:lnTo>
                    <a:lnTo>
                      <a:pt x="158" y="220"/>
                    </a:lnTo>
                    <a:lnTo>
                      <a:pt x="166" y="212"/>
                    </a:lnTo>
                    <a:lnTo>
                      <a:pt x="174" y="204"/>
                    </a:lnTo>
                    <a:lnTo>
                      <a:pt x="181" y="196"/>
                    </a:lnTo>
                    <a:lnTo>
                      <a:pt x="152" y="168"/>
                    </a:lnTo>
                    <a:lnTo>
                      <a:pt x="152" y="168"/>
                    </a:lnTo>
                    <a:lnTo>
                      <a:pt x="139" y="180"/>
                    </a:lnTo>
                    <a:lnTo>
                      <a:pt x="133" y="185"/>
                    </a:lnTo>
                    <a:lnTo>
                      <a:pt x="127" y="189"/>
                    </a:lnTo>
                    <a:lnTo>
                      <a:pt x="121" y="192"/>
                    </a:lnTo>
                    <a:lnTo>
                      <a:pt x="115" y="194"/>
                    </a:lnTo>
                    <a:lnTo>
                      <a:pt x="108" y="196"/>
                    </a:lnTo>
                    <a:lnTo>
                      <a:pt x="100" y="196"/>
                    </a:lnTo>
                    <a:lnTo>
                      <a:pt x="100" y="196"/>
                    </a:lnTo>
                    <a:lnTo>
                      <a:pt x="94" y="196"/>
                    </a:lnTo>
                    <a:lnTo>
                      <a:pt x="87" y="195"/>
                    </a:lnTo>
                    <a:lnTo>
                      <a:pt x="82" y="193"/>
                    </a:lnTo>
                    <a:lnTo>
                      <a:pt x="76" y="190"/>
                    </a:lnTo>
                    <a:lnTo>
                      <a:pt x="71" y="187"/>
                    </a:lnTo>
                    <a:lnTo>
                      <a:pt x="67" y="184"/>
                    </a:lnTo>
                    <a:lnTo>
                      <a:pt x="63" y="179"/>
                    </a:lnTo>
                    <a:lnTo>
                      <a:pt x="59" y="174"/>
                    </a:lnTo>
                    <a:lnTo>
                      <a:pt x="56" y="169"/>
                    </a:lnTo>
                    <a:lnTo>
                      <a:pt x="53" y="163"/>
                    </a:lnTo>
                    <a:lnTo>
                      <a:pt x="49" y="150"/>
                    </a:lnTo>
                    <a:lnTo>
                      <a:pt x="46" y="135"/>
                    </a:lnTo>
                    <a:lnTo>
                      <a:pt x="45" y="119"/>
                    </a:lnTo>
                    <a:lnTo>
                      <a:pt x="45" y="119"/>
                    </a:lnTo>
                    <a:lnTo>
                      <a:pt x="46" y="102"/>
                    </a:lnTo>
                    <a:lnTo>
                      <a:pt x="49" y="87"/>
                    </a:lnTo>
                    <a:lnTo>
                      <a:pt x="53" y="74"/>
                    </a:lnTo>
                    <a:lnTo>
                      <a:pt x="56" y="69"/>
                    </a:lnTo>
                    <a:lnTo>
                      <a:pt x="60" y="64"/>
                    </a:lnTo>
                    <a:lnTo>
                      <a:pt x="63" y="59"/>
                    </a:lnTo>
                    <a:lnTo>
                      <a:pt x="67" y="55"/>
                    </a:lnTo>
                    <a:lnTo>
                      <a:pt x="72" y="51"/>
                    </a:lnTo>
                    <a:lnTo>
                      <a:pt x="77" y="48"/>
                    </a:lnTo>
                    <a:lnTo>
                      <a:pt x="82" y="46"/>
                    </a:lnTo>
                    <a:lnTo>
                      <a:pt x="87" y="44"/>
                    </a:lnTo>
                    <a:lnTo>
                      <a:pt x="93" y="43"/>
                    </a:lnTo>
                    <a:lnTo>
                      <a:pt x="99" y="43"/>
                    </a:lnTo>
                    <a:lnTo>
                      <a:pt x="99" y="43"/>
                    </a:lnTo>
                    <a:lnTo>
                      <a:pt x="106" y="43"/>
                    </a:lnTo>
                    <a:lnTo>
                      <a:pt x="113" y="45"/>
                    </a:lnTo>
                    <a:lnTo>
                      <a:pt x="120" y="47"/>
                    </a:lnTo>
                    <a:lnTo>
                      <a:pt x="127" y="50"/>
                    </a:lnTo>
                    <a:lnTo>
                      <a:pt x="134" y="54"/>
                    </a:lnTo>
                    <a:lnTo>
                      <a:pt x="141" y="59"/>
                    </a:lnTo>
                    <a:lnTo>
                      <a:pt x="148" y="64"/>
                    </a:lnTo>
                    <a:lnTo>
                      <a:pt x="155" y="71"/>
                    </a:lnTo>
                    <a:lnTo>
                      <a:pt x="181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Freeform 38"/>
              <p:cNvSpPr>
                <a:spLocks/>
              </p:cNvSpPr>
              <p:nvPr userDrawn="1"/>
            </p:nvSpPr>
            <p:spPr bwMode="auto">
              <a:xfrm>
                <a:off x="2816225" y="6150782"/>
                <a:ext cx="73025" cy="92075"/>
              </a:xfrm>
              <a:custGeom>
                <a:avLst/>
                <a:gdLst>
                  <a:gd name="T0" fmla="*/ 185 w 185"/>
                  <a:gd name="T1" fmla="*/ 39 h 229"/>
                  <a:gd name="T2" fmla="*/ 185 w 185"/>
                  <a:gd name="T3" fmla="*/ 0 h 229"/>
                  <a:gd name="T4" fmla="*/ 0 w 185"/>
                  <a:gd name="T5" fmla="*/ 0 h 229"/>
                  <a:gd name="T6" fmla="*/ 0 w 185"/>
                  <a:gd name="T7" fmla="*/ 39 h 229"/>
                  <a:gd name="T8" fmla="*/ 69 w 185"/>
                  <a:gd name="T9" fmla="*/ 39 h 229"/>
                  <a:gd name="T10" fmla="*/ 69 w 185"/>
                  <a:gd name="T11" fmla="*/ 229 h 229"/>
                  <a:gd name="T12" fmla="*/ 114 w 185"/>
                  <a:gd name="T13" fmla="*/ 229 h 229"/>
                  <a:gd name="T14" fmla="*/ 114 w 185"/>
                  <a:gd name="T15" fmla="*/ 39 h 229"/>
                  <a:gd name="T16" fmla="*/ 185 w 185"/>
                  <a:gd name="T17" fmla="*/ 3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229">
                    <a:moveTo>
                      <a:pt x="185" y="39"/>
                    </a:moveTo>
                    <a:lnTo>
                      <a:pt x="185" y="0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69" y="39"/>
                    </a:lnTo>
                    <a:lnTo>
                      <a:pt x="69" y="229"/>
                    </a:lnTo>
                    <a:lnTo>
                      <a:pt x="114" y="229"/>
                    </a:lnTo>
                    <a:lnTo>
                      <a:pt x="114" y="39"/>
                    </a:lnTo>
                    <a:lnTo>
                      <a:pt x="185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" name="Freeform 39"/>
              <p:cNvSpPr>
                <a:spLocks noEditPoints="1"/>
              </p:cNvSpPr>
              <p:nvPr userDrawn="1"/>
            </p:nvSpPr>
            <p:spPr bwMode="auto">
              <a:xfrm>
                <a:off x="2901950" y="6150782"/>
                <a:ext cx="74613" cy="92075"/>
              </a:xfrm>
              <a:custGeom>
                <a:avLst/>
                <a:gdLst>
                  <a:gd name="T0" fmla="*/ 45 w 184"/>
                  <a:gd name="T1" fmla="*/ 0 h 229"/>
                  <a:gd name="T2" fmla="*/ 0 w 184"/>
                  <a:gd name="T3" fmla="*/ 0 h 229"/>
                  <a:gd name="T4" fmla="*/ 0 w 184"/>
                  <a:gd name="T5" fmla="*/ 229 h 229"/>
                  <a:gd name="T6" fmla="*/ 106 w 184"/>
                  <a:gd name="T7" fmla="*/ 229 h 229"/>
                  <a:gd name="T8" fmla="*/ 106 w 184"/>
                  <a:gd name="T9" fmla="*/ 229 h 229"/>
                  <a:gd name="T10" fmla="*/ 114 w 184"/>
                  <a:gd name="T11" fmla="*/ 229 h 229"/>
                  <a:gd name="T12" fmla="*/ 122 w 184"/>
                  <a:gd name="T13" fmla="*/ 228 h 229"/>
                  <a:gd name="T14" fmla="*/ 130 w 184"/>
                  <a:gd name="T15" fmla="*/ 226 h 229"/>
                  <a:gd name="T16" fmla="*/ 137 w 184"/>
                  <a:gd name="T17" fmla="*/ 224 h 229"/>
                  <a:gd name="T18" fmla="*/ 144 w 184"/>
                  <a:gd name="T19" fmla="*/ 222 h 229"/>
                  <a:gd name="T20" fmla="*/ 151 w 184"/>
                  <a:gd name="T21" fmla="*/ 218 h 229"/>
                  <a:gd name="T22" fmla="*/ 157 w 184"/>
                  <a:gd name="T23" fmla="*/ 214 h 229"/>
                  <a:gd name="T24" fmla="*/ 162 w 184"/>
                  <a:gd name="T25" fmla="*/ 210 h 229"/>
                  <a:gd name="T26" fmla="*/ 167 w 184"/>
                  <a:gd name="T27" fmla="*/ 205 h 229"/>
                  <a:gd name="T28" fmla="*/ 172 w 184"/>
                  <a:gd name="T29" fmla="*/ 200 h 229"/>
                  <a:gd name="T30" fmla="*/ 175 w 184"/>
                  <a:gd name="T31" fmla="*/ 193 h 229"/>
                  <a:gd name="T32" fmla="*/ 178 w 184"/>
                  <a:gd name="T33" fmla="*/ 187 h 229"/>
                  <a:gd name="T34" fmla="*/ 181 w 184"/>
                  <a:gd name="T35" fmla="*/ 180 h 229"/>
                  <a:gd name="T36" fmla="*/ 183 w 184"/>
                  <a:gd name="T37" fmla="*/ 172 h 229"/>
                  <a:gd name="T38" fmla="*/ 184 w 184"/>
                  <a:gd name="T39" fmla="*/ 163 h 229"/>
                  <a:gd name="T40" fmla="*/ 184 w 184"/>
                  <a:gd name="T41" fmla="*/ 154 h 229"/>
                  <a:gd name="T42" fmla="*/ 184 w 184"/>
                  <a:gd name="T43" fmla="*/ 154 h 229"/>
                  <a:gd name="T44" fmla="*/ 184 w 184"/>
                  <a:gd name="T45" fmla="*/ 146 h 229"/>
                  <a:gd name="T46" fmla="*/ 183 w 184"/>
                  <a:gd name="T47" fmla="*/ 137 h 229"/>
                  <a:gd name="T48" fmla="*/ 181 w 184"/>
                  <a:gd name="T49" fmla="*/ 130 h 229"/>
                  <a:gd name="T50" fmla="*/ 178 w 184"/>
                  <a:gd name="T51" fmla="*/ 122 h 229"/>
                  <a:gd name="T52" fmla="*/ 175 w 184"/>
                  <a:gd name="T53" fmla="*/ 116 h 229"/>
                  <a:gd name="T54" fmla="*/ 172 w 184"/>
                  <a:gd name="T55" fmla="*/ 110 h 229"/>
                  <a:gd name="T56" fmla="*/ 167 w 184"/>
                  <a:gd name="T57" fmla="*/ 104 h 229"/>
                  <a:gd name="T58" fmla="*/ 163 w 184"/>
                  <a:gd name="T59" fmla="*/ 99 h 229"/>
                  <a:gd name="T60" fmla="*/ 157 w 184"/>
                  <a:gd name="T61" fmla="*/ 95 h 229"/>
                  <a:gd name="T62" fmla="*/ 151 w 184"/>
                  <a:gd name="T63" fmla="*/ 91 h 229"/>
                  <a:gd name="T64" fmla="*/ 145 w 184"/>
                  <a:gd name="T65" fmla="*/ 88 h 229"/>
                  <a:gd name="T66" fmla="*/ 139 w 184"/>
                  <a:gd name="T67" fmla="*/ 85 h 229"/>
                  <a:gd name="T68" fmla="*/ 132 w 184"/>
                  <a:gd name="T69" fmla="*/ 83 h 229"/>
                  <a:gd name="T70" fmla="*/ 124 w 184"/>
                  <a:gd name="T71" fmla="*/ 82 h 229"/>
                  <a:gd name="T72" fmla="*/ 116 w 184"/>
                  <a:gd name="T73" fmla="*/ 81 h 229"/>
                  <a:gd name="T74" fmla="*/ 108 w 184"/>
                  <a:gd name="T75" fmla="*/ 81 h 229"/>
                  <a:gd name="T76" fmla="*/ 45 w 184"/>
                  <a:gd name="T77" fmla="*/ 81 h 229"/>
                  <a:gd name="T78" fmla="*/ 45 w 184"/>
                  <a:gd name="T79" fmla="*/ 0 h 229"/>
                  <a:gd name="T80" fmla="*/ 45 w 184"/>
                  <a:gd name="T81" fmla="*/ 192 h 229"/>
                  <a:gd name="T82" fmla="*/ 45 w 184"/>
                  <a:gd name="T83" fmla="*/ 118 h 229"/>
                  <a:gd name="T84" fmla="*/ 102 w 184"/>
                  <a:gd name="T85" fmla="*/ 118 h 229"/>
                  <a:gd name="T86" fmla="*/ 102 w 184"/>
                  <a:gd name="T87" fmla="*/ 118 h 229"/>
                  <a:gd name="T88" fmla="*/ 110 w 184"/>
                  <a:gd name="T89" fmla="*/ 118 h 229"/>
                  <a:gd name="T90" fmla="*/ 118 w 184"/>
                  <a:gd name="T91" fmla="*/ 120 h 229"/>
                  <a:gd name="T92" fmla="*/ 124 w 184"/>
                  <a:gd name="T93" fmla="*/ 123 h 229"/>
                  <a:gd name="T94" fmla="*/ 129 w 184"/>
                  <a:gd name="T95" fmla="*/ 127 h 229"/>
                  <a:gd name="T96" fmla="*/ 134 w 184"/>
                  <a:gd name="T97" fmla="*/ 133 h 229"/>
                  <a:gd name="T98" fmla="*/ 137 w 184"/>
                  <a:gd name="T99" fmla="*/ 139 h 229"/>
                  <a:gd name="T100" fmla="*/ 139 w 184"/>
                  <a:gd name="T101" fmla="*/ 146 h 229"/>
                  <a:gd name="T102" fmla="*/ 139 w 184"/>
                  <a:gd name="T103" fmla="*/ 155 h 229"/>
                  <a:gd name="T104" fmla="*/ 139 w 184"/>
                  <a:gd name="T105" fmla="*/ 155 h 229"/>
                  <a:gd name="T106" fmla="*/ 139 w 184"/>
                  <a:gd name="T107" fmla="*/ 163 h 229"/>
                  <a:gd name="T108" fmla="*/ 137 w 184"/>
                  <a:gd name="T109" fmla="*/ 170 h 229"/>
                  <a:gd name="T110" fmla="*/ 134 w 184"/>
                  <a:gd name="T111" fmla="*/ 177 h 229"/>
                  <a:gd name="T112" fmla="*/ 130 w 184"/>
                  <a:gd name="T113" fmla="*/ 182 h 229"/>
                  <a:gd name="T114" fmla="*/ 125 w 184"/>
                  <a:gd name="T115" fmla="*/ 186 h 229"/>
                  <a:gd name="T116" fmla="*/ 119 w 184"/>
                  <a:gd name="T117" fmla="*/ 189 h 229"/>
                  <a:gd name="T118" fmla="*/ 111 w 184"/>
                  <a:gd name="T119" fmla="*/ 191 h 229"/>
                  <a:gd name="T120" fmla="*/ 102 w 184"/>
                  <a:gd name="T121" fmla="*/ 192 h 229"/>
                  <a:gd name="T122" fmla="*/ 45 w 184"/>
                  <a:gd name="T123" fmla="*/ 19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4" h="229">
                    <a:moveTo>
                      <a:pt x="45" y="0"/>
                    </a:moveTo>
                    <a:lnTo>
                      <a:pt x="0" y="0"/>
                    </a:lnTo>
                    <a:lnTo>
                      <a:pt x="0" y="229"/>
                    </a:lnTo>
                    <a:lnTo>
                      <a:pt x="106" y="229"/>
                    </a:lnTo>
                    <a:lnTo>
                      <a:pt x="106" y="229"/>
                    </a:lnTo>
                    <a:lnTo>
                      <a:pt x="114" y="229"/>
                    </a:lnTo>
                    <a:lnTo>
                      <a:pt x="122" y="228"/>
                    </a:lnTo>
                    <a:lnTo>
                      <a:pt x="130" y="226"/>
                    </a:lnTo>
                    <a:lnTo>
                      <a:pt x="137" y="224"/>
                    </a:lnTo>
                    <a:lnTo>
                      <a:pt x="144" y="222"/>
                    </a:lnTo>
                    <a:lnTo>
                      <a:pt x="151" y="218"/>
                    </a:lnTo>
                    <a:lnTo>
                      <a:pt x="157" y="214"/>
                    </a:lnTo>
                    <a:lnTo>
                      <a:pt x="162" y="210"/>
                    </a:lnTo>
                    <a:lnTo>
                      <a:pt x="167" y="205"/>
                    </a:lnTo>
                    <a:lnTo>
                      <a:pt x="172" y="200"/>
                    </a:lnTo>
                    <a:lnTo>
                      <a:pt x="175" y="193"/>
                    </a:lnTo>
                    <a:lnTo>
                      <a:pt x="178" y="187"/>
                    </a:lnTo>
                    <a:lnTo>
                      <a:pt x="181" y="180"/>
                    </a:lnTo>
                    <a:lnTo>
                      <a:pt x="183" y="172"/>
                    </a:lnTo>
                    <a:lnTo>
                      <a:pt x="184" y="163"/>
                    </a:lnTo>
                    <a:lnTo>
                      <a:pt x="184" y="154"/>
                    </a:lnTo>
                    <a:lnTo>
                      <a:pt x="184" y="154"/>
                    </a:lnTo>
                    <a:lnTo>
                      <a:pt x="184" y="146"/>
                    </a:lnTo>
                    <a:lnTo>
                      <a:pt x="183" y="137"/>
                    </a:lnTo>
                    <a:lnTo>
                      <a:pt x="181" y="130"/>
                    </a:lnTo>
                    <a:lnTo>
                      <a:pt x="178" y="122"/>
                    </a:lnTo>
                    <a:lnTo>
                      <a:pt x="175" y="116"/>
                    </a:lnTo>
                    <a:lnTo>
                      <a:pt x="172" y="110"/>
                    </a:lnTo>
                    <a:lnTo>
                      <a:pt x="167" y="104"/>
                    </a:lnTo>
                    <a:lnTo>
                      <a:pt x="163" y="99"/>
                    </a:lnTo>
                    <a:lnTo>
                      <a:pt x="157" y="95"/>
                    </a:lnTo>
                    <a:lnTo>
                      <a:pt x="151" y="91"/>
                    </a:lnTo>
                    <a:lnTo>
                      <a:pt x="145" y="88"/>
                    </a:lnTo>
                    <a:lnTo>
                      <a:pt x="139" y="85"/>
                    </a:lnTo>
                    <a:lnTo>
                      <a:pt x="132" y="83"/>
                    </a:lnTo>
                    <a:lnTo>
                      <a:pt x="124" y="82"/>
                    </a:lnTo>
                    <a:lnTo>
                      <a:pt x="116" y="81"/>
                    </a:lnTo>
                    <a:lnTo>
                      <a:pt x="108" y="81"/>
                    </a:lnTo>
                    <a:lnTo>
                      <a:pt x="45" y="81"/>
                    </a:lnTo>
                    <a:lnTo>
                      <a:pt x="45" y="0"/>
                    </a:lnTo>
                    <a:close/>
                    <a:moveTo>
                      <a:pt x="45" y="192"/>
                    </a:moveTo>
                    <a:lnTo>
                      <a:pt x="45" y="11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10" y="118"/>
                    </a:lnTo>
                    <a:lnTo>
                      <a:pt x="118" y="120"/>
                    </a:lnTo>
                    <a:lnTo>
                      <a:pt x="124" y="123"/>
                    </a:lnTo>
                    <a:lnTo>
                      <a:pt x="129" y="127"/>
                    </a:lnTo>
                    <a:lnTo>
                      <a:pt x="134" y="133"/>
                    </a:lnTo>
                    <a:lnTo>
                      <a:pt x="137" y="139"/>
                    </a:lnTo>
                    <a:lnTo>
                      <a:pt x="139" y="146"/>
                    </a:lnTo>
                    <a:lnTo>
                      <a:pt x="139" y="155"/>
                    </a:lnTo>
                    <a:lnTo>
                      <a:pt x="139" y="155"/>
                    </a:lnTo>
                    <a:lnTo>
                      <a:pt x="139" y="163"/>
                    </a:lnTo>
                    <a:lnTo>
                      <a:pt x="137" y="170"/>
                    </a:lnTo>
                    <a:lnTo>
                      <a:pt x="134" y="177"/>
                    </a:lnTo>
                    <a:lnTo>
                      <a:pt x="130" y="182"/>
                    </a:lnTo>
                    <a:lnTo>
                      <a:pt x="125" y="186"/>
                    </a:lnTo>
                    <a:lnTo>
                      <a:pt x="119" y="189"/>
                    </a:lnTo>
                    <a:lnTo>
                      <a:pt x="111" y="191"/>
                    </a:lnTo>
                    <a:lnTo>
                      <a:pt x="102" y="192"/>
                    </a:lnTo>
                    <a:lnTo>
                      <a:pt x="45" y="192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" name="Freeform 40"/>
              <p:cNvSpPr>
                <a:spLocks noEditPoints="1"/>
              </p:cNvSpPr>
              <p:nvPr userDrawn="1"/>
            </p:nvSpPr>
            <p:spPr bwMode="auto">
              <a:xfrm>
                <a:off x="3033712" y="6149194"/>
                <a:ext cx="80963" cy="95250"/>
              </a:xfrm>
              <a:custGeom>
                <a:avLst/>
                <a:gdLst>
                  <a:gd name="T0" fmla="*/ 205 w 205"/>
                  <a:gd name="T1" fmla="*/ 105 h 239"/>
                  <a:gd name="T2" fmla="*/ 198 w 205"/>
                  <a:gd name="T3" fmla="*/ 70 h 239"/>
                  <a:gd name="T4" fmla="*/ 183 w 205"/>
                  <a:gd name="T5" fmla="*/ 41 h 239"/>
                  <a:gd name="T6" fmla="*/ 161 w 205"/>
                  <a:gd name="T7" fmla="*/ 19 h 239"/>
                  <a:gd name="T8" fmla="*/ 135 w 205"/>
                  <a:gd name="T9" fmla="*/ 5 h 239"/>
                  <a:gd name="T10" fmla="*/ 103 w 205"/>
                  <a:gd name="T11" fmla="*/ 0 h 239"/>
                  <a:gd name="T12" fmla="*/ 81 w 205"/>
                  <a:gd name="T13" fmla="*/ 2 h 239"/>
                  <a:gd name="T14" fmla="*/ 53 w 205"/>
                  <a:gd name="T15" fmla="*/ 13 h 239"/>
                  <a:gd name="T16" fmla="*/ 30 w 205"/>
                  <a:gd name="T17" fmla="*/ 32 h 239"/>
                  <a:gd name="T18" fmla="*/ 12 w 205"/>
                  <a:gd name="T19" fmla="*/ 59 h 239"/>
                  <a:gd name="T20" fmla="*/ 2 w 205"/>
                  <a:gd name="T21" fmla="*/ 93 h 239"/>
                  <a:gd name="T22" fmla="*/ 0 w 205"/>
                  <a:gd name="T23" fmla="*/ 120 h 239"/>
                  <a:gd name="T24" fmla="*/ 5 w 205"/>
                  <a:gd name="T25" fmla="*/ 157 h 239"/>
                  <a:gd name="T26" fmla="*/ 17 w 205"/>
                  <a:gd name="T27" fmla="*/ 189 h 239"/>
                  <a:gd name="T28" fmla="*/ 36 w 205"/>
                  <a:gd name="T29" fmla="*/ 214 h 239"/>
                  <a:gd name="T30" fmla="*/ 61 w 205"/>
                  <a:gd name="T31" fmla="*/ 230 h 239"/>
                  <a:gd name="T32" fmla="*/ 90 w 205"/>
                  <a:gd name="T33" fmla="*/ 238 h 239"/>
                  <a:gd name="T34" fmla="*/ 113 w 205"/>
                  <a:gd name="T35" fmla="*/ 238 h 239"/>
                  <a:gd name="T36" fmla="*/ 143 w 205"/>
                  <a:gd name="T37" fmla="*/ 231 h 239"/>
                  <a:gd name="T38" fmla="*/ 169 w 205"/>
                  <a:gd name="T39" fmla="*/ 214 h 239"/>
                  <a:gd name="T40" fmla="*/ 188 w 205"/>
                  <a:gd name="T41" fmla="*/ 190 h 239"/>
                  <a:gd name="T42" fmla="*/ 201 w 205"/>
                  <a:gd name="T43" fmla="*/ 158 h 239"/>
                  <a:gd name="T44" fmla="*/ 205 w 205"/>
                  <a:gd name="T45" fmla="*/ 119 h 239"/>
                  <a:gd name="T46" fmla="*/ 160 w 205"/>
                  <a:gd name="T47" fmla="*/ 120 h 239"/>
                  <a:gd name="T48" fmla="*/ 151 w 205"/>
                  <a:gd name="T49" fmla="*/ 162 h 239"/>
                  <a:gd name="T50" fmla="*/ 137 w 205"/>
                  <a:gd name="T51" fmla="*/ 183 h 239"/>
                  <a:gd name="T52" fmla="*/ 122 w 205"/>
                  <a:gd name="T53" fmla="*/ 193 h 239"/>
                  <a:gd name="T54" fmla="*/ 104 w 205"/>
                  <a:gd name="T55" fmla="*/ 196 h 239"/>
                  <a:gd name="T56" fmla="*/ 91 w 205"/>
                  <a:gd name="T57" fmla="*/ 195 h 239"/>
                  <a:gd name="T58" fmla="*/ 75 w 205"/>
                  <a:gd name="T59" fmla="*/ 188 h 239"/>
                  <a:gd name="T60" fmla="*/ 62 w 205"/>
                  <a:gd name="T61" fmla="*/ 176 h 239"/>
                  <a:gd name="T62" fmla="*/ 52 w 205"/>
                  <a:gd name="T63" fmla="*/ 159 h 239"/>
                  <a:gd name="T64" fmla="*/ 46 w 205"/>
                  <a:gd name="T65" fmla="*/ 119 h 239"/>
                  <a:gd name="T66" fmla="*/ 50 w 205"/>
                  <a:gd name="T67" fmla="*/ 88 h 239"/>
                  <a:gd name="T68" fmla="*/ 60 w 205"/>
                  <a:gd name="T69" fmla="*/ 64 h 239"/>
                  <a:gd name="T70" fmla="*/ 73 w 205"/>
                  <a:gd name="T71" fmla="*/ 51 h 239"/>
                  <a:gd name="T72" fmla="*/ 89 w 205"/>
                  <a:gd name="T73" fmla="*/ 44 h 239"/>
                  <a:gd name="T74" fmla="*/ 101 w 205"/>
                  <a:gd name="T75" fmla="*/ 43 h 239"/>
                  <a:gd name="T76" fmla="*/ 120 w 205"/>
                  <a:gd name="T77" fmla="*/ 46 h 239"/>
                  <a:gd name="T78" fmla="*/ 136 w 205"/>
                  <a:gd name="T79" fmla="*/ 55 h 239"/>
                  <a:gd name="T80" fmla="*/ 148 w 205"/>
                  <a:gd name="T81" fmla="*/ 69 h 239"/>
                  <a:gd name="T82" fmla="*/ 156 w 205"/>
                  <a:gd name="T83" fmla="*/ 88 h 239"/>
                  <a:gd name="T84" fmla="*/ 160 w 205"/>
                  <a:gd name="T85" fmla="*/ 12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5" h="239">
                    <a:moveTo>
                      <a:pt x="205" y="119"/>
                    </a:moveTo>
                    <a:lnTo>
                      <a:pt x="205" y="119"/>
                    </a:lnTo>
                    <a:lnTo>
                      <a:pt x="205" y="105"/>
                    </a:lnTo>
                    <a:lnTo>
                      <a:pt x="203" y="93"/>
                    </a:lnTo>
                    <a:lnTo>
                      <a:pt x="201" y="81"/>
                    </a:lnTo>
                    <a:lnTo>
                      <a:pt x="198" y="70"/>
                    </a:lnTo>
                    <a:lnTo>
                      <a:pt x="194" y="59"/>
                    </a:lnTo>
                    <a:lnTo>
                      <a:pt x="189" y="50"/>
                    </a:lnTo>
                    <a:lnTo>
                      <a:pt x="183" y="41"/>
                    </a:lnTo>
                    <a:lnTo>
                      <a:pt x="176" y="33"/>
                    </a:lnTo>
                    <a:lnTo>
                      <a:pt x="169" y="25"/>
                    </a:lnTo>
                    <a:lnTo>
                      <a:pt x="161" y="19"/>
                    </a:lnTo>
                    <a:lnTo>
                      <a:pt x="153" y="13"/>
                    </a:lnTo>
                    <a:lnTo>
                      <a:pt x="144" y="9"/>
                    </a:lnTo>
                    <a:lnTo>
                      <a:pt x="135" y="5"/>
                    </a:lnTo>
                    <a:lnTo>
                      <a:pt x="125" y="3"/>
                    </a:lnTo>
                    <a:lnTo>
                      <a:pt x="114" y="1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92" y="1"/>
                    </a:lnTo>
                    <a:lnTo>
                      <a:pt x="81" y="2"/>
                    </a:lnTo>
                    <a:lnTo>
                      <a:pt x="72" y="5"/>
                    </a:lnTo>
                    <a:lnTo>
                      <a:pt x="62" y="8"/>
                    </a:lnTo>
                    <a:lnTo>
                      <a:pt x="53" y="13"/>
                    </a:lnTo>
                    <a:lnTo>
                      <a:pt x="45" y="18"/>
                    </a:lnTo>
                    <a:lnTo>
                      <a:pt x="37" y="25"/>
                    </a:lnTo>
                    <a:lnTo>
                      <a:pt x="30" y="32"/>
                    </a:lnTo>
                    <a:lnTo>
                      <a:pt x="23" y="40"/>
                    </a:lnTo>
                    <a:lnTo>
                      <a:pt x="17" y="49"/>
                    </a:lnTo>
                    <a:lnTo>
                      <a:pt x="12" y="59"/>
                    </a:lnTo>
                    <a:lnTo>
                      <a:pt x="8" y="70"/>
                    </a:lnTo>
                    <a:lnTo>
                      <a:pt x="5" y="81"/>
                    </a:lnTo>
                    <a:lnTo>
                      <a:pt x="2" y="93"/>
                    </a:lnTo>
                    <a:lnTo>
                      <a:pt x="1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" y="133"/>
                    </a:lnTo>
                    <a:lnTo>
                      <a:pt x="2" y="145"/>
                    </a:lnTo>
                    <a:lnTo>
                      <a:pt x="5" y="157"/>
                    </a:lnTo>
                    <a:lnTo>
                      <a:pt x="8" y="169"/>
                    </a:lnTo>
                    <a:lnTo>
                      <a:pt x="12" y="179"/>
                    </a:lnTo>
                    <a:lnTo>
                      <a:pt x="17" y="189"/>
                    </a:lnTo>
                    <a:lnTo>
                      <a:pt x="23" y="198"/>
                    </a:lnTo>
                    <a:lnTo>
                      <a:pt x="29" y="206"/>
                    </a:lnTo>
                    <a:lnTo>
                      <a:pt x="36" y="214"/>
                    </a:lnTo>
                    <a:lnTo>
                      <a:pt x="44" y="220"/>
                    </a:lnTo>
                    <a:lnTo>
                      <a:pt x="52" y="226"/>
                    </a:lnTo>
                    <a:lnTo>
                      <a:pt x="61" y="230"/>
                    </a:lnTo>
                    <a:lnTo>
                      <a:pt x="70" y="234"/>
                    </a:lnTo>
                    <a:lnTo>
                      <a:pt x="80" y="237"/>
                    </a:lnTo>
                    <a:lnTo>
                      <a:pt x="90" y="238"/>
                    </a:lnTo>
                    <a:lnTo>
                      <a:pt x="101" y="239"/>
                    </a:lnTo>
                    <a:lnTo>
                      <a:pt x="101" y="239"/>
                    </a:lnTo>
                    <a:lnTo>
                      <a:pt x="113" y="238"/>
                    </a:lnTo>
                    <a:lnTo>
                      <a:pt x="123" y="237"/>
                    </a:lnTo>
                    <a:lnTo>
                      <a:pt x="133" y="234"/>
                    </a:lnTo>
                    <a:lnTo>
                      <a:pt x="143" y="231"/>
                    </a:lnTo>
                    <a:lnTo>
                      <a:pt x="152" y="226"/>
                    </a:lnTo>
                    <a:lnTo>
                      <a:pt x="161" y="221"/>
                    </a:lnTo>
                    <a:lnTo>
                      <a:pt x="169" y="214"/>
                    </a:lnTo>
                    <a:lnTo>
                      <a:pt x="176" y="207"/>
                    </a:lnTo>
                    <a:lnTo>
                      <a:pt x="182" y="199"/>
                    </a:lnTo>
                    <a:lnTo>
                      <a:pt x="188" y="190"/>
                    </a:lnTo>
                    <a:lnTo>
                      <a:pt x="193" y="180"/>
                    </a:lnTo>
                    <a:lnTo>
                      <a:pt x="198" y="169"/>
                    </a:lnTo>
                    <a:lnTo>
                      <a:pt x="201" y="158"/>
                    </a:lnTo>
                    <a:lnTo>
                      <a:pt x="203" y="145"/>
                    </a:lnTo>
                    <a:lnTo>
                      <a:pt x="205" y="132"/>
                    </a:lnTo>
                    <a:lnTo>
                      <a:pt x="205" y="119"/>
                    </a:lnTo>
                    <a:lnTo>
                      <a:pt x="205" y="119"/>
                    </a:lnTo>
                    <a:close/>
                    <a:moveTo>
                      <a:pt x="160" y="120"/>
                    </a:moveTo>
                    <a:lnTo>
                      <a:pt x="160" y="120"/>
                    </a:lnTo>
                    <a:lnTo>
                      <a:pt x="159" y="135"/>
                    </a:lnTo>
                    <a:lnTo>
                      <a:pt x="156" y="149"/>
                    </a:lnTo>
                    <a:lnTo>
                      <a:pt x="151" y="162"/>
                    </a:lnTo>
                    <a:lnTo>
                      <a:pt x="145" y="174"/>
                    </a:lnTo>
                    <a:lnTo>
                      <a:pt x="141" y="179"/>
                    </a:lnTo>
                    <a:lnTo>
                      <a:pt x="137" y="183"/>
                    </a:lnTo>
                    <a:lnTo>
                      <a:pt x="132" y="187"/>
                    </a:lnTo>
                    <a:lnTo>
                      <a:pt x="127" y="190"/>
                    </a:lnTo>
                    <a:lnTo>
                      <a:pt x="122" y="193"/>
                    </a:lnTo>
                    <a:lnTo>
                      <a:pt x="116" y="195"/>
                    </a:lnTo>
                    <a:lnTo>
                      <a:pt x="110" y="196"/>
                    </a:lnTo>
                    <a:lnTo>
                      <a:pt x="104" y="196"/>
                    </a:lnTo>
                    <a:lnTo>
                      <a:pt x="104" y="196"/>
                    </a:lnTo>
                    <a:lnTo>
                      <a:pt x="97" y="196"/>
                    </a:lnTo>
                    <a:lnTo>
                      <a:pt x="91" y="195"/>
                    </a:lnTo>
                    <a:lnTo>
                      <a:pt x="85" y="193"/>
                    </a:lnTo>
                    <a:lnTo>
                      <a:pt x="80" y="191"/>
                    </a:lnTo>
                    <a:lnTo>
                      <a:pt x="75" y="188"/>
                    </a:lnTo>
                    <a:lnTo>
                      <a:pt x="70" y="185"/>
                    </a:lnTo>
                    <a:lnTo>
                      <a:pt x="65" y="181"/>
                    </a:lnTo>
                    <a:lnTo>
                      <a:pt x="62" y="176"/>
                    </a:lnTo>
                    <a:lnTo>
                      <a:pt x="58" y="171"/>
                    </a:lnTo>
                    <a:lnTo>
                      <a:pt x="55" y="165"/>
                    </a:lnTo>
                    <a:lnTo>
                      <a:pt x="52" y="159"/>
                    </a:lnTo>
                    <a:lnTo>
                      <a:pt x="50" y="152"/>
                    </a:lnTo>
                    <a:lnTo>
                      <a:pt x="47" y="136"/>
                    </a:lnTo>
                    <a:lnTo>
                      <a:pt x="46" y="119"/>
                    </a:lnTo>
                    <a:lnTo>
                      <a:pt x="46" y="119"/>
                    </a:lnTo>
                    <a:lnTo>
                      <a:pt x="47" y="102"/>
                    </a:lnTo>
                    <a:lnTo>
                      <a:pt x="50" y="88"/>
                    </a:lnTo>
                    <a:lnTo>
                      <a:pt x="54" y="75"/>
                    </a:lnTo>
                    <a:lnTo>
                      <a:pt x="57" y="69"/>
                    </a:lnTo>
                    <a:lnTo>
                      <a:pt x="60" y="64"/>
                    </a:lnTo>
                    <a:lnTo>
                      <a:pt x="64" y="59"/>
                    </a:lnTo>
                    <a:lnTo>
                      <a:pt x="68" y="55"/>
                    </a:lnTo>
                    <a:lnTo>
                      <a:pt x="73" y="51"/>
                    </a:lnTo>
                    <a:lnTo>
                      <a:pt x="78" y="48"/>
                    </a:lnTo>
                    <a:lnTo>
                      <a:pt x="83" y="46"/>
                    </a:lnTo>
                    <a:lnTo>
                      <a:pt x="89" y="44"/>
                    </a:lnTo>
                    <a:lnTo>
                      <a:pt x="94" y="43"/>
                    </a:lnTo>
                    <a:lnTo>
                      <a:pt x="101" y="43"/>
                    </a:lnTo>
                    <a:lnTo>
                      <a:pt x="101" y="43"/>
                    </a:lnTo>
                    <a:lnTo>
                      <a:pt x="108" y="43"/>
                    </a:lnTo>
                    <a:lnTo>
                      <a:pt x="115" y="44"/>
                    </a:lnTo>
                    <a:lnTo>
                      <a:pt x="120" y="46"/>
                    </a:lnTo>
                    <a:lnTo>
                      <a:pt x="126" y="49"/>
                    </a:lnTo>
                    <a:lnTo>
                      <a:pt x="131" y="51"/>
                    </a:lnTo>
                    <a:lnTo>
                      <a:pt x="136" y="55"/>
                    </a:lnTo>
                    <a:lnTo>
                      <a:pt x="140" y="59"/>
                    </a:lnTo>
                    <a:lnTo>
                      <a:pt x="144" y="64"/>
                    </a:lnTo>
                    <a:lnTo>
                      <a:pt x="148" y="69"/>
                    </a:lnTo>
                    <a:lnTo>
                      <a:pt x="151" y="75"/>
                    </a:lnTo>
                    <a:lnTo>
                      <a:pt x="154" y="81"/>
                    </a:lnTo>
                    <a:lnTo>
                      <a:pt x="156" y="88"/>
                    </a:lnTo>
                    <a:lnTo>
                      <a:pt x="159" y="103"/>
                    </a:lnTo>
                    <a:lnTo>
                      <a:pt x="160" y="120"/>
                    </a:lnTo>
                    <a:lnTo>
                      <a:pt x="160" y="12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" name="Freeform 41"/>
              <p:cNvSpPr>
                <a:spLocks/>
              </p:cNvSpPr>
              <p:nvPr userDrawn="1"/>
            </p:nvSpPr>
            <p:spPr bwMode="auto">
              <a:xfrm>
                <a:off x="3124200" y="6150782"/>
                <a:ext cx="73025" cy="92075"/>
              </a:xfrm>
              <a:custGeom>
                <a:avLst/>
                <a:gdLst>
                  <a:gd name="T0" fmla="*/ 184 w 184"/>
                  <a:gd name="T1" fmla="*/ 39 h 229"/>
                  <a:gd name="T2" fmla="*/ 184 w 184"/>
                  <a:gd name="T3" fmla="*/ 0 h 229"/>
                  <a:gd name="T4" fmla="*/ 0 w 184"/>
                  <a:gd name="T5" fmla="*/ 0 h 229"/>
                  <a:gd name="T6" fmla="*/ 0 w 184"/>
                  <a:gd name="T7" fmla="*/ 39 h 229"/>
                  <a:gd name="T8" fmla="*/ 69 w 184"/>
                  <a:gd name="T9" fmla="*/ 39 h 229"/>
                  <a:gd name="T10" fmla="*/ 69 w 184"/>
                  <a:gd name="T11" fmla="*/ 229 h 229"/>
                  <a:gd name="T12" fmla="*/ 114 w 184"/>
                  <a:gd name="T13" fmla="*/ 229 h 229"/>
                  <a:gd name="T14" fmla="*/ 114 w 184"/>
                  <a:gd name="T15" fmla="*/ 39 h 229"/>
                  <a:gd name="T16" fmla="*/ 184 w 184"/>
                  <a:gd name="T17" fmla="*/ 3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229">
                    <a:moveTo>
                      <a:pt x="184" y="39"/>
                    </a:moveTo>
                    <a:lnTo>
                      <a:pt x="184" y="0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69" y="39"/>
                    </a:lnTo>
                    <a:lnTo>
                      <a:pt x="69" y="229"/>
                    </a:lnTo>
                    <a:lnTo>
                      <a:pt x="114" y="229"/>
                    </a:lnTo>
                    <a:lnTo>
                      <a:pt x="114" y="39"/>
                    </a:lnTo>
                    <a:lnTo>
                      <a:pt x="184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" name="Freeform 42"/>
              <p:cNvSpPr>
                <a:spLocks noEditPoints="1"/>
              </p:cNvSpPr>
              <p:nvPr userDrawn="1"/>
            </p:nvSpPr>
            <p:spPr bwMode="auto">
              <a:xfrm>
                <a:off x="3209925" y="6150782"/>
                <a:ext cx="73025" cy="92075"/>
              </a:xfrm>
              <a:custGeom>
                <a:avLst/>
                <a:gdLst>
                  <a:gd name="T0" fmla="*/ 0 w 185"/>
                  <a:gd name="T1" fmla="*/ 229 h 229"/>
                  <a:gd name="T2" fmla="*/ 105 w 185"/>
                  <a:gd name="T3" fmla="*/ 229 h 229"/>
                  <a:gd name="T4" fmla="*/ 131 w 185"/>
                  <a:gd name="T5" fmla="*/ 227 h 229"/>
                  <a:gd name="T6" fmla="*/ 146 w 185"/>
                  <a:gd name="T7" fmla="*/ 222 h 229"/>
                  <a:gd name="T8" fmla="*/ 159 w 185"/>
                  <a:gd name="T9" fmla="*/ 215 h 229"/>
                  <a:gd name="T10" fmla="*/ 169 w 185"/>
                  <a:gd name="T11" fmla="*/ 207 h 229"/>
                  <a:gd name="T12" fmla="*/ 177 w 185"/>
                  <a:gd name="T13" fmla="*/ 196 h 229"/>
                  <a:gd name="T14" fmla="*/ 182 w 185"/>
                  <a:gd name="T15" fmla="*/ 182 h 229"/>
                  <a:gd name="T16" fmla="*/ 184 w 185"/>
                  <a:gd name="T17" fmla="*/ 167 h 229"/>
                  <a:gd name="T18" fmla="*/ 185 w 185"/>
                  <a:gd name="T19" fmla="*/ 159 h 229"/>
                  <a:gd name="T20" fmla="*/ 181 w 185"/>
                  <a:gd name="T21" fmla="*/ 138 h 229"/>
                  <a:gd name="T22" fmla="*/ 173 w 185"/>
                  <a:gd name="T23" fmla="*/ 122 h 229"/>
                  <a:gd name="T24" fmla="*/ 161 w 185"/>
                  <a:gd name="T25" fmla="*/ 112 h 229"/>
                  <a:gd name="T26" fmla="*/ 147 w 185"/>
                  <a:gd name="T27" fmla="*/ 106 h 229"/>
                  <a:gd name="T28" fmla="*/ 153 w 185"/>
                  <a:gd name="T29" fmla="*/ 102 h 229"/>
                  <a:gd name="T30" fmla="*/ 165 w 185"/>
                  <a:gd name="T31" fmla="*/ 94 h 229"/>
                  <a:gd name="T32" fmla="*/ 173 w 185"/>
                  <a:gd name="T33" fmla="*/ 82 h 229"/>
                  <a:gd name="T34" fmla="*/ 177 w 185"/>
                  <a:gd name="T35" fmla="*/ 68 h 229"/>
                  <a:gd name="T36" fmla="*/ 178 w 185"/>
                  <a:gd name="T37" fmla="*/ 60 h 229"/>
                  <a:gd name="T38" fmla="*/ 177 w 185"/>
                  <a:gd name="T39" fmla="*/ 46 h 229"/>
                  <a:gd name="T40" fmla="*/ 173 w 185"/>
                  <a:gd name="T41" fmla="*/ 34 h 229"/>
                  <a:gd name="T42" fmla="*/ 167 w 185"/>
                  <a:gd name="T43" fmla="*/ 24 h 229"/>
                  <a:gd name="T44" fmla="*/ 160 w 185"/>
                  <a:gd name="T45" fmla="*/ 15 h 229"/>
                  <a:gd name="T46" fmla="*/ 149 w 185"/>
                  <a:gd name="T47" fmla="*/ 9 h 229"/>
                  <a:gd name="T48" fmla="*/ 125 w 185"/>
                  <a:gd name="T49" fmla="*/ 1 h 229"/>
                  <a:gd name="T50" fmla="*/ 0 w 185"/>
                  <a:gd name="T51" fmla="*/ 0 h 229"/>
                  <a:gd name="T52" fmla="*/ 44 w 185"/>
                  <a:gd name="T53" fmla="*/ 37 h 229"/>
                  <a:gd name="T54" fmla="*/ 104 w 185"/>
                  <a:gd name="T55" fmla="*/ 37 h 229"/>
                  <a:gd name="T56" fmla="*/ 117 w 185"/>
                  <a:gd name="T57" fmla="*/ 39 h 229"/>
                  <a:gd name="T58" fmla="*/ 125 w 185"/>
                  <a:gd name="T59" fmla="*/ 45 h 229"/>
                  <a:gd name="T60" fmla="*/ 130 w 185"/>
                  <a:gd name="T61" fmla="*/ 53 h 229"/>
                  <a:gd name="T62" fmla="*/ 132 w 185"/>
                  <a:gd name="T63" fmla="*/ 64 h 229"/>
                  <a:gd name="T64" fmla="*/ 131 w 185"/>
                  <a:gd name="T65" fmla="*/ 69 h 229"/>
                  <a:gd name="T66" fmla="*/ 128 w 185"/>
                  <a:gd name="T67" fmla="*/ 78 h 229"/>
                  <a:gd name="T68" fmla="*/ 121 w 185"/>
                  <a:gd name="T69" fmla="*/ 85 h 229"/>
                  <a:gd name="T70" fmla="*/ 111 w 185"/>
                  <a:gd name="T71" fmla="*/ 89 h 229"/>
                  <a:gd name="T72" fmla="*/ 44 w 185"/>
                  <a:gd name="T73" fmla="*/ 90 h 229"/>
                  <a:gd name="T74" fmla="*/ 44 w 185"/>
                  <a:gd name="T75" fmla="*/ 127 h 229"/>
                  <a:gd name="T76" fmla="*/ 104 w 185"/>
                  <a:gd name="T77" fmla="*/ 127 h 229"/>
                  <a:gd name="T78" fmla="*/ 119 w 185"/>
                  <a:gd name="T79" fmla="*/ 129 h 229"/>
                  <a:gd name="T80" fmla="*/ 130 w 185"/>
                  <a:gd name="T81" fmla="*/ 136 h 229"/>
                  <a:gd name="T82" fmla="*/ 137 w 185"/>
                  <a:gd name="T83" fmla="*/ 146 h 229"/>
                  <a:gd name="T84" fmla="*/ 139 w 185"/>
                  <a:gd name="T85" fmla="*/ 160 h 229"/>
                  <a:gd name="T86" fmla="*/ 138 w 185"/>
                  <a:gd name="T87" fmla="*/ 167 h 229"/>
                  <a:gd name="T88" fmla="*/ 134 w 185"/>
                  <a:gd name="T89" fmla="*/ 178 h 229"/>
                  <a:gd name="T90" fmla="*/ 126 w 185"/>
                  <a:gd name="T91" fmla="*/ 187 h 229"/>
                  <a:gd name="T92" fmla="*/ 112 w 185"/>
                  <a:gd name="T93" fmla="*/ 191 h 229"/>
                  <a:gd name="T94" fmla="*/ 44 w 185"/>
                  <a:gd name="T95" fmla="*/ 19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5" h="229">
                    <a:moveTo>
                      <a:pt x="0" y="0"/>
                    </a:moveTo>
                    <a:lnTo>
                      <a:pt x="0" y="229"/>
                    </a:lnTo>
                    <a:lnTo>
                      <a:pt x="105" y="229"/>
                    </a:lnTo>
                    <a:lnTo>
                      <a:pt x="105" y="229"/>
                    </a:lnTo>
                    <a:lnTo>
                      <a:pt x="123" y="228"/>
                    </a:lnTo>
                    <a:lnTo>
                      <a:pt x="131" y="227"/>
                    </a:lnTo>
                    <a:lnTo>
                      <a:pt x="139" y="225"/>
                    </a:lnTo>
                    <a:lnTo>
                      <a:pt x="146" y="222"/>
                    </a:lnTo>
                    <a:lnTo>
                      <a:pt x="152" y="219"/>
                    </a:lnTo>
                    <a:lnTo>
                      <a:pt x="159" y="215"/>
                    </a:lnTo>
                    <a:lnTo>
                      <a:pt x="164" y="211"/>
                    </a:lnTo>
                    <a:lnTo>
                      <a:pt x="169" y="207"/>
                    </a:lnTo>
                    <a:lnTo>
                      <a:pt x="173" y="201"/>
                    </a:lnTo>
                    <a:lnTo>
                      <a:pt x="177" y="196"/>
                    </a:lnTo>
                    <a:lnTo>
                      <a:pt x="180" y="189"/>
                    </a:lnTo>
                    <a:lnTo>
                      <a:pt x="182" y="182"/>
                    </a:lnTo>
                    <a:lnTo>
                      <a:pt x="183" y="175"/>
                    </a:lnTo>
                    <a:lnTo>
                      <a:pt x="184" y="167"/>
                    </a:lnTo>
                    <a:lnTo>
                      <a:pt x="185" y="159"/>
                    </a:lnTo>
                    <a:lnTo>
                      <a:pt x="185" y="159"/>
                    </a:lnTo>
                    <a:lnTo>
                      <a:pt x="184" y="148"/>
                    </a:lnTo>
                    <a:lnTo>
                      <a:pt x="181" y="138"/>
                    </a:lnTo>
                    <a:lnTo>
                      <a:pt x="178" y="129"/>
                    </a:lnTo>
                    <a:lnTo>
                      <a:pt x="173" y="122"/>
                    </a:lnTo>
                    <a:lnTo>
                      <a:pt x="167" y="116"/>
                    </a:lnTo>
                    <a:lnTo>
                      <a:pt x="161" y="112"/>
                    </a:lnTo>
                    <a:lnTo>
                      <a:pt x="153" y="108"/>
                    </a:lnTo>
                    <a:lnTo>
                      <a:pt x="147" y="106"/>
                    </a:lnTo>
                    <a:lnTo>
                      <a:pt x="147" y="106"/>
                    </a:lnTo>
                    <a:lnTo>
                      <a:pt x="153" y="102"/>
                    </a:lnTo>
                    <a:lnTo>
                      <a:pt x="160" y="98"/>
                    </a:lnTo>
                    <a:lnTo>
                      <a:pt x="165" y="94"/>
                    </a:lnTo>
                    <a:lnTo>
                      <a:pt x="169" y="88"/>
                    </a:lnTo>
                    <a:lnTo>
                      <a:pt x="173" y="82"/>
                    </a:lnTo>
                    <a:lnTo>
                      <a:pt x="175" y="76"/>
                    </a:lnTo>
                    <a:lnTo>
                      <a:pt x="177" y="68"/>
                    </a:lnTo>
                    <a:lnTo>
                      <a:pt x="178" y="60"/>
                    </a:lnTo>
                    <a:lnTo>
                      <a:pt x="178" y="60"/>
                    </a:lnTo>
                    <a:lnTo>
                      <a:pt x="177" y="53"/>
                    </a:lnTo>
                    <a:lnTo>
                      <a:pt x="177" y="46"/>
                    </a:lnTo>
                    <a:lnTo>
                      <a:pt x="175" y="40"/>
                    </a:lnTo>
                    <a:lnTo>
                      <a:pt x="173" y="34"/>
                    </a:lnTo>
                    <a:lnTo>
                      <a:pt x="171" y="29"/>
                    </a:lnTo>
                    <a:lnTo>
                      <a:pt x="167" y="24"/>
                    </a:lnTo>
                    <a:lnTo>
                      <a:pt x="164" y="19"/>
                    </a:lnTo>
                    <a:lnTo>
                      <a:pt x="160" y="15"/>
                    </a:lnTo>
                    <a:lnTo>
                      <a:pt x="154" y="12"/>
                    </a:lnTo>
                    <a:lnTo>
                      <a:pt x="149" y="9"/>
                    </a:lnTo>
                    <a:lnTo>
                      <a:pt x="138" y="4"/>
                    </a:lnTo>
                    <a:lnTo>
                      <a:pt x="125" y="1"/>
                    </a:lnTo>
                    <a:lnTo>
                      <a:pt x="111" y="0"/>
                    </a:lnTo>
                    <a:lnTo>
                      <a:pt x="0" y="0"/>
                    </a:lnTo>
                    <a:close/>
                    <a:moveTo>
                      <a:pt x="44" y="90"/>
                    </a:moveTo>
                    <a:lnTo>
                      <a:pt x="44" y="37"/>
                    </a:lnTo>
                    <a:lnTo>
                      <a:pt x="104" y="37"/>
                    </a:lnTo>
                    <a:lnTo>
                      <a:pt x="104" y="37"/>
                    </a:lnTo>
                    <a:lnTo>
                      <a:pt x="111" y="38"/>
                    </a:lnTo>
                    <a:lnTo>
                      <a:pt x="117" y="39"/>
                    </a:lnTo>
                    <a:lnTo>
                      <a:pt x="122" y="42"/>
                    </a:lnTo>
                    <a:lnTo>
                      <a:pt x="125" y="45"/>
                    </a:lnTo>
                    <a:lnTo>
                      <a:pt x="128" y="49"/>
                    </a:lnTo>
                    <a:lnTo>
                      <a:pt x="130" y="53"/>
                    </a:lnTo>
                    <a:lnTo>
                      <a:pt x="132" y="58"/>
                    </a:lnTo>
                    <a:lnTo>
                      <a:pt x="132" y="64"/>
                    </a:lnTo>
                    <a:lnTo>
                      <a:pt x="132" y="64"/>
                    </a:lnTo>
                    <a:lnTo>
                      <a:pt x="131" y="69"/>
                    </a:lnTo>
                    <a:lnTo>
                      <a:pt x="130" y="74"/>
                    </a:lnTo>
                    <a:lnTo>
                      <a:pt x="128" y="78"/>
                    </a:lnTo>
                    <a:lnTo>
                      <a:pt x="125" y="82"/>
                    </a:lnTo>
                    <a:lnTo>
                      <a:pt x="121" y="85"/>
                    </a:lnTo>
                    <a:lnTo>
                      <a:pt x="116" y="88"/>
                    </a:lnTo>
                    <a:lnTo>
                      <a:pt x="111" y="89"/>
                    </a:lnTo>
                    <a:lnTo>
                      <a:pt x="104" y="90"/>
                    </a:lnTo>
                    <a:lnTo>
                      <a:pt x="44" y="90"/>
                    </a:lnTo>
                    <a:close/>
                    <a:moveTo>
                      <a:pt x="44" y="192"/>
                    </a:moveTo>
                    <a:lnTo>
                      <a:pt x="44" y="127"/>
                    </a:lnTo>
                    <a:lnTo>
                      <a:pt x="104" y="127"/>
                    </a:lnTo>
                    <a:lnTo>
                      <a:pt x="104" y="127"/>
                    </a:lnTo>
                    <a:lnTo>
                      <a:pt x="112" y="128"/>
                    </a:lnTo>
                    <a:lnTo>
                      <a:pt x="119" y="129"/>
                    </a:lnTo>
                    <a:lnTo>
                      <a:pt x="125" y="132"/>
                    </a:lnTo>
                    <a:lnTo>
                      <a:pt x="130" y="136"/>
                    </a:lnTo>
                    <a:lnTo>
                      <a:pt x="134" y="141"/>
                    </a:lnTo>
                    <a:lnTo>
                      <a:pt x="137" y="146"/>
                    </a:lnTo>
                    <a:lnTo>
                      <a:pt x="138" y="153"/>
                    </a:lnTo>
                    <a:lnTo>
                      <a:pt x="139" y="160"/>
                    </a:lnTo>
                    <a:lnTo>
                      <a:pt x="139" y="160"/>
                    </a:lnTo>
                    <a:lnTo>
                      <a:pt x="138" y="167"/>
                    </a:lnTo>
                    <a:lnTo>
                      <a:pt x="137" y="173"/>
                    </a:lnTo>
                    <a:lnTo>
                      <a:pt x="134" y="178"/>
                    </a:lnTo>
                    <a:lnTo>
                      <a:pt x="131" y="183"/>
                    </a:lnTo>
                    <a:lnTo>
                      <a:pt x="126" y="187"/>
                    </a:lnTo>
                    <a:lnTo>
                      <a:pt x="120" y="190"/>
                    </a:lnTo>
                    <a:lnTo>
                      <a:pt x="112" y="191"/>
                    </a:lnTo>
                    <a:lnTo>
                      <a:pt x="103" y="192"/>
                    </a:lnTo>
                    <a:lnTo>
                      <a:pt x="44" y="192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" name="Freeform 43"/>
              <p:cNvSpPr>
                <a:spLocks noEditPoints="1"/>
              </p:cNvSpPr>
              <p:nvPr userDrawn="1"/>
            </p:nvSpPr>
            <p:spPr bwMode="auto">
              <a:xfrm>
                <a:off x="3295650" y="6149194"/>
                <a:ext cx="79375" cy="95250"/>
              </a:xfrm>
              <a:custGeom>
                <a:avLst/>
                <a:gdLst>
                  <a:gd name="T0" fmla="*/ 197 w 197"/>
                  <a:gd name="T1" fmla="*/ 115 h 239"/>
                  <a:gd name="T2" fmla="*/ 195 w 197"/>
                  <a:gd name="T3" fmla="*/ 92 h 239"/>
                  <a:gd name="T4" fmla="*/ 191 w 197"/>
                  <a:gd name="T5" fmla="*/ 71 h 239"/>
                  <a:gd name="T6" fmla="*/ 183 w 197"/>
                  <a:gd name="T7" fmla="*/ 52 h 239"/>
                  <a:gd name="T8" fmla="*/ 173 w 197"/>
                  <a:gd name="T9" fmla="*/ 34 h 239"/>
                  <a:gd name="T10" fmla="*/ 159 w 197"/>
                  <a:gd name="T11" fmla="*/ 20 h 239"/>
                  <a:gd name="T12" fmla="*/ 143 w 197"/>
                  <a:gd name="T13" fmla="*/ 10 h 239"/>
                  <a:gd name="T14" fmla="*/ 123 w 197"/>
                  <a:gd name="T15" fmla="*/ 3 h 239"/>
                  <a:gd name="T16" fmla="*/ 100 w 197"/>
                  <a:gd name="T17" fmla="*/ 0 h 239"/>
                  <a:gd name="T18" fmla="*/ 89 w 197"/>
                  <a:gd name="T19" fmla="*/ 1 h 239"/>
                  <a:gd name="T20" fmla="*/ 69 w 197"/>
                  <a:gd name="T21" fmla="*/ 5 h 239"/>
                  <a:gd name="T22" fmla="*/ 51 w 197"/>
                  <a:gd name="T23" fmla="*/ 12 h 239"/>
                  <a:gd name="T24" fmla="*/ 35 w 197"/>
                  <a:gd name="T25" fmla="*/ 24 h 239"/>
                  <a:gd name="T26" fmla="*/ 22 w 197"/>
                  <a:gd name="T27" fmla="*/ 39 h 239"/>
                  <a:gd name="T28" fmla="*/ 11 w 197"/>
                  <a:gd name="T29" fmla="*/ 58 h 239"/>
                  <a:gd name="T30" fmla="*/ 4 w 197"/>
                  <a:gd name="T31" fmla="*/ 80 h 239"/>
                  <a:gd name="T32" fmla="*/ 0 w 197"/>
                  <a:gd name="T33" fmla="*/ 106 h 239"/>
                  <a:gd name="T34" fmla="*/ 0 w 197"/>
                  <a:gd name="T35" fmla="*/ 120 h 239"/>
                  <a:gd name="T36" fmla="*/ 2 w 197"/>
                  <a:gd name="T37" fmla="*/ 148 h 239"/>
                  <a:gd name="T38" fmla="*/ 9 w 197"/>
                  <a:gd name="T39" fmla="*/ 172 h 239"/>
                  <a:gd name="T40" fmla="*/ 18 w 197"/>
                  <a:gd name="T41" fmla="*/ 193 h 239"/>
                  <a:gd name="T42" fmla="*/ 30 w 197"/>
                  <a:gd name="T43" fmla="*/ 209 h 239"/>
                  <a:gd name="T44" fmla="*/ 36 w 197"/>
                  <a:gd name="T45" fmla="*/ 215 h 239"/>
                  <a:gd name="T46" fmla="*/ 51 w 197"/>
                  <a:gd name="T47" fmla="*/ 226 h 239"/>
                  <a:gd name="T48" fmla="*/ 68 w 197"/>
                  <a:gd name="T49" fmla="*/ 234 h 239"/>
                  <a:gd name="T50" fmla="*/ 88 w 197"/>
                  <a:gd name="T51" fmla="*/ 238 h 239"/>
                  <a:gd name="T52" fmla="*/ 99 w 197"/>
                  <a:gd name="T53" fmla="*/ 239 h 239"/>
                  <a:gd name="T54" fmla="*/ 124 w 197"/>
                  <a:gd name="T55" fmla="*/ 237 h 239"/>
                  <a:gd name="T56" fmla="*/ 145 w 197"/>
                  <a:gd name="T57" fmla="*/ 231 h 239"/>
                  <a:gd name="T58" fmla="*/ 153 w 197"/>
                  <a:gd name="T59" fmla="*/ 227 h 239"/>
                  <a:gd name="T60" fmla="*/ 170 w 197"/>
                  <a:gd name="T61" fmla="*/ 216 h 239"/>
                  <a:gd name="T62" fmla="*/ 151 w 197"/>
                  <a:gd name="T63" fmla="*/ 180 h 239"/>
                  <a:gd name="T64" fmla="*/ 139 w 197"/>
                  <a:gd name="T65" fmla="*/ 188 h 239"/>
                  <a:gd name="T66" fmla="*/ 128 w 197"/>
                  <a:gd name="T67" fmla="*/ 193 h 239"/>
                  <a:gd name="T68" fmla="*/ 116 w 197"/>
                  <a:gd name="T69" fmla="*/ 197 h 239"/>
                  <a:gd name="T70" fmla="*/ 101 w 197"/>
                  <a:gd name="T71" fmla="*/ 198 h 239"/>
                  <a:gd name="T72" fmla="*/ 91 w 197"/>
                  <a:gd name="T73" fmla="*/ 197 h 239"/>
                  <a:gd name="T74" fmla="*/ 72 w 197"/>
                  <a:gd name="T75" fmla="*/ 190 h 239"/>
                  <a:gd name="T76" fmla="*/ 57 w 197"/>
                  <a:gd name="T77" fmla="*/ 175 h 239"/>
                  <a:gd name="T78" fmla="*/ 47 w 197"/>
                  <a:gd name="T79" fmla="*/ 151 h 239"/>
                  <a:gd name="T80" fmla="*/ 195 w 197"/>
                  <a:gd name="T81" fmla="*/ 136 h 239"/>
                  <a:gd name="T82" fmla="*/ 196 w 197"/>
                  <a:gd name="T83" fmla="*/ 127 h 239"/>
                  <a:gd name="T84" fmla="*/ 197 w 197"/>
                  <a:gd name="T85" fmla="*/ 115 h 239"/>
                  <a:gd name="T86" fmla="*/ 45 w 197"/>
                  <a:gd name="T87" fmla="*/ 98 h 239"/>
                  <a:gd name="T88" fmla="*/ 50 w 197"/>
                  <a:gd name="T89" fmla="*/ 74 h 239"/>
                  <a:gd name="T90" fmla="*/ 61 w 197"/>
                  <a:gd name="T91" fmla="*/ 56 h 239"/>
                  <a:gd name="T92" fmla="*/ 76 w 197"/>
                  <a:gd name="T93" fmla="*/ 45 h 239"/>
                  <a:gd name="T94" fmla="*/ 97 w 197"/>
                  <a:gd name="T95" fmla="*/ 41 h 239"/>
                  <a:gd name="T96" fmla="*/ 104 w 197"/>
                  <a:gd name="T97" fmla="*/ 41 h 239"/>
                  <a:gd name="T98" fmla="*/ 116 w 197"/>
                  <a:gd name="T99" fmla="*/ 44 h 239"/>
                  <a:gd name="T100" fmla="*/ 126 w 197"/>
                  <a:gd name="T101" fmla="*/ 48 h 239"/>
                  <a:gd name="T102" fmla="*/ 137 w 197"/>
                  <a:gd name="T103" fmla="*/ 58 h 239"/>
                  <a:gd name="T104" fmla="*/ 147 w 197"/>
                  <a:gd name="T105" fmla="*/ 76 h 239"/>
                  <a:gd name="T106" fmla="*/ 151 w 197"/>
                  <a:gd name="T107" fmla="*/ 9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7" h="239">
                    <a:moveTo>
                      <a:pt x="197" y="115"/>
                    </a:moveTo>
                    <a:lnTo>
                      <a:pt x="197" y="115"/>
                    </a:lnTo>
                    <a:lnTo>
                      <a:pt x="196" y="104"/>
                    </a:lnTo>
                    <a:lnTo>
                      <a:pt x="195" y="92"/>
                    </a:lnTo>
                    <a:lnTo>
                      <a:pt x="193" y="81"/>
                    </a:lnTo>
                    <a:lnTo>
                      <a:pt x="191" y="71"/>
                    </a:lnTo>
                    <a:lnTo>
                      <a:pt x="187" y="61"/>
                    </a:lnTo>
                    <a:lnTo>
                      <a:pt x="183" y="52"/>
                    </a:lnTo>
                    <a:lnTo>
                      <a:pt x="178" y="43"/>
                    </a:lnTo>
                    <a:lnTo>
                      <a:pt x="173" y="34"/>
                    </a:lnTo>
                    <a:lnTo>
                      <a:pt x="166" y="27"/>
                    </a:lnTo>
                    <a:lnTo>
                      <a:pt x="159" y="20"/>
                    </a:lnTo>
                    <a:lnTo>
                      <a:pt x="151" y="14"/>
                    </a:lnTo>
                    <a:lnTo>
                      <a:pt x="143" y="10"/>
                    </a:lnTo>
                    <a:lnTo>
                      <a:pt x="133" y="6"/>
                    </a:lnTo>
                    <a:lnTo>
                      <a:pt x="123" y="3"/>
                    </a:lnTo>
                    <a:lnTo>
                      <a:pt x="112" y="1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9" y="1"/>
                    </a:lnTo>
                    <a:lnTo>
                      <a:pt x="79" y="2"/>
                    </a:lnTo>
                    <a:lnTo>
                      <a:pt x="69" y="5"/>
                    </a:lnTo>
                    <a:lnTo>
                      <a:pt x="60" y="8"/>
                    </a:lnTo>
                    <a:lnTo>
                      <a:pt x="51" y="12"/>
                    </a:lnTo>
                    <a:lnTo>
                      <a:pt x="42" y="18"/>
                    </a:lnTo>
                    <a:lnTo>
                      <a:pt x="35" y="24"/>
                    </a:lnTo>
                    <a:lnTo>
                      <a:pt x="28" y="31"/>
                    </a:lnTo>
                    <a:lnTo>
                      <a:pt x="22" y="39"/>
                    </a:lnTo>
                    <a:lnTo>
                      <a:pt x="16" y="48"/>
                    </a:lnTo>
                    <a:lnTo>
                      <a:pt x="11" y="58"/>
                    </a:lnTo>
                    <a:lnTo>
                      <a:pt x="7" y="68"/>
                    </a:lnTo>
                    <a:lnTo>
                      <a:pt x="4" y="80"/>
                    </a:lnTo>
                    <a:lnTo>
                      <a:pt x="2" y="92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34"/>
                    </a:lnTo>
                    <a:lnTo>
                      <a:pt x="2" y="148"/>
                    </a:lnTo>
                    <a:lnTo>
                      <a:pt x="5" y="160"/>
                    </a:lnTo>
                    <a:lnTo>
                      <a:pt x="9" y="172"/>
                    </a:lnTo>
                    <a:lnTo>
                      <a:pt x="13" y="183"/>
                    </a:lnTo>
                    <a:lnTo>
                      <a:pt x="18" y="193"/>
                    </a:lnTo>
                    <a:lnTo>
                      <a:pt x="24" y="201"/>
                    </a:lnTo>
                    <a:lnTo>
                      <a:pt x="30" y="209"/>
                    </a:lnTo>
                    <a:lnTo>
                      <a:pt x="30" y="209"/>
                    </a:lnTo>
                    <a:lnTo>
                      <a:pt x="36" y="215"/>
                    </a:lnTo>
                    <a:lnTo>
                      <a:pt x="43" y="220"/>
                    </a:lnTo>
                    <a:lnTo>
                      <a:pt x="51" y="226"/>
                    </a:lnTo>
                    <a:lnTo>
                      <a:pt x="59" y="230"/>
                    </a:lnTo>
                    <a:lnTo>
                      <a:pt x="68" y="234"/>
                    </a:lnTo>
                    <a:lnTo>
                      <a:pt x="77" y="236"/>
                    </a:lnTo>
                    <a:lnTo>
                      <a:pt x="88" y="238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2" y="238"/>
                    </a:lnTo>
                    <a:lnTo>
                      <a:pt x="124" y="237"/>
                    </a:lnTo>
                    <a:lnTo>
                      <a:pt x="135" y="234"/>
                    </a:lnTo>
                    <a:lnTo>
                      <a:pt x="145" y="231"/>
                    </a:lnTo>
                    <a:lnTo>
                      <a:pt x="145" y="231"/>
                    </a:lnTo>
                    <a:lnTo>
                      <a:pt x="153" y="227"/>
                    </a:lnTo>
                    <a:lnTo>
                      <a:pt x="162" y="222"/>
                    </a:lnTo>
                    <a:lnTo>
                      <a:pt x="170" y="216"/>
                    </a:lnTo>
                    <a:lnTo>
                      <a:pt x="178" y="209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39" y="188"/>
                    </a:lnTo>
                    <a:lnTo>
                      <a:pt x="128" y="193"/>
                    </a:lnTo>
                    <a:lnTo>
                      <a:pt x="128" y="193"/>
                    </a:lnTo>
                    <a:lnTo>
                      <a:pt x="122" y="195"/>
                    </a:lnTo>
                    <a:lnTo>
                      <a:pt x="116" y="197"/>
                    </a:lnTo>
                    <a:lnTo>
                      <a:pt x="109" y="198"/>
                    </a:lnTo>
                    <a:lnTo>
                      <a:pt x="101" y="198"/>
                    </a:lnTo>
                    <a:lnTo>
                      <a:pt x="101" y="198"/>
                    </a:lnTo>
                    <a:lnTo>
                      <a:pt x="91" y="197"/>
                    </a:lnTo>
                    <a:lnTo>
                      <a:pt x="81" y="195"/>
                    </a:lnTo>
                    <a:lnTo>
                      <a:pt x="72" y="190"/>
                    </a:lnTo>
                    <a:lnTo>
                      <a:pt x="64" y="183"/>
                    </a:lnTo>
                    <a:lnTo>
                      <a:pt x="57" y="175"/>
                    </a:lnTo>
                    <a:lnTo>
                      <a:pt x="51" y="164"/>
                    </a:lnTo>
                    <a:lnTo>
                      <a:pt x="47" y="151"/>
                    </a:lnTo>
                    <a:lnTo>
                      <a:pt x="44" y="136"/>
                    </a:lnTo>
                    <a:lnTo>
                      <a:pt x="195" y="136"/>
                    </a:lnTo>
                    <a:lnTo>
                      <a:pt x="195" y="136"/>
                    </a:lnTo>
                    <a:lnTo>
                      <a:pt x="196" y="127"/>
                    </a:lnTo>
                    <a:lnTo>
                      <a:pt x="197" y="115"/>
                    </a:lnTo>
                    <a:lnTo>
                      <a:pt x="197" y="115"/>
                    </a:lnTo>
                    <a:close/>
                    <a:moveTo>
                      <a:pt x="45" y="98"/>
                    </a:moveTo>
                    <a:lnTo>
                      <a:pt x="45" y="98"/>
                    </a:lnTo>
                    <a:lnTo>
                      <a:pt x="47" y="85"/>
                    </a:lnTo>
                    <a:lnTo>
                      <a:pt x="50" y="74"/>
                    </a:lnTo>
                    <a:lnTo>
                      <a:pt x="55" y="64"/>
                    </a:lnTo>
                    <a:lnTo>
                      <a:pt x="61" y="56"/>
                    </a:lnTo>
                    <a:lnTo>
                      <a:pt x="68" y="49"/>
                    </a:lnTo>
                    <a:lnTo>
                      <a:pt x="76" y="45"/>
                    </a:lnTo>
                    <a:lnTo>
                      <a:pt x="86" y="42"/>
                    </a:lnTo>
                    <a:lnTo>
                      <a:pt x="97" y="41"/>
                    </a:lnTo>
                    <a:lnTo>
                      <a:pt x="97" y="41"/>
                    </a:lnTo>
                    <a:lnTo>
                      <a:pt x="104" y="41"/>
                    </a:lnTo>
                    <a:lnTo>
                      <a:pt x="110" y="42"/>
                    </a:lnTo>
                    <a:lnTo>
                      <a:pt x="116" y="44"/>
                    </a:lnTo>
                    <a:lnTo>
                      <a:pt x="121" y="45"/>
                    </a:lnTo>
                    <a:lnTo>
                      <a:pt x="126" y="48"/>
                    </a:lnTo>
                    <a:lnTo>
                      <a:pt x="130" y="51"/>
                    </a:lnTo>
                    <a:lnTo>
                      <a:pt x="137" y="58"/>
                    </a:lnTo>
                    <a:lnTo>
                      <a:pt x="143" y="66"/>
                    </a:lnTo>
                    <a:lnTo>
                      <a:pt x="147" y="76"/>
                    </a:lnTo>
                    <a:lnTo>
                      <a:pt x="150" y="87"/>
                    </a:lnTo>
                    <a:lnTo>
                      <a:pt x="151" y="98"/>
                    </a:lnTo>
                    <a:lnTo>
                      <a:pt x="45" y="98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" name="Freeform 44"/>
              <p:cNvSpPr>
                <a:spLocks/>
              </p:cNvSpPr>
              <p:nvPr userDrawn="1"/>
            </p:nvSpPr>
            <p:spPr bwMode="auto">
              <a:xfrm>
                <a:off x="3382962" y="6150782"/>
                <a:ext cx="73025" cy="92075"/>
              </a:xfrm>
              <a:custGeom>
                <a:avLst/>
                <a:gdLst>
                  <a:gd name="T0" fmla="*/ 184 w 184"/>
                  <a:gd name="T1" fmla="*/ 39 h 229"/>
                  <a:gd name="T2" fmla="*/ 184 w 184"/>
                  <a:gd name="T3" fmla="*/ 0 h 229"/>
                  <a:gd name="T4" fmla="*/ 0 w 184"/>
                  <a:gd name="T5" fmla="*/ 0 h 229"/>
                  <a:gd name="T6" fmla="*/ 0 w 184"/>
                  <a:gd name="T7" fmla="*/ 39 h 229"/>
                  <a:gd name="T8" fmla="*/ 70 w 184"/>
                  <a:gd name="T9" fmla="*/ 39 h 229"/>
                  <a:gd name="T10" fmla="*/ 70 w 184"/>
                  <a:gd name="T11" fmla="*/ 229 h 229"/>
                  <a:gd name="T12" fmla="*/ 114 w 184"/>
                  <a:gd name="T13" fmla="*/ 229 h 229"/>
                  <a:gd name="T14" fmla="*/ 114 w 184"/>
                  <a:gd name="T15" fmla="*/ 39 h 229"/>
                  <a:gd name="T16" fmla="*/ 184 w 184"/>
                  <a:gd name="T17" fmla="*/ 3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229">
                    <a:moveTo>
                      <a:pt x="184" y="39"/>
                    </a:moveTo>
                    <a:lnTo>
                      <a:pt x="184" y="0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70" y="39"/>
                    </a:lnTo>
                    <a:lnTo>
                      <a:pt x="70" y="229"/>
                    </a:lnTo>
                    <a:lnTo>
                      <a:pt x="114" y="229"/>
                    </a:lnTo>
                    <a:lnTo>
                      <a:pt x="114" y="39"/>
                    </a:lnTo>
                    <a:lnTo>
                      <a:pt x="184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" name="Freeform 45"/>
              <p:cNvSpPr>
                <a:spLocks/>
              </p:cNvSpPr>
              <p:nvPr userDrawn="1"/>
            </p:nvSpPr>
            <p:spPr bwMode="auto">
              <a:xfrm>
                <a:off x="3470275" y="6217457"/>
                <a:ext cx="26988" cy="26988"/>
              </a:xfrm>
              <a:custGeom>
                <a:avLst/>
                <a:gdLst>
                  <a:gd name="T0" fmla="*/ 69 w 69"/>
                  <a:gd name="T1" fmla="*/ 34 h 69"/>
                  <a:gd name="T2" fmla="*/ 69 w 69"/>
                  <a:gd name="T3" fmla="*/ 34 h 69"/>
                  <a:gd name="T4" fmla="*/ 69 w 69"/>
                  <a:gd name="T5" fmla="*/ 27 h 69"/>
                  <a:gd name="T6" fmla="*/ 67 w 69"/>
                  <a:gd name="T7" fmla="*/ 21 h 69"/>
                  <a:gd name="T8" fmla="*/ 63 w 69"/>
                  <a:gd name="T9" fmla="*/ 15 h 69"/>
                  <a:gd name="T10" fmla="*/ 59 w 69"/>
                  <a:gd name="T11" fmla="*/ 10 h 69"/>
                  <a:gd name="T12" fmla="*/ 54 w 69"/>
                  <a:gd name="T13" fmla="*/ 5 h 69"/>
                  <a:gd name="T14" fmla="*/ 48 w 69"/>
                  <a:gd name="T15" fmla="*/ 2 h 69"/>
                  <a:gd name="T16" fmla="*/ 42 w 69"/>
                  <a:gd name="T17" fmla="*/ 0 h 69"/>
                  <a:gd name="T18" fmla="*/ 35 w 69"/>
                  <a:gd name="T19" fmla="*/ 0 h 69"/>
                  <a:gd name="T20" fmla="*/ 35 w 69"/>
                  <a:gd name="T21" fmla="*/ 0 h 69"/>
                  <a:gd name="T22" fmla="*/ 28 w 69"/>
                  <a:gd name="T23" fmla="*/ 0 h 69"/>
                  <a:gd name="T24" fmla="*/ 21 w 69"/>
                  <a:gd name="T25" fmla="*/ 2 h 69"/>
                  <a:gd name="T26" fmla="*/ 15 w 69"/>
                  <a:gd name="T27" fmla="*/ 5 h 69"/>
                  <a:gd name="T28" fmla="*/ 10 w 69"/>
                  <a:gd name="T29" fmla="*/ 10 h 69"/>
                  <a:gd name="T30" fmla="*/ 6 w 69"/>
                  <a:gd name="T31" fmla="*/ 15 h 69"/>
                  <a:gd name="T32" fmla="*/ 3 w 69"/>
                  <a:gd name="T33" fmla="*/ 21 h 69"/>
                  <a:gd name="T34" fmla="*/ 1 w 69"/>
                  <a:gd name="T35" fmla="*/ 27 h 69"/>
                  <a:gd name="T36" fmla="*/ 0 w 69"/>
                  <a:gd name="T37" fmla="*/ 34 h 69"/>
                  <a:gd name="T38" fmla="*/ 0 w 69"/>
                  <a:gd name="T39" fmla="*/ 34 h 69"/>
                  <a:gd name="T40" fmla="*/ 1 w 69"/>
                  <a:gd name="T41" fmla="*/ 42 h 69"/>
                  <a:gd name="T42" fmla="*/ 3 w 69"/>
                  <a:gd name="T43" fmla="*/ 48 h 69"/>
                  <a:gd name="T44" fmla="*/ 6 w 69"/>
                  <a:gd name="T45" fmla="*/ 54 h 69"/>
                  <a:gd name="T46" fmla="*/ 10 w 69"/>
                  <a:gd name="T47" fmla="*/ 59 h 69"/>
                  <a:gd name="T48" fmla="*/ 15 w 69"/>
                  <a:gd name="T49" fmla="*/ 63 h 69"/>
                  <a:gd name="T50" fmla="*/ 21 w 69"/>
                  <a:gd name="T51" fmla="*/ 66 h 69"/>
                  <a:gd name="T52" fmla="*/ 28 w 69"/>
                  <a:gd name="T53" fmla="*/ 68 h 69"/>
                  <a:gd name="T54" fmla="*/ 35 w 69"/>
                  <a:gd name="T55" fmla="*/ 69 h 69"/>
                  <a:gd name="T56" fmla="*/ 35 w 69"/>
                  <a:gd name="T57" fmla="*/ 69 h 69"/>
                  <a:gd name="T58" fmla="*/ 42 w 69"/>
                  <a:gd name="T59" fmla="*/ 68 h 69"/>
                  <a:gd name="T60" fmla="*/ 48 w 69"/>
                  <a:gd name="T61" fmla="*/ 66 h 69"/>
                  <a:gd name="T62" fmla="*/ 54 w 69"/>
                  <a:gd name="T63" fmla="*/ 63 h 69"/>
                  <a:gd name="T64" fmla="*/ 59 w 69"/>
                  <a:gd name="T65" fmla="*/ 59 h 69"/>
                  <a:gd name="T66" fmla="*/ 63 w 69"/>
                  <a:gd name="T67" fmla="*/ 54 h 69"/>
                  <a:gd name="T68" fmla="*/ 67 w 69"/>
                  <a:gd name="T69" fmla="*/ 48 h 69"/>
                  <a:gd name="T70" fmla="*/ 69 w 69"/>
                  <a:gd name="T71" fmla="*/ 42 h 69"/>
                  <a:gd name="T72" fmla="*/ 69 w 69"/>
                  <a:gd name="T73" fmla="*/ 34 h 69"/>
                  <a:gd name="T74" fmla="*/ 69 w 69"/>
                  <a:gd name="T75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9" h="69">
                    <a:moveTo>
                      <a:pt x="69" y="34"/>
                    </a:moveTo>
                    <a:lnTo>
                      <a:pt x="69" y="34"/>
                    </a:lnTo>
                    <a:lnTo>
                      <a:pt x="69" y="27"/>
                    </a:lnTo>
                    <a:lnTo>
                      <a:pt x="67" y="21"/>
                    </a:lnTo>
                    <a:lnTo>
                      <a:pt x="63" y="15"/>
                    </a:lnTo>
                    <a:lnTo>
                      <a:pt x="59" y="10"/>
                    </a:lnTo>
                    <a:lnTo>
                      <a:pt x="54" y="5"/>
                    </a:lnTo>
                    <a:lnTo>
                      <a:pt x="48" y="2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5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3" y="21"/>
                    </a:lnTo>
                    <a:lnTo>
                      <a:pt x="1" y="27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1" y="42"/>
                    </a:lnTo>
                    <a:lnTo>
                      <a:pt x="3" y="48"/>
                    </a:lnTo>
                    <a:lnTo>
                      <a:pt x="6" y="54"/>
                    </a:lnTo>
                    <a:lnTo>
                      <a:pt x="10" y="59"/>
                    </a:lnTo>
                    <a:lnTo>
                      <a:pt x="15" y="63"/>
                    </a:lnTo>
                    <a:lnTo>
                      <a:pt x="21" y="66"/>
                    </a:lnTo>
                    <a:lnTo>
                      <a:pt x="28" y="68"/>
                    </a:lnTo>
                    <a:lnTo>
                      <a:pt x="35" y="69"/>
                    </a:lnTo>
                    <a:lnTo>
                      <a:pt x="35" y="69"/>
                    </a:lnTo>
                    <a:lnTo>
                      <a:pt x="42" y="68"/>
                    </a:lnTo>
                    <a:lnTo>
                      <a:pt x="48" y="66"/>
                    </a:lnTo>
                    <a:lnTo>
                      <a:pt x="54" y="63"/>
                    </a:lnTo>
                    <a:lnTo>
                      <a:pt x="59" y="59"/>
                    </a:lnTo>
                    <a:lnTo>
                      <a:pt x="63" y="54"/>
                    </a:lnTo>
                    <a:lnTo>
                      <a:pt x="67" y="48"/>
                    </a:lnTo>
                    <a:lnTo>
                      <a:pt x="69" y="42"/>
                    </a:lnTo>
                    <a:lnTo>
                      <a:pt x="69" y="34"/>
                    </a:lnTo>
                    <a:lnTo>
                      <a:pt x="69" y="34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" name="Freeform 46"/>
              <p:cNvSpPr>
                <a:spLocks noEditPoints="1"/>
              </p:cNvSpPr>
              <p:nvPr userDrawn="1"/>
            </p:nvSpPr>
            <p:spPr bwMode="auto">
              <a:xfrm>
                <a:off x="617537" y="6331757"/>
                <a:ext cx="90488" cy="122238"/>
              </a:xfrm>
              <a:custGeom>
                <a:avLst/>
                <a:gdLst>
                  <a:gd name="T0" fmla="*/ 227 w 227"/>
                  <a:gd name="T1" fmla="*/ 96 h 307"/>
                  <a:gd name="T2" fmla="*/ 225 w 227"/>
                  <a:gd name="T3" fmla="*/ 74 h 307"/>
                  <a:gd name="T4" fmla="*/ 219 w 227"/>
                  <a:gd name="T5" fmla="*/ 54 h 307"/>
                  <a:gd name="T6" fmla="*/ 210 w 227"/>
                  <a:gd name="T7" fmla="*/ 38 h 307"/>
                  <a:gd name="T8" fmla="*/ 198 w 227"/>
                  <a:gd name="T9" fmla="*/ 24 h 307"/>
                  <a:gd name="T10" fmla="*/ 183 w 227"/>
                  <a:gd name="T11" fmla="*/ 14 h 307"/>
                  <a:gd name="T12" fmla="*/ 167 w 227"/>
                  <a:gd name="T13" fmla="*/ 6 h 307"/>
                  <a:gd name="T14" fmla="*/ 148 w 227"/>
                  <a:gd name="T15" fmla="*/ 2 h 307"/>
                  <a:gd name="T16" fmla="*/ 128 w 227"/>
                  <a:gd name="T17" fmla="*/ 0 h 307"/>
                  <a:gd name="T18" fmla="*/ 0 w 227"/>
                  <a:gd name="T19" fmla="*/ 307 h 307"/>
                  <a:gd name="T20" fmla="*/ 45 w 227"/>
                  <a:gd name="T21" fmla="*/ 192 h 307"/>
                  <a:gd name="T22" fmla="*/ 125 w 227"/>
                  <a:gd name="T23" fmla="*/ 192 h 307"/>
                  <a:gd name="T24" fmla="*/ 146 w 227"/>
                  <a:gd name="T25" fmla="*/ 190 h 307"/>
                  <a:gd name="T26" fmla="*/ 165 w 227"/>
                  <a:gd name="T27" fmla="*/ 186 h 307"/>
                  <a:gd name="T28" fmla="*/ 183 w 227"/>
                  <a:gd name="T29" fmla="*/ 178 h 307"/>
                  <a:gd name="T30" fmla="*/ 197 w 227"/>
                  <a:gd name="T31" fmla="*/ 167 h 307"/>
                  <a:gd name="T32" fmla="*/ 210 w 227"/>
                  <a:gd name="T33" fmla="*/ 154 h 307"/>
                  <a:gd name="T34" fmla="*/ 219 w 227"/>
                  <a:gd name="T35" fmla="*/ 137 h 307"/>
                  <a:gd name="T36" fmla="*/ 225 w 227"/>
                  <a:gd name="T37" fmla="*/ 118 h 307"/>
                  <a:gd name="T38" fmla="*/ 227 w 227"/>
                  <a:gd name="T39" fmla="*/ 96 h 307"/>
                  <a:gd name="T40" fmla="*/ 179 w 227"/>
                  <a:gd name="T41" fmla="*/ 96 h 307"/>
                  <a:gd name="T42" fmla="*/ 178 w 227"/>
                  <a:gd name="T43" fmla="*/ 108 h 307"/>
                  <a:gd name="T44" fmla="*/ 172 w 227"/>
                  <a:gd name="T45" fmla="*/ 127 h 307"/>
                  <a:gd name="T46" fmla="*/ 159 w 227"/>
                  <a:gd name="T47" fmla="*/ 141 h 307"/>
                  <a:gd name="T48" fmla="*/ 139 w 227"/>
                  <a:gd name="T49" fmla="*/ 148 h 307"/>
                  <a:gd name="T50" fmla="*/ 45 w 227"/>
                  <a:gd name="T51" fmla="*/ 149 h 307"/>
                  <a:gd name="T52" fmla="*/ 127 w 227"/>
                  <a:gd name="T53" fmla="*/ 43 h 307"/>
                  <a:gd name="T54" fmla="*/ 138 w 227"/>
                  <a:gd name="T55" fmla="*/ 44 h 307"/>
                  <a:gd name="T56" fmla="*/ 157 w 227"/>
                  <a:gd name="T57" fmla="*/ 51 h 307"/>
                  <a:gd name="T58" fmla="*/ 171 w 227"/>
                  <a:gd name="T59" fmla="*/ 65 h 307"/>
                  <a:gd name="T60" fmla="*/ 178 w 227"/>
                  <a:gd name="T61" fmla="*/ 84 h 307"/>
                  <a:gd name="T62" fmla="*/ 179 w 227"/>
                  <a:gd name="T63" fmla="*/ 96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7" h="307">
                    <a:moveTo>
                      <a:pt x="227" y="96"/>
                    </a:moveTo>
                    <a:lnTo>
                      <a:pt x="227" y="96"/>
                    </a:lnTo>
                    <a:lnTo>
                      <a:pt x="226" y="84"/>
                    </a:lnTo>
                    <a:lnTo>
                      <a:pt x="225" y="74"/>
                    </a:lnTo>
                    <a:lnTo>
                      <a:pt x="222" y="64"/>
                    </a:lnTo>
                    <a:lnTo>
                      <a:pt x="219" y="54"/>
                    </a:lnTo>
                    <a:lnTo>
                      <a:pt x="215" y="46"/>
                    </a:lnTo>
                    <a:lnTo>
                      <a:pt x="210" y="38"/>
                    </a:lnTo>
                    <a:lnTo>
                      <a:pt x="204" y="31"/>
                    </a:lnTo>
                    <a:lnTo>
                      <a:pt x="198" y="24"/>
                    </a:lnTo>
                    <a:lnTo>
                      <a:pt x="191" y="19"/>
                    </a:lnTo>
                    <a:lnTo>
                      <a:pt x="183" y="14"/>
                    </a:lnTo>
                    <a:lnTo>
                      <a:pt x="175" y="10"/>
                    </a:lnTo>
                    <a:lnTo>
                      <a:pt x="167" y="6"/>
                    </a:lnTo>
                    <a:lnTo>
                      <a:pt x="158" y="4"/>
                    </a:lnTo>
                    <a:lnTo>
                      <a:pt x="148" y="2"/>
                    </a:lnTo>
                    <a:lnTo>
                      <a:pt x="138" y="1"/>
                    </a:lnTo>
                    <a:lnTo>
                      <a:pt x="128" y="0"/>
                    </a:lnTo>
                    <a:lnTo>
                      <a:pt x="0" y="0"/>
                    </a:lnTo>
                    <a:lnTo>
                      <a:pt x="0" y="307"/>
                    </a:lnTo>
                    <a:lnTo>
                      <a:pt x="45" y="307"/>
                    </a:lnTo>
                    <a:lnTo>
                      <a:pt x="45" y="192"/>
                    </a:lnTo>
                    <a:lnTo>
                      <a:pt x="125" y="192"/>
                    </a:lnTo>
                    <a:lnTo>
                      <a:pt x="125" y="192"/>
                    </a:lnTo>
                    <a:lnTo>
                      <a:pt x="135" y="191"/>
                    </a:lnTo>
                    <a:lnTo>
                      <a:pt x="146" y="190"/>
                    </a:lnTo>
                    <a:lnTo>
                      <a:pt x="156" y="188"/>
                    </a:lnTo>
                    <a:lnTo>
                      <a:pt x="165" y="186"/>
                    </a:lnTo>
                    <a:lnTo>
                      <a:pt x="174" y="182"/>
                    </a:lnTo>
                    <a:lnTo>
                      <a:pt x="183" y="178"/>
                    </a:lnTo>
                    <a:lnTo>
                      <a:pt x="190" y="173"/>
                    </a:lnTo>
                    <a:lnTo>
                      <a:pt x="197" y="167"/>
                    </a:lnTo>
                    <a:lnTo>
                      <a:pt x="204" y="161"/>
                    </a:lnTo>
                    <a:lnTo>
                      <a:pt x="210" y="154"/>
                    </a:lnTo>
                    <a:lnTo>
                      <a:pt x="215" y="146"/>
                    </a:lnTo>
                    <a:lnTo>
                      <a:pt x="219" y="137"/>
                    </a:lnTo>
                    <a:lnTo>
                      <a:pt x="222" y="128"/>
                    </a:lnTo>
                    <a:lnTo>
                      <a:pt x="225" y="118"/>
                    </a:lnTo>
                    <a:lnTo>
                      <a:pt x="226" y="107"/>
                    </a:lnTo>
                    <a:lnTo>
                      <a:pt x="227" y="96"/>
                    </a:lnTo>
                    <a:lnTo>
                      <a:pt x="227" y="96"/>
                    </a:lnTo>
                    <a:close/>
                    <a:moveTo>
                      <a:pt x="179" y="96"/>
                    </a:moveTo>
                    <a:lnTo>
                      <a:pt x="179" y="96"/>
                    </a:lnTo>
                    <a:lnTo>
                      <a:pt x="178" y="108"/>
                    </a:lnTo>
                    <a:lnTo>
                      <a:pt x="176" y="118"/>
                    </a:lnTo>
                    <a:lnTo>
                      <a:pt x="172" y="127"/>
                    </a:lnTo>
                    <a:lnTo>
                      <a:pt x="166" y="135"/>
                    </a:lnTo>
                    <a:lnTo>
                      <a:pt x="159" y="141"/>
                    </a:lnTo>
                    <a:lnTo>
                      <a:pt x="150" y="145"/>
                    </a:lnTo>
                    <a:lnTo>
                      <a:pt x="139" y="148"/>
                    </a:lnTo>
                    <a:lnTo>
                      <a:pt x="127" y="149"/>
                    </a:lnTo>
                    <a:lnTo>
                      <a:pt x="45" y="149"/>
                    </a:lnTo>
                    <a:lnTo>
                      <a:pt x="45" y="43"/>
                    </a:lnTo>
                    <a:lnTo>
                      <a:pt x="127" y="43"/>
                    </a:lnTo>
                    <a:lnTo>
                      <a:pt x="127" y="43"/>
                    </a:lnTo>
                    <a:lnTo>
                      <a:pt x="138" y="44"/>
                    </a:lnTo>
                    <a:lnTo>
                      <a:pt x="148" y="47"/>
                    </a:lnTo>
                    <a:lnTo>
                      <a:pt x="157" y="51"/>
                    </a:lnTo>
                    <a:lnTo>
                      <a:pt x="165" y="57"/>
                    </a:lnTo>
                    <a:lnTo>
                      <a:pt x="171" y="65"/>
                    </a:lnTo>
                    <a:lnTo>
                      <a:pt x="175" y="73"/>
                    </a:lnTo>
                    <a:lnTo>
                      <a:pt x="178" y="84"/>
                    </a:lnTo>
                    <a:lnTo>
                      <a:pt x="179" y="96"/>
                    </a:lnTo>
                    <a:lnTo>
                      <a:pt x="179" y="96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" name="Freeform 47"/>
              <p:cNvSpPr>
                <a:spLocks noEditPoints="1"/>
              </p:cNvSpPr>
              <p:nvPr userDrawn="1"/>
            </p:nvSpPr>
            <p:spPr bwMode="auto">
              <a:xfrm>
                <a:off x="720725" y="6360332"/>
                <a:ext cx="77788" cy="95250"/>
              </a:xfrm>
              <a:custGeom>
                <a:avLst/>
                <a:gdLst>
                  <a:gd name="T0" fmla="*/ 196 w 196"/>
                  <a:gd name="T1" fmla="*/ 114 h 239"/>
                  <a:gd name="T2" fmla="*/ 195 w 196"/>
                  <a:gd name="T3" fmla="*/ 92 h 239"/>
                  <a:gd name="T4" fmla="*/ 191 w 196"/>
                  <a:gd name="T5" fmla="*/ 70 h 239"/>
                  <a:gd name="T6" fmla="*/ 183 w 196"/>
                  <a:gd name="T7" fmla="*/ 51 h 239"/>
                  <a:gd name="T8" fmla="*/ 173 w 196"/>
                  <a:gd name="T9" fmla="*/ 34 h 239"/>
                  <a:gd name="T10" fmla="*/ 159 w 196"/>
                  <a:gd name="T11" fmla="*/ 20 h 239"/>
                  <a:gd name="T12" fmla="*/ 143 w 196"/>
                  <a:gd name="T13" fmla="*/ 9 h 239"/>
                  <a:gd name="T14" fmla="*/ 123 w 196"/>
                  <a:gd name="T15" fmla="*/ 2 h 239"/>
                  <a:gd name="T16" fmla="*/ 100 w 196"/>
                  <a:gd name="T17" fmla="*/ 0 h 239"/>
                  <a:gd name="T18" fmla="*/ 89 w 196"/>
                  <a:gd name="T19" fmla="*/ 0 h 239"/>
                  <a:gd name="T20" fmla="*/ 69 w 196"/>
                  <a:gd name="T21" fmla="*/ 4 h 239"/>
                  <a:gd name="T22" fmla="*/ 51 w 196"/>
                  <a:gd name="T23" fmla="*/ 12 h 239"/>
                  <a:gd name="T24" fmla="*/ 35 w 196"/>
                  <a:gd name="T25" fmla="*/ 23 h 239"/>
                  <a:gd name="T26" fmla="*/ 21 w 196"/>
                  <a:gd name="T27" fmla="*/ 38 h 239"/>
                  <a:gd name="T28" fmla="*/ 11 w 196"/>
                  <a:gd name="T29" fmla="*/ 57 h 239"/>
                  <a:gd name="T30" fmla="*/ 4 w 196"/>
                  <a:gd name="T31" fmla="*/ 79 h 239"/>
                  <a:gd name="T32" fmla="*/ 0 w 196"/>
                  <a:gd name="T33" fmla="*/ 105 h 239"/>
                  <a:gd name="T34" fmla="*/ 0 w 196"/>
                  <a:gd name="T35" fmla="*/ 119 h 239"/>
                  <a:gd name="T36" fmla="*/ 2 w 196"/>
                  <a:gd name="T37" fmla="*/ 147 h 239"/>
                  <a:gd name="T38" fmla="*/ 9 w 196"/>
                  <a:gd name="T39" fmla="*/ 173 h 239"/>
                  <a:gd name="T40" fmla="*/ 18 w 196"/>
                  <a:gd name="T41" fmla="*/ 193 h 239"/>
                  <a:gd name="T42" fmla="*/ 30 w 196"/>
                  <a:gd name="T43" fmla="*/ 209 h 239"/>
                  <a:gd name="T44" fmla="*/ 36 w 196"/>
                  <a:gd name="T45" fmla="*/ 215 h 239"/>
                  <a:gd name="T46" fmla="*/ 51 w 196"/>
                  <a:gd name="T47" fmla="*/ 226 h 239"/>
                  <a:gd name="T48" fmla="*/ 68 w 196"/>
                  <a:gd name="T49" fmla="*/ 234 h 239"/>
                  <a:gd name="T50" fmla="*/ 88 w 196"/>
                  <a:gd name="T51" fmla="*/ 239 h 239"/>
                  <a:gd name="T52" fmla="*/ 99 w 196"/>
                  <a:gd name="T53" fmla="*/ 239 h 239"/>
                  <a:gd name="T54" fmla="*/ 124 w 196"/>
                  <a:gd name="T55" fmla="*/ 237 h 239"/>
                  <a:gd name="T56" fmla="*/ 145 w 196"/>
                  <a:gd name="T57" fmla="*/ 231 h 239"/>
                  <a:gd name="T58" fmla="*/ 153 w 196"/>
                  <a:gd name="T59" fmla="*/ 227 h 239"/>
                  <a:gd name="T60" fmla="*/ 169 w 196"/>
                  <a:gd name="T61" fmla="*/ 217 h 239"/>
                  <a:gd name="T62" fmla="*/ 151 w 196"/>
                  <a:gd name="T63" fmla="*/ 180 h 239"/>
                  <a:gd name="T64" fmla="*/ 139 w 196"/>
                  <a:gd name="T65" fmla="*/ 188 h 239"/>
                  <a:gd name="T66" fmla="*/ 128 w 196"/>
                  <a:gd name="T67" fmla="*/ 194 h 239"/>
                  <a:gd name="T68" fmla="*/ 116 w 196"/>
                  <a:gd name="T69" fmla="*/ 197 h 239"/>
                  <a:gd name="T70" fmla="*/ 101 w 196"/>
                  <a:gd name="T71" fmla="*/ 199 h 239"/>
                  <a:gd name="T72" fmla="*/ 91 w 196"/>
                  <a:gd name="T73" fmla="*/ 198 h 239"/>
                  <a:gd name="T74" fmla="*/ 72 w 196"/>
                  <a:gd name="T75" fmla="*/ 191 h 239"/>
                  <a:gd name="T76" fmla="*/ 57 w 196"/>
                  <a:gd name="T77" fmla="*/ 175 h 239"/>
                  <a:gd name="T78" fmla="*/ 47 w 196"/>
                  <a:gd name="T79" fmla="*/ 151 h 239"/>
                  <a:gd name="T80" fmla="*/ 195 w 196"/>
                  <a:gd name="T81" fmla="*/ 135 h 239"/>
                  <a:gd name="T82" fmla="*/ 196 w 196"/>
                  <a:gd name="T83" fmla="*/ 126 h 239"/>
                  <a:gd name="T84" fmla="*/ 196 w 196"/>
                  <a:gd name="T85" fmla="*/ 114 h 239"/>
                  <a:gd name="T86" fmla="*/ 45 w 196"/>
                  <a:gd name="T87" fmla="*/ 98 h 239"/>
                  <a:gd name="T88" fmla="*/ 50 w 196"/>
                  <a:gd name="T89" fmla="*/ 73 h 239"/>
                  <a:gd name="T90" fmla="*/ 61 w 196"/>
                  <a:gd name="T91" fmla="*/ 55 h 239"/>
                  <a:gd name="T92" fmla="*/ 76 w 196"/>
                  <a:gd name="T93" fmla="*/ 44 h 239"/>
                  <a:gd name="T94" fmla="*/ 97 w 196"/>
                  <a:gd name="T95" fmla="*/ 40 h 239"/>
                  <a:gd name="T96" fmla="*/ 104 w 196"/>
                  <a:gd name="T97" fmla="*/ 41 h 239"/>
                  <a:gd name="T98" fmla="*/ 116 w 196"/>
                  <a:gd name="T99" fmla="*/ 43 h 239"/>
                  <a:gd name="T100" fmla="*/ 126 w 196"/>
                  <a:gd name="T101" fmla="*/ 47 h 239"/>
                  <a:gd name="T102" fmla="*/ 137 w 196"/>
                  <a:gd name="T103" fmla="*/ 57 h 239"/>
                  <a:gd name="T104" fmla="*/ 147 w 196"/>
                  <a:gd name="T105" fmla="*/ 76 h 239"/>
                  <a:gd name="T106" fmla="*/ 151 w 196"/>
                  <a:gd name="T107" fmla="*/ 9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6" h="239">
                    <a:moveTo>
                      <a:pt x="196" y="114"/>
                    </a:moveTo>
                    <a:lnTo>
                      <a:pt x="196" y="114"/>
                    </a:lnTo>
                    <a:lnTo>
                      <a:pt x="196" y="103"/>
                    </a:lnTo>
                    <a:lnTo>
                      <a:pt x="195" y="92"/>
                    </a:lnTo>
                    <a:lnTo>
                      <a:pt x="193" y="81"/>
                    </a:lnTo>
                    <a:lnTo>
                      <a:pt x="191" y="70"/>
                    </a:lnTo>
                    <a:lnTo>
                      <a:pt x="187" y="60"/>
                    </a:lnTo>
                    <a:lnTo>
                      <a:pt x="183" y="51"/>
                    </a:lnTo>
                    <a:lnTo>
                      <a:pt x="178" y="42"/>
                    </a:lnTo>
                    <a:lnTo>
                      <a:pt x="173" y="34"/>
                    </a:lnTo>
                    <a:lnTo>
                      <a:pt x="166" y="26"/>
                    </a:lnTo>
                    <a:lnTo>
                      <a:pt x="159" y="20"/>
                    </a:lnTo>
                    <a:lnTo>
                      <a:pt x="151" y="14"/>
                    </a:lnTo>
                    <a:lnTo>
                      <a:pt x="143" y="9"/>
                    </a:lnTo>
                    <a:lnTo>
                      <a:pt x="133" y="5"/>
                    </a:lnTo>
                    <a:lnTo>
                      <a:pt x="123" y="2"/>
                    </a:lnTo>
                    <a:lnTo>
                      <a:pt x="112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9" y="0"/>
                    </a:lnTo>
                    <a:lnTo>
                      <a:pt x="79" y="2"/>
                    </a:lnTo>
                    <a:lnTo>
                      <a:pt x="69" y="4"/>
                    </a:lnTo>
                    <a:lnTo>
                      <a:pt x="59" y="8"/>
                    </a:lnTo>
                    <a:lnTo>
                      <a:pt x="51" y="12"/>
                    </a:lnTo>
                    <a:lnTo>
                      <a:pt x="42" y="17"/>
                    </a:lnTo>
                    <a:lnTo>
                      <a:pt x="35" y="23"/>
                    </a:lnTo>
                    <a:lnTo>
                      <a:pt x="28" y="30"/>
                    </a:lnTo>
                    <a:lnTo>
                      <a:pt x="21" y="38"/>
                    </a:lnTo>
                    <a:lnTo>
                      <a:pt x="16" y="47"/>
                    </a:lnTo>
                    <a:lnTo>
                      <a:pt x="11" y="57"/>
                    </a:lnTo>
                    <a:lnTo>
                      <a:pt x="7" y="68"/>
                    </a:lnTo>
                    <a:lnTo>
                      <a:pt x="4" y="79"/>
                    </a:lnTo>
                    <a:lnTo>
                      <a:pt x="2" y="92"/>
                    </a:lnTo>
                    <a:lnTo>
                      <a:pt x="0" y="105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34"/>
                    </a:lnTo>
                    <a:lnTo>
                      <a:pt x="2" y="147"/>
                    </a:lnTo>
                    <a:lnTo>
                      <a:pt x="5" y="161"/>
                    </a:lnTo>
                    <a:lnTo>
                      <a:pt x="9" y="173"/>
                    </a:lnTo>
                    <a:lnTo>
                      <a:pt x="13" y="184"/>
                    </a:lnTo>
                    <a:lnTo>
                      <a:pt x="18" y="193"/>
                    </a:lnTo>
                    <a:lnTo>
                      <a:pt x="24" y="202"/>
                    </a:lnTo>
                    <a:lnTo>
                      <a:pt x="30" y="209"/>
                    </a:lnTo>
                    <a:lnTo>
                      <a:pt x="30" y="209"/>
                    </a:lnTo>
                    <a:lnTo>
                      <a:pt x="36" y="215"/>
                    </a:lnTo>
                    <a:lnTo>
                      <a:pt x="43" y="221"/>
                    </a:lnTo>
                    <a:lnTo>
                      <a:pt x="51" y="226"/>
                    </a:lnTo>
                    <a:lnTo>
                      <a:pt x="59" y="230"/>
                    </a:lnTo>
                    <a:lnTo>
                      <a:pt x="68" y="234"/>
                    </a:lnTo>
                    <a:lnTo>
                      <a:pt x="77" y="237"/>
                    </a:lnTo>
                    <a:lnTo>
                      <a:pt x="88" y="239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2" y="239"/>
                    </a:lnTo>
                    <a:lnTo>
                      <a:pt x="124" y="237"/>
                    </a:lnTo>
                    <a:lnTo>
                      <a:pt x="135" y="235"/>
                    </a:lnTo>
                    <a:lnTo>
                      <a:pt x="145" y="231"/>
                    </a:lnTo>
                    <a:lnTo>
                      <a:pt x="145" y="231"/>
                    </a:lnTo>
                    <a:lnTo>
                      <a:pt x="153" y="227"/>
                    </a:lnTo>
                    <a:lnTo>
                      <a:pt x="161" y="222"/>
                    </a:lnTo>
                    <a:lnTo>
                      <a:pt x="169" y="217"/>
                    </a:lnTo>
                    <a:lnTo>
                      <a:pt x="178" y="209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39" y="188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2" y="196"/>
                    </a:lnTo>
                    <a:lnTo>
                      <a:pt x="116" y="197"/>
                    </a:lnTo>
                    <a:lnTo>
                      <a:pt x="109" y="198"/>
                    </a:lnTo>
                    <a:lnTo>
                      <a:pt x="101" y="199"/>
                    </a:lnTo>
                    <a:lnTo>
                      <a:pt x="101" y="199"/>
                    </a:lnTo>
                    <a:lnTo>
                      <a:pt x="91" y="198"/>
                    </a:lnTo>
                    <a:lnTo>
                      <a:pt x="81" y="195"/>
                    </a:lnTo>
                    <a:lnTo>
                      <a:pt x="72" y="191"/>
                    </a:lnTo>
                    <a:lnTo>
                      <a:pt x="64" y="184"/>
                    </a:lnTo>
                    <a:lnTo>
                      <a:pt x="57" y="175"/>
                    </a:lnTo>
                    <a:lnTo>
                      <a:pt x="51" y="164"/>
                    </a:lnTo>
                    <a:lnTo>
                      <a:pt x="47" y="151"/>
                    </a:lnTo>
                    <a:lnTo>
                      <a:pt x="44" y="135"/>
                    </a:lnTo>
                    <a:lnTo>
                      <a:pt x="195" y="135"/>
                    </a:lnTo>
                    <a:lnTo>
                      <a:pt x="195" y="135"/>
                    </a:lnTo>
                    <a:lnTo>
                      <a:pt x="196" y="126"/>
                    </a:lnTo>
                    <a:lnTo>
                      <a:pt x="196" y="114"/>
                    </a:lnTo>
                    <a:lnTo>
                      <a:pt x="196" y="114"/>
                    </a:lnTo>
                    <a:close/>
                    <a:moveTo>
                      <a:pt x="45" y="98"/>
                    </a:moveTo>
                    <a:lnTo>
                      <a:pt x="45" y="98"/>
                    </a:lnTo>
                    <a:lnTo>
                      <a:pt x="47" y="85"/>
                    </a:lnTo>
                    <a:lnTo>
                      <a:pt x="50" y="73"/>
                    </a:lnTo>
                    <a:lnTo>
                      <a:pt x="55" y="64"/>
                    </a:lnTo>
                    <a:lnTo>
                      <a:pt x="61" y="55"/>
                    </a:lnTo>
                    <a:lnTo>
                      <a:pt x="68" y="49"/>
                    </a:lnTo>
                    <a:lnTo>
                      <a:pt x="76" y="44"/>
                    </a:lnTo>
                    <a:lnTo>
                      <a:pt x="86" y="41"/>
                    </a:lnTo>
                    <a:lnTo>
                      <a:pt x="97" y="40"/>
                    </a:lnTo>
                    <a:lnTo>
                      <a:pt x="97" y="40"/>
                    </a:lnTo>
                    <a:lnTo>
                      <a:pt x="104" y="41"/>
                    </a:lnTo>
                    <a:lnTo>
                      <a:pt x="110" y="42"/>
                    </a:lnTo>
                    <a:lnTo>
                      <a:pt x="116" y="43"/>
                    </a:lnTo>
                    <a:lnTo>
                      <a:pt x="121" y="45"/>
                    </a:lnTo>
                    <a:lnTo>
                      <a:pt x="126" y="47"/>
                    </a:lnTo>
                    <a:lnTo>
                      <a:pt x="130" y="50"/>
                    </a:lnTo>
                    <a:lnTo>
                      <a:pt x="137" y="57"/>
                    </a:lnTo>
                    <a:lnTo>
                      <a:pt x="143" y="66"/>
                    </a:lnTo>
                    <a:lnTo>
                      <a:pt x="147" y="76"/>
                    </a:lnTo>
                    <a:lnTo>
                      <a:pt x="150" y="86"/>
                    </a:lnTo>
                    <a:lnTo>
                      <a:pt x="151" y="98"/>
                    </a:lnTo>
                    <a:lnTo>
                      <a:pt x="45" y="98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9" name="Freeform 48"/>
              <p:cNvSpPr>
                <a:spLocks/>
              </p:cNvSpPr>
              <p:nvPr userDrawn="1"/>
            </p:nvSpPr>
            <p:spPr bwMode="auto">
              <a:xfrm>
                <a:off x="817562" y="6363507"/>
                <a:ext cx="115888" cy="90488"/>
              </a:xfrm>
              <a:custGeom>
                <a:avLst/>
                <a:gdLst>
                  <a:gd name="T0" fmla="*/ 294 w 294"/>
                  <a:gd name="T1" fmla="*/ 0 h 230"/>
                  <a:gd name="T2" fmla="*/ 249 w 294"/>
                  <a:gd name="T3" fmla="*/ 0 h 230"/>
                  <a:gd name="T4" fmla="*/ 249 w 294"/>
                  <a:gd name="T5" fmla="*/ 190 h 230"/>
                  <a:gd name="T6" fmla="*/ 169 w 294"/>
                  <a:gd name="T7" fmla="*/ 190 h 230"/>
                  <a:gd name="T8" fmla="*/ 169 w 294"/>
                  <a:gd name="T9" fmla="*/ 0 h 230"/>
                  <a:gd name="T10" fmla="*/ 124 w 294"/>
                  <a:gd name="T11" fmla="*/ 0 h 230"/>
                  <a:gd name="T12" fmla="*/ 124 w 294"/>
                  <a:gd name="T13" fmla="*/ 190 h 230"/>
                  <a:gd name="T14" fmla="*/ 45 w 294"/>
                  <a:gd name="T15" fmla="*/ 190 h 230"/>
                  <a:gd name="T16" fmla="*/ 45 w 294"/>
                  <a:gd name="T17" fmla="*/ 0 h 230"/>
                  <a:gd name="T18" fmla="*/ 0 w 294"/>
                  <a:gd name="T19" fmla="*/ 0 h 230"/>
                  <a:gd name="T20" fmla="*/ 0 w 294"/>
                  <a:gd name="T21" fmla="*/ 230 h 230"/>
                  <a:gd name="T22" fmla="*/ 294 w 294"/>
                  <a:gd name="T23" fmla="*/ 230 h 230"/>
                  <a:gd name="T24" fmla="*/ 294 w 294"/>
                  <a:gd name="T25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4" h="230">
                    <a:moveTo>
                      <a:pt x="294" y="0"/>
                    </a:moveTo>
                    <a:lnTo>
                      <a:pt x="249" y="0"/>
                    </a:lnTo>
                    <a:lnTo>
                      <a:pt x="249" y="190"/>
                    </a:lnTo>
                    <a:lnTo>
                      <a:pt x="169" y="190"/>
                    </a:lnTo>
                    <a:lnTo>
                      <a:pt x="169" y="0"/>
                    </a:lnTo>
                    <a:lnTo>
                      <a:pt x="124" y="0"/>
                    </a:lnTo>
                    <a:lnTo>
                      <a:pt x="124" y="190"/>
                    </a:lnTo>
                    <a:lnTo>
                      <a:pt x="45" y="190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230"/>
                    </a:lnTo>
                    <a:lnTo>
                      <a:pt x="294" y="230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" name="Freeform 49"/>
              <p:cNvSpPr>
                <a:spLocks noEditPoints="1"/>
              </p:cNvSpPr>
              <p:nvPr userDrawn="1"/>
            </p:nvSpPr>
            <p:spPr bwMode="auto">
              <a:xfrm>
                <a:off x="952500" y="6360332"/>
                <a:ext cx="74613" cy="95250"/>
              </a:xfrm>
              <a:custGeom>
                <a:avLst/>
                <a:gdLst>
                  <a:gd name="T0" fmla="*/ 186 w 186"/>
                  <a:gd name="T1" fmla="*/ 77 h 239"/>
                  <a:gd name="T2" fmla="*/ 185 w 186"/>
                  <a:gd name="T3" fmla="*/ 67 h 239"/>
                  <a:gd name="T4" fmla="*/ 182 w 186"/>
                  <a:gd name="T5" fmla="*/ 50 h 239"/>
                  <a:gd name="T6" fmla="*/ 176 w 186"/>
                  <a:gd name="T7" fmla="*/ 36 h 239"/>
                  <a:gd name="T8" fmla="*/ 167 w 186"/>
                  <a:gd name="T9" fmla="*/ 24 h 239"/>
                  <a:gd name="T10" fmla="*/ 156 w 186"/>
                  <a:gd name="T11" fmla="*/ 14 h 239"/>
                  <a:gd name="T12" fmla="*/ 142 w 186"/>
                  <a:gd name="T13" fmla="*/ 7 h 239"/>
                  <a:gd name="T14" fmla="*/ 127 w 186"/>
                  <a:gd name="T15" fmla="*/ 2 h 239"/>
                  <a:gd name="T16" fmla="*/ 109 w 186"/>
                  <a:gd name="T17" fmla="*/ 0 h 239"/>
                  <a:gd name="T18" fmla="*/ 100 w 186"/>
                  <a:gd name="T19" fmla="*/ 0 h 239"/>
                  <a:gd name="T20" fmla="*/ 77 w 186"/>
                  <a:gd name="T21" fmla="*/ 1 h 239"/>
                  <a:gd name="T22" fmla="*/ 57 w 186"/>
                  <a:gd name="T23" fmla="*/ 5 h 239"/>
                  <a:gd name="T24" fmla="*/ 38 w 186"/>
                  <a:gd name="T25" fmla="*/ 11 h 239"/>
                  <a:gd name="T26" fmla="*/ 21 w 186"/>
                  <a:gd name="T27" fmla="*/ 20 h 239"/>
                  <a:gd name="T28" fmla="*/ 39 w 186"/>
                  <a:gd name="T29" fmla="*/ 54 h 239"/>
                  <a:gd name="T30" fmla="*/ 66 w 186"/>
                  <a:gd name="T31" fmla="*/ 43 h 239"/>
                  <a:gd name="T32" fmla="*/ 98 w 186"/>
                  <a:gd name="T33" fmla="*/ 40 h 239"/>
                  <a:gd name="T34" fmla="*/ 108 w 186"/>
                  <a:gd name="T35" fmla="*/ 41 h 239"/>
                  <a:gd name="T36" fmla="*/ 124 w 186"/>
                  <a:gd name="T37" fmla="*/ 46 h 239"/>
                  <a:gd name="T38" fmla="*/ 135 w 186"/>
                  <a:gd name="T39" fmla="*/ 56 h 239"/>
                  <a:gd name="T40" fmla="*/ 141 w 186"/>
                  <a:gd name="T41" fmla="*/ 70 h 239"/>
                  <a:gd name="T42" fmla="*/ 142 w 186"/>
                  <a:gd name="T43" fmla="*/ 96 h 239"/>
                  <a:gd name="T44" fmla="*/ 132 w 186"/>
                  <a:gd name="T45" fmla="*/ 92 h 239"/>
                  <a:gd name="T46" fmla="*/ 107 w 186"/>
                  <a:gd name="T47" fmla="*/ 88 h 239"/>
                  <a:gd name="T48" fmla="*/ 91 w 186"/>
                  <a:gd name="T49" fmla="*/ 87 h 239"/>
                  <a:gd name="T50" fmla="*/ 63 w 186"/>
                  <a:gd name="T51" fmla="*/ 89 h 239"/>
                  <a:gd name="T52" fmla="*/ 47 w 186"/>
                  <a:gd name="T53" fmla="*/ 94 h 239"/>
                  <a:gd name="T54" fmla="*/ 32 w 186"/>
                  <a:gd name="T55" fmla="*/ 101 h 239"/>
                  <a:gd name="T56" fmla="*/ 20 w 186"/>
                  <a:gd name="T57" fmla="*/ 110 h 239"/>
                  <a:gd name="T58" fmla="*/ 10 w 186"/>
                  <a:gd name="T59" fmla="*/ 121 h 239"/>
                  <a:gd name="T60" fmla="*/ 3 w 186"/>
                  <a:gd name="T61" fmla="*/ 135 h 239"/>
                  <a:gd name="T62" fmla="*/ 0 w 186"/>
                  <a:gd name="T63" fmla="*/ 153 h 239"/>
                  <a:gd name="T64" fmla="*/ 0 w 186"/>
                  <a:gd name="T65" fmla="*/ 162 h 239"/>
                  <a:gd name="T66" fmla="*/ 1 w 186"/>
                  <a:gd name="T67" fmla="*/ 182 h 239"/>
                  <a:gd name="T68" fmla="*/ 7 w 186"/>
                  <a:gd name="T69" fmla="*/ 198 h 239"/>
                  <a:gd name="T70" fmla="*/ 15 w 186"/>
                  <a:gd name="T71" fmla="*/ 211 h 239"/>
                  <a:gd name="T72" fmla="*/ 25 w 186"/>
                  <a:gd name="T73" fmla="*/ 222 h 239"/>
                  <a:gd name="T74" fmla="*/ 37 w 186"/>
                  <a:gd name="T75" fmla="*/ 230 h 239"/>
                  <a:gd name="T76" fmla="*/ 51 w 186"/>
                  <a:gd name="T77" fmla="*/ 235 h 239"/>
                  <a:gd name="T78" fmla="*/ 79 w 186"/>
                  <a:gd name="T79" fmla="*/ 239 h 239"/>
                  <a:gd name="T80" fmla="*/ 90 w 186"/>
                  <a:gd name="T81" fmla="*/ 239 h 239"/>
                  <a:gd name="T82" fmla="*/ 108 w 186"/>
                  <a:gd name="T83" fmla="*/ 234 h 239"/>
                  <a:gd name="T84" fmla="*/ 115 w 186"/>
                  <a:gd name="T85" fmla="*/ 231 h 239"/>
                  <a:gd name="T86" fmla="*/ 134 w 186"/>
                  <a:gd name="T87" fmla="*/ 219 h 239"/>
                  <a:gd name="T88" fmla="*/ 142 w 186"/>
                  <a:gd name="T89" fmla="*/ 235 h 239"/>
                  <a:gd name="T90" fmla="*/ 142 w 186"/>
                  <a:gd name="T91" fmla="*/ 170 h 239"/>
                  <a:gd name="T92" fmla="*/ 137 w 186"/>
                  <a:gd name="T93" fmla="*/ 175 h 239"/>
                  <a:gd name="T94" fmla="*/ 126 w 186"/>
                  <a:gd name="T95" fmla="*/ 185 h 239"/>
                  <a:gd name="T96" fmla="*/ 112 w 186"/>
                  <a:gd name="T97" fmla="*/ 193 h 239"/>
                  <a:gd name="T98" fmla="*/ 95 w 186"/>
                  <a:gd name="T99" fmla="*/ 198 h 239"/>
                  <a:gd name="T100" fmla="*/ 86 w 186"/>
                  <a:gd name="T101" fmla="*/ 199 h 239"/>
                  <a:gd name="T102" fmla="*/ 68 w 186"/>
                  <a:gd name="T103" fmla="*/ 196 h 239"/>
                  <a:gd name="T104" fmla="*/ 55 w 186"/>
                  <a:gd name="T105" fmla="*/ 190 h 239"/>
                  <a:gd name="T106" fmla="*/ 50 w 186"/>
                  <a:gd name="T107" fmla="*/ 185 h 239"/>
                  <a:gd name="T108" fmla="*/ 43 w 186"/>
                  <a:gd name="T109" fmla="*/ 170 h 239"/>
                  <a:gd name="T110" fmla="*/ 42 w 186"/>
                  <a:gd name="T111" fmla="*/ 161 h 239"/>
                  <a:gd name="T112" fmla="*/ 45 w 186"/>
                  <a:gd name="T113" fmla="*/ 146 h 239"/>
                  <a:gd name="T114" fmla="*/ 55 w 186"/>
                  <a:gd name="T115" fmla="*/ 135 h 239"/>
                  <a:gd name="T116" fmla="*/ 70 w 186"/>
                  <a:gd name="T117" fmla="*/ 128 h 239"/>
                  <a:gd name="T118" fmla="*/ 89 w 186"/>
                  <a:gd name="T119" fmla="*/ 126 h 239"/>
                  <a:gd name="T120" fmla="*/ 106 w 186"/>
                  <a:gd name="T121" fmla="*/ 126 h 239"/>
                  <a:gd name="T122" fmla="*/ 119 w 186"/>
                  <a:gd name="T123" fmla="*/ 128 h 239"/>
                  <a:gd name="T124" fmla="*/ 142 w 186"/>
                  <a:gd name="T125" fmla="*/ 13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6" h="239">
                    <a:moveTo>
                      <a:pt x="186" y="235"/>
                    </a:moveTo>
                    <a:lnTo>
                      <a:pt x="186" y="77"/>
                    </a:lnTo>
                    <a:lnTo>
                      <a:pt x="186" y="77"/>
                    </a:lnTo>
                    <a:lnTo>
                      <a:pt x="185" y="67"/>
                    </a:lnTo>
                    <a:lnTo>
                      <a:pt x="184" y="58"/>
                    </a:lnTo>
                    <a:lnTo>
                      <a:pt x="182" y="50"/>
                    </a:lnTo>
                    <a:lnTo>
                      <a:pt x="179" y="43"/>
                    </a:lnTo>
                    <a:lnTo>
                      <a:pt x="176" y="36"/>
                    </a:lnTo>
                    <a:lnTo>
                      <a:pt x="172" y="29"/>
                    </a:lnTo>
                    <a:lnTo>
                      <a:pt x="167" y="24"/>
                    </a:lnTo>
                    <a:lnTo>
                      <a:pt x="162" y="19"/>
                    </a:lnTo>
                    <a:lnTo>
                      <a:pt x="156" y="14"/>
                    </a:lnTo>
                    <a:lnTo>
                      <a:pt x="149" y="10"/>
                    </a:lnTo>
                    <a:lnTo>
                      <a:pt x="142" y="7"/>
                    </a:lnTo>
                    <a:lnTo>
                      <a:pt x="135" y="5"/>
                    </a:lnTo>
                    <a:lnTo>
                      <a:pt x="127" y="2"/>
                    </a:lnTo>
                    <a:lnTo>
                      <a:pt x="118" y="1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7" y="1"/>
                    </a:lnTo>
                    <a:lnTo>
                      <a:pt x="67" y="3"/>
                    </a:lnTo>
                    <a:lnTo>
                      <a:pt x="57" y="5"/>
                    </a:lnTo>
                    <a:lnTo>
                      <a:pt x="47" y="8"/>
                    </a:lnTo>
                    <a:lnTo>
                      <a:pt x="38" y="11"/>
                    </a:lnTo>
                    <a:lnTo>
                      <a:pt x="30" y="16"/>
                    </a:lnTo>
                    <a:lnTo>
                      <a:pt x="21" y="20"/>
                    </a:lnTo>
                    <a:lnTo>
                      <a:pt x="39" y="54"/>
                    </a:lnTo>
                    <a:lnTo>
                      <a:pt x="39" y="54"/>
                    </a:lnTo>
                    <a:lnTo>
                      <a:pt x="52" y="48"/>
                    </a:lnTo>
                    <a:lnTo>
                      <a:pt x="66" y="43"/>
                    </a:lnTo>
                    <a:lnTo>
                      <a:pt x="82" y="41"/>
                    </a:lnTo>
                    <a:lnTo>
                      <a:pt x="98" y="40"/>
                    </a:lnTo>
                    <a:lnTo>
                      <a:pt x="98" y="40"/>
                    </a:lnTo>
                    <a:lnTo>
                      <a:pt x="108" y="41"/>
                    </a:lnTo>
                    <a:lnTo>
                      <a:pt x="117" y="43"/>
                    </a:lnTo>
                    <a:lnTo>
                      <a:pt x="124" y="46"/>
                    </a:lnTo>
                    <a:lnTo>
                      <a:pt x="131" y="50"/>
                    </a:lnTo>
                    <a:lnTo>
                      <a:pt x="135" y="56"/>
                    </a:lnTo>
                    <a:lnTo>
                      <a:pt x="139" y="62"/>
                    </a:lnTo>
                    <a:lnTo>
                      <a:pt x="141" y="70"/>
                    </a:lnTo>
                    <a:lnTo>
                      <a:pt x="142" y="79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32" y="92"/>
                    </a:lnTo>
                    <a:lnTo>
                      <a:pt x="121" y="89"/>
                    </a:lnTo>
                    <a:lnTo>
                      <a:pt x="107" y="88"/>
                    </a:lnTo>
                    <a:lnTo>
                      <a:pt x="91" y="87"/>
                    </a:lnTo>
                    <a:lnTo>
                      <a:pt x="91" y="87"/>
                    </a:lnTo>
                    <a:lnTo>
                      <a:pt x="72" y="88"/>
                    </a:lnTo>
                    <a:lnTo>
                      <a:pt x="63" y="89"/>
                    </a:lnTo>
                    <a:lnTo>
                      <a:pt x="55" y="91"/>
                    </a:lnTo>
                    <a:lnTo>
                      <a:pt x="47" y="94"/>
                    </a:lnTo>
                    <a:lnTo>
                      <a:pt x="39" y="97"/>
                    </a:lnTo>
                    <a:lnTo>
                      <a:pt x="32" y="101"/>
                    </a:lnTo>
                    <a:lnTo>
                      <a:pt x="26" y="105"/>
                    </a:lnTo>
                    <a:lnTo>
                      <a:pt x="20" y="110"/>
                    </a:lnTo>
                    <a:lnTo>
                      <a:pt x="15" y="115"/>
                    </a:lnTo>
                    <a:lnTo>
                      <a:pt x="10" y="121"/>
                    </a:lnTo>
                    <a:lnTo>
                      <a:pt x="6" y="128"/>
                    </a:lnTo>
                    <a:lnTo>
                      <a:pt x="3" y="135"/>
                    </a:lnTo>
                    <a:lnTo>
                      <a:pt x="1" y="143"/>
                    </a:lnTo>
                    <a:lnTo>
                      <a:pt x="0" y="15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72"/>
                    </a:lnTo>
                    <a:lnTo>
                      <a:pt x="1" y="182"/>
                    </a:lnTo>
                    <a:lnTo>
                      <a:pt x="4" y="190"/>
                    </a:lnTo>
                    <a:lnTo>
                      <a:pt x="7" y="198"/>
                    </a:lnTo>
                    <a:lnTo>
                      <a:pt x="10" y="205"/>
                    </a:lnTo>
                    <a:lnTo>
                      <a:pt x="15" y="211"/>
                    </a:lnTo>
                    <a:lnTo>
                      <a:pt x="20" y="217"/>
                    </a:lnTo>
                    <a:lnTo>
                      <a:pt x="25" y="222"/>
                    </a:lnTo>
                    <a:lnTo>
                      <a:pt x="31" y="226"/>
                    </a:lnTo>
                    <a:lnTo>
                      <a:pt x="37" y="230"/>
                    </a:lnTo>
                    <a:lnTo>
                      <a:pt x="44" y="233"/>
                    </a:lnTo>
                    <a:lnTo>
                      <a:pt x="51" y="235"/>
                    </a:lnTo>
                    <a:lnTo>
                      <a:pt x="65" y="238"/>
                    </a:lnTo>
                    <a:lnTo>
                      <a:pt x="79" y="239"/>
                    </a:lnTo>
                    <a:lnTo>
                      <a:pt x="79" y="239"/>
                    </a:lnTo>
                    <a:lnTo>
                      <a:pt x="90" y="239"/>
                    </a:lnTo>
                    <a:lnTo>
                      <a:pt x="100" y="237"/>
                    </a:lnTo>
                    <a:lnTo>
                      <a:pt x="108" y="234"/>
                    </a:lnTo>
                    <a:lnTo>
                      <a:pt x="115" y="231"/>
                    </a:lnTo>
                    <a:lnTo>
                      <a:pt x="115" y="231"/>
                    </a:lnTo>
                    <a:lnTo>
                      <a:pt x="127" y="224"/>
                    </a:lnTo>
                    <a:lnTo>
                      <a:pt x="134" y="219"/>
                    </a:lnTo>
                    <a:lnTo>
                      <a:pt x="142" y="212"/>
                    </a:lnTo>
                    <a:lnTo>
                      <a:pt x="142" y="235"/>
                    </a:lnTo>
                    <a:lnTo>
                      <a:pt x="186" y="235"/>
                    </a:lnTo>
                    <a:close/>
                    <a:moveTo>
                      <a:pt x="142" y="170"/>
                    </a:moveTo>
                    <a:lnTo>
                      <a:pt x="142" y="170"/>
                    </a:lnTo>
                    <a:lnTo>
                      <a:pt x="137" y="175"/>
                    </a:lnTo>
                    <a:lnTo>
                      <a:pt x="132" y="180"/>
                    </a:lnTo>
                    <a:lnTo>
                      <a:pt x="126" y="185"/>
                    </a:lnTo>
                    <a:lnTo>
                      <a:pt x="119" y="190"/>
                    </a:lnTo>
                    <a:lnTo>
                      <a:pt x="112" y="193"/>
                    </a:lnTo>
                    <a:lnTo>
                      <a:pt x="104" y="196"/>
                    </a:lnTo>
                    <a:lnTo>
                      <a:pt x="95" y="198"/>
                    </a:lnTo>
                    <a:lnTo>
                      <a:pt x="86" y="199"/>
                    </a:lnTo>
                    <a:lnTo>
                      <a:pt x="86" y="199"/>
                    </a:lnTo>
                    <a:lnTo>
                      <a:pt x="76" y="198"/>
                    </a:lnTo>
                    <a:lnTo>
                      <a:pt x="68" y="196"/>
                    </a:lnTo>
                    <a:lnTo>
                      <a:pt x="61" y="194"/>
                    </a:lnTo>
                    <a:lnTo>
                      <a:pt x="55" y="190"/>
                    </a:lnTo>
                    <a:lnTo>
                      <a:pt x="55" y="190"/>
                    </a:lnTo>
                    <a:lnTo>
                      <a:pt x="50" y="185"/>
                    </a:lnTo>
                    <a:lnTo>
                      <a:pt x="46" y="178"/>
                    </a:lnTo>
                    <a:lnTo>
                      <a:pt x="43" y="170"/>
                    </a:lnTo>
                    <a:lnTo>
                      <a:pt x="42" y="161"/>
                    </a:lnTo>
                    <a:lnTo>
                      <a:pt x="42" y="161"/>
                    </a:lnTo>
                    <a:lnTo>
                      <a:pt x="43" y="153"/>
                    </a:lnTo>
                    <a:lnTo>
                      <a:pt x="45" y="146"/>
                    </a:lnTo>
                    <a:lnTo>
                      <a:pt x="49" y="140"/>
                    </a:lnTo>
                    <a:lnTo>
                      <a:pt x="55" y="135"/>
                    </a:lnTo>
                    <a:lnTo>
                      <a:pt x="62" y="131"/>
                    </a:lnTo>
                    <a:lnTo>
                      <a:pt x="70" y="128"/>
                    </a:lnTo>
                    <a:lnTo>
                      <a:pt x="79" y="126"/>
                    </a:lnTo>
                    <a:lnTo>
                      <a:pt x="89" y="126"/>
                    </a:lnTo>
                    <a:lnTo>
                      <a:pt x="89" y="126"/>
                    </a:lnTo>
                    <a:lnTo>
                      <a:pt x="106" y="126"/>
                    </a:lnTo>
                    <a:lnTo>
                      <a:pt x="119" y="128"/>
                    </a:lnTo>
                    <a:lnTo>
                      <a:pt x="119" y="128"/>
                    </a:lnTo>
                    <a:lnTo>
                      <a:pt x="130" y="131"/>
                    </a:lnTo>
                    <a:lnTo>
                      <a:pt x="142" y="136"/>
                    </a:lnTo>
                    <a:lnTo>
                      <a:pt x="142" y="17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" name="Freeform 50"/>
              <p:cNvSpPr>
                <a:spLocks noEditPoints="1"/>
              </p:cNvSpPr>
              <p:nvPr userDrawn="1"/>
            </p:nvSpPr>
            <p:spPr bwMode="auto">
              <a:xfrm>
                <a:off x="1041400" y="6363507"/>
                <a:ext cx="76200" cy="90488"/>
              </a:xfrm>
              <a:custGeom>
                <a:avLst/>
                <a:gdLst>
                  <a:gd name="T0" fmla="*/ 0 w 195"/>
                  <a:gd name="T1" fmla="*/ 230 h 230"/>
                  <a:gd name="T2" fmla="*/ 50 w 195"/>
                  <a:gd name="T3" fmla="*/ 230 h 230"/>
                  <a:gd name="T4" fmla="*/ 101 w 195"/>
                  <a:gd name="T5" fmla="*/ 138 h 230"/>
                  <a:gd name="T6" fmla="*/ 151 w 195"/>
                  <a:gd name="T7" fmla="*/ 138 h 230"/>
                  <a:gd name="T8" fmla="*/ 151 w 195"/>
                  <a:gd name="T9" fmla="*/ 230 h 230"/>
                  <a:gd name="T10" fmla="*/ 195 w 195"/>
                  <a:gd name="T11" fmla="*/ 230 h 230"/>
                  <a:gd name="T12" fmla="*/ 195 w 195"/>
                  <a:gd name="T13" fmla="*/ 0 h 230"/>
                  <a:gd name="T14" fmla="*/ 82 w 195"/>
                  <a:gd name="T15" fmla="*/ 0 h 230"/>
                  <a:gd name="T16" fmla="*/ 82 w 195"/>
                  <a:gd name="T17" fmla="*/ 0 h 230"/>
                  <a:gd name="T18" fmla="*/ 67 w 195"/>
                  <a:gd name="T19" fmla="*/ 1 h 230"/>
                  <a:gd name="T20" fmla="*/ 60 w 195"/>
                  <a:gd name="T21" fmla="*/ 2 h 230"/>
                  <a:gd name="T22" fmla="*/ 53 w 195"/>
                  <a:gd name="T23" fmla="*/ 4 h 230"/>
                  <a:gd name="T24" fmla="*/ 47 w 195"/>
                  <a:gd name="T25" fmla="*/ 6 h 230"/>
                  <a:gd name="T26" fmla="*/ 41 w 195"/>
                  <a:gd name="T27" fmla="*/ 9 h 230"/>
                  <a:gd name="T28" fmla="*/ 36 w 195"/>
                  <a:gd name="T29" fmla="*/ 13 h 230"/>
                  <a:gd name="T30" fmla="*/ 31 w 195"/>
                  <a:gd name="T31" fmla="*/ 17 h 230"/>
                  <a:gd name="T32" fmla="*/ 26 w 195"/>
                  <a:gd name="T33" fmla="*/ 21 h 230"/>
                  <a:gd name="T34" fmla="*/ 22 w 195"/>
                  <a:gd name="T35" fmla="*/ 27 h 230"/>
                  <a:gd name="T36" fmla="*/ 19 w 195"/>
                  <a:gd name="T37" fmla="*/ 32 h 230"/>
                  <a:gd name="T38" fmla="*/ 16 w 195"/>
                  <a:gd name="T39" fmla="*/ 38 h 230"/>
                  <a:gd name="T40" fmla="*/ 14 w 195"/>
                  <a:gd name="T41" fmla="*/ 45 h 230"/>
                  <a:gd name="T42" fmla="*/ 12 w 195"/>
                  <a:gd name="T43" fmla="*/ 52 h 230"/>
                  <a:gd name="T44" fmla="*/ 11 w 195"/>
                  <a:gd name="T45" fmla="*/ 60 h 230"/>
                  <a:gd name="T46" fmla="*/ 10 w 195"/>
                  <a:gd name="T47" fmla="*/ 69 h 230"/>
                  <a:gd name="T48" fmla="*/ 10 w 195"/>
                  <a:gd name="T49" fmla="*/ 69 h 230"/>
                  <a:gd name="T50" fmla="*/ 11 w 195"/>
                  <a:gd name="T51" fmla="*/ 82 h 230"/>
                  <a:gd name="T52" fmla="*/ 14 w 195"/>
                  <a:gd name="T53" fmla="*/ 93 h 230"/>
                  <a:gd name="T54" fmla="*/ 18 w 195"/>
                  <a:gd name="T55" fmla="*/ 103 h 230"/>
                  <a:gd name="T56" fmla="*/ 23 w 195"/>
                  <a:gd name="T57" fmla="*/ 112 h 230"/>
                  <a:gd name="T58" fmla="*/ 30 w 195"/>
                  <a:gd name="T59" fmla="*/ 119 h 230"/>
                  <a:gd name="T60" fmla="*/ 38 w 195"/>
                  <a:gd name="T61" fmla="*/ 125 h 230"/>
                  <a:gd name="T62" fmla="*/ 47 w 195"/>
                  <a:gd name="T63" fmla="*/ 129 h 230"/>
                  <a:gd name="T64" fmla="*/ 58 w 195"/>
                  <a:gd name="T65" fmla="*/ 132 h 230"/>
                  <a:gd name="T66" fmla="*/ 0 w 195"/>
                  <a:gd name="T67" fmla="*/ 230 h 230"/>
                  <a:gd name="T68" fmla="*/ 151 w 195"/>
                  <a:gd name="T69" fmla="*/ 37 h 230"/>
                  <a:gd name="T70" fmla="*/ 151 w 195"/>
                  <a:gd name="T71" fmla="*/ 101 h 230"/>
                  <a:gd name="T72" fmla="*/ 87 w 195"/>
                  <a:gd name="T73" fmla="*/ 101 h 230"/>
                  <a:gd name="T74" fmla="*/ 87 w 195"/>
                  <a:gd name="T75" fmla="*/ 101 h 230"/>
                  <a:gd name="T76" fmla="*/ 80 w 195"/>
                  <a:gd name="T77" fmla="*/ 100 h 230"/>
                  <a:gd name="T78" fmla="*/ 73 w 195"/>
                  <a:gd name="T79" fmla="*/ 99 h 230"/>
                  <a:gd name="T80" fmla="*/ 68 w 195"/>
                  <a:gd name="T81" fmla="*/ 96 h 230"/>
                  <a:gd name="T82" fmla="*/ 63 w 195"/>
                  <a:gd name="T83" fmla="*/ 92 h 230"/>
                  <a:gd name="T84" fmla="*/ 60 w 195"/>
                  <a:gd name="T85" fmla="*/ 88 h 230"/>
                  <a:gd name="T86" fmla="*/ 57 w 195"/>
                  <a:gd name="T87" fmla="*/ 82 h 230"/>
                  <a:gd name="T88" fmla="*/ 56 w 195"/>
                  <a:gd name="T89" fmla="*/ 76 h 230"/>
                  <a:gd name="T90" fmla="*/ 55 w 195"/>
                  <a:gd name="T91" fmla="*/ 69 h 230"/>
                  <a:gd name="T92" fmla="*/ 55 w 195"/>
                  <a:gd name="T93" fmla="*/ 69 h 230"/>
                  <a:gd name="T94" fmla="*/ 56 w 195"/>
                  <a:gd name="T95" fmla="*/ 62 h 230"/>
                  <a:gd name="T96" fmla="*/ 58 w 195"/>
                  <a:gd name="T97" fmla="*/ 55 h 230"/>
                  <a:gd name="T98" fmla="*/ 60 w 195"/>
                  <a:gd name="T99" fmla="*/ 50 h 230"/>
                  <a:gd name="T100" fmla="*/ 64 w 195"/>
                  <a:gd name="T101" fmla="*/ 45 h 230"/>
                  <a:gd name="T102" fmla="*/ 69 w 195"/>
                  <a:gd name="T103" fmla="*/ 41 h 230"/>
                  <a:gd name="T104" fmla="*/ 74 w 195"/>
                  <a:gd name="T105" fmla="*/ 39 h 230"/>
                  <a:gd name="T106" fmla="*/ 80 w 195"/>
                  <a:gd name="T107" fmla="*/ 37 h 230"/>
                  <a:gd name="T108" fmla="*/ 87 w 195"/>
                  <a:gd name="T109" fmla="*/ 37 h 230"/>
                  <a:gd name="T110" fmla="*/ 151 w 195"/>
                  <a:gd name="T111" fmla="*/ 37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5" h="230">
                    <a:moveTo>
                      <a:pt x="0" y="230"/>
                    </a:moveTo>
                    <a:lnTo>
                      <a:pt x="50" y="230"/>
                    </a:lnTo>
                    <a:lnTo>
                      <a:pt x="101" y="138"/>
                    </a:lnTo>
                    <a:lnTo>
                      <a:pt x="151" y="138"/>
                    </a:lnTo>
                    <a:lnTo>
                      <a:pt x="151" y="230"/>
                    </a:lnTo>
                    <a:lnTo>
                      <a:pt x="195" y="230"/>
                    </a:lnTo>
                    <a:lnTo>
                      <a:pt x="195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7" y="1"/>
                    </a:lnTo>
                    <a:lnTo>
                      <a:pt x="60" y="2"/>
                    </a:lnTo>
                    <a:lnTo>
                      <a:pt x="53" y="4"/>
                    </a:lnTo>
                    <a:lnTo>
                      <a:pt x="47" y="6"/>
                    </a:lnTo>
                    <a:lnTo>
                      <a:pt x="41" y="9"/>
                    </a:lnTo>
                    <a:lnTo>
                      <a:pt x="36" y="13"/>
                    </a:lnTo>
                    <a:lnTo>
                      <a:pt x="31" y="17"/>
                    </a:lnTo>
                    <a:lnTo>
                      <a:pt x="26" y="21"/>
                    </a:lnTo>
                    <a:lnTo>
                      <a:pt x="22" y="27"/>
                    </a:lnTo>
                    <a:lnTo>
                      <a:pt x="19" y="32"/>
                    </a:lnTo>
                    <a:lnTo>
                      <a:pt x="16" y="38"/>
                    </a:lnTo>
                    <a:lnTo>
                      <a:pt x="14" y="45"/>
                    </a:lnTo>
                    <a:lnTo>
                      <a:pt x="12" y="52"/>
                    </a:lnTo>
                    <a:lnTo>
                      <a:pt x="11" y="60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1" y="82"/>
                    </a:lnTo>
                    <a:lnTo>
                      <a:pt x="14" y="93"/>
                    </a:lnTo>
                    <a:lnTo>
                      <a:pt x="18" y="103"/>
                    </a:lnTo>
                    <a:lnTo>
                      <a:pt x="23" y="112"/>
                    </a:lnTo>
                    <a:lnTo>
                      <a:pt x="30" y="119"/>
                    </a:lnTo>
                    <a:lnTo>
                      <a:pt x="38" y="125"/>
                    </a:lnTo>
                    <a:lnTo>
                      <a:pt x="47" y="129"/>
                    </a:lnTo>
                    <a:lnTo>
                      <a:pt x="58" y="132"/>
                    </a:lnTo>
                    <a:lnTo>
                      <a:pt x="0" y="230"/>
                    </a:lnTo>
                    <a:close/>
                    <a:moveTo>
                      <a:pt x="151" y="37"/>
                    </a:moveTo>
                    <a:lnTo>
                      <a:pt x="151" y="101"/>
                    </a:lnTo>
                    <a:lnTo>
                      <a:pt x="87" y="101"/>
                    </a:lnTo>
                    <a:lnTo>
                      <a:pt x="87" y="101"/>
                    </a:lnTo>
                    <a:lnTo>
                      <a:pt x="80" y="100"/>
                    </a:lnTo>
                    <a:lnTo>
                      <a:pt x="73" y="99"/>
                    </a:lnTo>
                    <a:lnTo>
                      <a:pt x="68" y="96"/>
                    </a:lnTo>
                    <a:lnTo>
                      <a:pt x="63" y="92"/>
                    </a:lnTo>
                    <a:lnTo>
                      <a:pt x="60" y="88"/>
                    </a:lnTo>
                    <a:lnTo>
                      <a:pt x="57" y="82"/>
                    </a:lnTo>
                    <a:lnTo>
                      <a:pt x="56" y="76"/>
                    </a:lnTo>
                    <a:lnTo>
                      <a:pt x="55" y="69"/>
                    </a:lnTo>
                    <a:lnTo>
                      <a:pt x="55" y="69"/>
                    </a:lnTo>
                    <a:lnTo>
                      <a:pt x="56" y="62"/>
                    </a:lnTo>
                    <a:lnTo>
                      <a:pt x="58" y="55"/>
                    </a:lnTo>
                    <a:lnTo>
                      <a:pt x="60" y="50"/>
                    </a:lnTo>
                    <a:lnTo>
                      <a:pt x="64" y="45"/>
                    </a:lnTo>
                    <a:lnTo>
                      <a:pt x="69" y="41"/>
                    </a:lnTo>
                    <a:lnTo>
                      <a:pt x="74" y="39"/>
                    </a:lnTo>
                    <a:lnTo>
                      <a:pt x="80" y="37"/>
                    </a:lnTo>
                    <a:lnTo>
                      <a:pt x="87" y="37"/>
                    </a:lnTo>
                    <a:lnTo>
                      <a:pt x="151" y="37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" name="Freeform 51"/>
              <p:cNvSpPr>
                <a:spLocks/>
              </p:cNvSpPr>
              <p:nvPr userDrawn="1"/>
            </p:nvSpPr>
            <p:spPr bwMode="auto">
              <a:xfrm>
                <a:off x="1181100" y="6360332"/>
                <a:ext cx="71438" cy="95250"/>
              </a:xfrm>
              <a:custGeom>
                <a:avLst/>
                <a:gdLst>
                  <a:gd name="T0" fmla="*/ 181 w 181"/>
                  <a:gd name="T1" fmla="*/ 39 h 239"/>
                  <a:gd name="T2" fmla="*/ 164 w 181"/>
                  <a:gd name="T3" fmla="*/ 22 h 239"/>
                  <a:gd name="T4" fmla="*/ 145 w 181"/>
                  <a:gd name="T5" fmla="*/ 10 h 239"/>
                  <a:gd name="T6" fmla="*/ 124 w 181"/>
                  <a:gd name="T7" fmla="*/ 2 h 239"/>
                  <a:gd name="T8" fmla="*/ 100 w 181"/>
                  <a:gd name="T9" fmla="*/ 0 h 239"/>
                  <a:gd name="T10" fmla="*/ 90 w 181"/>
                  <a:gd name="T11" fmla="*/ 0 h 239"/>
                  <a:gd name="T12" fmla="*/ 70 w 181"/>
                  <a:gd name="T13" fmla="*/ 4 h 239"/>
                  <a:gd name="T14" fmla="*/ 52 w 181"/>
                  <a:gd name="T15" fmla="*/ 12 h 239"/>
                  <a:gd name="T16" fmla="*/ 36 w 181"/>
                  <a:gd name="T17" fmla="*/ 24 h 239"/>
                  <a:gd name="T18" fmla="*/ 23 w 181"/>
                  <a:gd name="T19" fmla="*/ 39 h 239"/>
                  <a:gd name="T20" fmla="*/ 12 w 181"/>
                  <a:gd name="T21" fmla="*/ 58 h 239"/>
                  <a:gd name="T22" fmla="*/ 4 w 181"/>
                  <a:gd name="T23" fmla="*/ 80 h 239"/>
                  <a:gd name="T24" fmla="*/ 0 w 181"/>
                  <a:gd name="T25" fmla="*/ 106 h 239"/>
                  <a:gd name="T26" fmla="*/ 0 w 181"/>
                  <a:gd name="T27" fmla="*/ 120 h 239"/>
                  <a:gd name="T28" fmla="*/ 2 w 181"/>
                  <a:gd name="T29" fmla="*/ 145 h 239"/>
                  <a:gd name="T30" fmla="*/ 8 w 181"/>
                  <a:gd name="T31" fmla="*/ 169 h 239"/>
                  <a:gd name="T32" fmla="*/ 17 w 181"/>
                  <a:gd name="T33" fmla="*/ 190 h 239"/>
                  <a:gd name="T34" fmla="*/ 29 w 181"/>
                  <a:gd name="T35" fmla="*/ 207 h 239"/>
                  <a:gd name="T36" fmla="*/ 43 w 181"/>
                  <a:gd name="T37" fmla="*/ 221 h 239"/>
                  <a:gd name="T38" fmla="*/ 60 w 181"/>
                  <a:gd name="T39" fmla="*/ 231 h 239"/>
                  <a:gd name="T40" fmla="*/ 79 w 181"/>
                  <a:gd name="T41" fmla="*/ 237 h 239"/>
                  <a:gd name="T42" fmla="*/ 99 w 181"/>
                  <a:gd name="T43" fmla="*/ 239 h 239"/>
                  <a:gd name="T44" fmla="*/ 114 w 181"/>
                  <a:gd name="T45" fmla="*/ 238 h 239"/>
                  <a:gd name="T46" fmla="*/ 138 w 181"/>
                  <a:gd name="T47" fmla="*/ 232 h 239"/>
                  <a:gd name="T48" fmla="*/ 158 w 181"/>
                  <a:gd name="T49" fmla="*/ 220 h 239"/>
                  <a:gd name="T50" fmla="*/ 174 w 181"/>
                  <a:gd name="T51" fmla="*/ 205 h 239"/>
                  <a:gd name="T52" fmla="*/ 152 w 181"/>
                  <a:gd name="T53" fmla="*/ 168 h 239"/>
                  <a:gd name="T54" fmla="*/ 139 w 181"/>
                  <a:gd name="T55" fmla="*/ 181 h 239"/>
                  <a:gd name="T56" fmla="*/ 127 w 181"/>
                  <a:gd name="T57" fmla="*/ 189 h 239"/>
                  <a:gd name="T58" fmla="*/ 115 w 181"/>
                  <a:gd name="T59" fmla="*/ 195 h 239"/>
                  <a:gd name="T60" fmla="*/ 100 w 181"/>
                  <a:gd name="T61" fmla="*/ 197 h 239"/>
                  <a:gd name="T62" fmla="*/ 94 w 181"/>
                  <a:gd name="T63" fmla="*/ 196 h 239"/>
                  <a:gd name="T64" fmla="*/ 82 w 181"/>
                  <a:gd name="T65" fmla="*/ 193 h 239"/>
                  <a:gd name="T66" fmla="*/ 72 w 181"/>
                  <a:gd name="T67" fmla="*/ 188 h 239"/>
                  <a:gd name="T68" fmla="*/ 63 w 181"/>
                  <a:gd name="T69" fmla="*/ 180 h 239"/>
                  <a:gd name="T70" fmla="*/ 56 w 181"/>
                  <a:gd name="T71" fmla="*/ 169 h 239"/>
                  <a:gd name="T72" fmla="*/ 49 w 181"/>
                  <a:gd name="T73" fmla="*/ 150 h 239"/>
                  <a:gd name="T74" fmla="*/ 45 w 181"/>
                  <a:gd name="T75" fmla="*/ 118 h 239"/>
                  <a:gd name="T76" fmla="*/ 46 w 181"/>
                  <a:gd name="T77" fmla="*/ 102 h 239"/>
                  <a:gd name="T78" fmla="*/ 54 w 181"/>
                  <a:gd name="T79" fmla="*/ 74 h 239"/>
                  <a:gd name="T80" fmla="*/ 60 w 181"/>
                  <a:gd name="T81" fmla="*/ 63 h 239"/>
                  <a:gd name="T82" fmla="*/ 68 w 181"/>
                  <a:gd name="T83" fmla="*/ 54 h 239"/>
                  <a:gd name="T84" fmla="*/ 77 w 181"/>
                  <a:gd name="T85" fmla="*/ 48 h 239"/>
                  <a:gd name="T86" fmla="*/ 87 w 181"/>
                  <a:gd name="T87" fmla="*/ 44 h 239"/>
                  <a:gd name="T88" fmla="*/ 99 w 181"/>
                  <a:gd name="T89" fmla="*/ 43 h 239"/>
                  <a:gd name="T90" fmla="*/ 106 w 181"/>
                  <a:gd name="T91" fmla="*/ 43 h 239"/>
                  <a:gd name="T92" fmla="*/ 121 w 181"/>
                  <a:gd name="T93" fmla="*/ 46 h 239"/>
                  <a:gd name="T94" fmla="*/ 134 w 181"/>
                  <a:gd name="T95" fmla="*/ 53 h 239"/>
                  <a:gd name="T96" fmla="*/ 148 w 181"/>
                  <a:gd name="T97" fmla="*/ 64 h 239"/>
                  <a:gd name="T98" fmla="*/ 181 w 181"/>
                  <a:gd name="T99" fmla="*/ 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1" h="239">
                    <a:moveTo>
                      <a:pt x="181" y="39"/>
                    </a:moveTo>
                    <a:lnTo>
                      <a:pt x="181" y="39"/>
                    </a:lnTo>
                    <a:lnTo>
                      <a:pt x="173" y="30"/>
                    </a:lnTo>
                    <a:lnTo>
                      <a:pt x="164" y="22"/>
                    </a:lnTo>
                    <a:lnTo>
                      <a:pt x="155" y="15"/>
                    </a:lnTo>
                    <a:lnTo>
                      <a:pt x="145" y="10"/>
                    </a:lnTo>
                    <a:lnTo>
                      <a:pt x="135" y="5"/>
                    </a:lnTo>
                    <a:lnTo>
                      <a:pt x="124" y="2"/>
                    </a:lnTo>
                    <a:lnTo>
                      <a:pt x="112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90" y="0"/>
                    </a:lnTo>
                    <a:lnTo>
                      <a:pt x="80" y="2"/>
                    </a:lnTo>
                    <a:lnTo>
                      <a:pt x="70" y="4"/>
                    </a:lnTo>
                    <a:lnTo>
                      <a:pt x="61" y="8"/>
                    </a:lnTo>
                    <a:lnTo>
                      <a:pt x="52" y="12"/>
                    </a:lnTo>
                    <a:lnTo>
                      <a:pt x="44" y="18"/>
                    </a:lnTo>
                    <a:lnTo>
                      <a:pt x="36" y="24"/>
                    </a:lnTo>
                    <a:lnTo>
                      <a:pt x="29" y="31"/>
                    </a:lnTo>
                    <a:lnTo>
                      <a:pt x="23" y="39"/>
                    </a:lnTo>
                    <a:lnTo>
                      <a:pt x="17" y="48"/>
                    </a:lnTo>
                    <a:lnTo>
                      <a:pt x="12" y="58"/>
                    </a:lnTo>
                    <a:lnTo>
                      <a:pt x="8" y="69"/>
                    </a:lnTo>
                    <a:lnTo>
                      <a:pt x="4" y="80"/>
                    </a:lnTo>
                    <a:lnTo>
                      <a:pt x="2" y="93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33"/>
                    </a:lnTo>
                    <a:lnTo>
                      <a:pt x="2" y="145"/>
                    </a:lnTo>
                    <a:lnTo>
                      <a:pt x="4" y="158"/>
                    </a:lnTo>
                    <a:lnTo>
                      <a:pt x="8" y="169"/>
                    </a:lnTo>
                    <a:lnTo>
                      <a:pt x="12" y="180"/>
                    </a:lnTo>
                    <a:lnTo>
                      <a:pt x="17" y="190"/>
                    </a:lnTo>
                    <a:lnTo>
                      <a:pt x="22" y="199"/>
                    </a:lnTo>
                    <a:lnTo>
                      <a:pt x="29" y="207"/>
                    </a:lnTo>
                    <a:lnTo>
                      <a:pt x="35" y="214"/>
                    </a:lnTo>
                    <a:lnTo>
                      <a:pt x="43" y="221"/>
                    </a:lnTo>
                    <a:lnTo>
                      <a:pt x="51" y="226"/>
                    </a:lnTo>
                    <a:lnTo>
                      <a:pt x="60" y="231"/>
                    </a:lnTo>
                    <a:lnTo>
                      <a:pt x="69" y="234"/>
                    </a:lnTo>
                    <a:lnTo>
                      <a:pt x="79" y="237"/>
                    </a:lnTo>
                    <a:lnTo>
                      <a:pt x="89" y="239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4" y="238"/>
                    </a:lnTo>
                    <a:lnTo>
                      <a:pt x="127" y="236"/>
                    </a:lnTo>
                    <a:lnTo>
                      <a:pt x="138" y="232"/>
                    </a:lnTo>
                    <a:lnTo>
                      <a:pt x="149" y="226"/>
                    </a:lnTo>
                    <a:lnTo>
                      <a:pt x="158" y="220"/>
                    </a:lnTo>
                    <a:lnTo>
                      <a:pt x="166" y="213"/>
                    </a:lnTo>
                    <a:lnTo>
                      <a:pt x="174" y="205"/>
                    </a:lnTo>
                    <a:lnTo>
                      <a:pt x="181" y="197"/>
                    </a:lnTo>
                    <a:lnTo>
                      <a:pt x="152" y="168"/>
                    </a:lnTo>
                    <a:lnTo>
                      <a:pt x="152" y="168"/>
                    </a:lnTo>
                    <a:lnTo>
                      <a:pt x="139" y="181"/>
                    </a:lnTo>
                    <a:lnTo>
                      <a:pt x="133" y="185"/>
                    </a:lnTo>
                    <a:lnTo>
                      <a:pt x="127" y="189"/>
                    </a:lnTo>
                    <a:lnTo>
                      <a:pt x="121" y="193"/>
                    </a:lnTo>
                    <a:lnTo>
                      <a:pt x="115" y="195"/>
                    </a:lnTo>
                    <a:lnTo>
                      <a:pt x="108" y="196"/>
                    </a:lnTo>
                    <a:lnTo>
                      <a:pt x="100" y="197"/>
                    </a:lnTo>
                    <a:lnTo>
                      <a:pt x="100" y="197"/>
                    </a:lnTo>
                    <a:lnTo>
                      <a:pt x="94" y="196"/>
                    </a:lnTo>
                    <a:lnTo>
                      <a:pt x="88" y="195"/>
                    </a:lnTo>
                    <a:lnTo>
                      <a:pt x="82" y="193"/>
                    </a:lnTo>
                    <a:lnTo>
                      <a:pt x="77" y="191"/>
                    </a:lnTo>
                    <a:lnTo>
                      <a:pt x="72" y="188"/>
                    </a:lnTo>
                    <a:lnTo>
                      <a:pt x="67" y="184"/>
                    </a:lnTo>
                    <a:lnTo>
                      <a:pt x="63" y="180"/>
                    </a:lnTo>
                    <a:lnTo>
                      <a:pt x="59" y="175"/>
                    </a:lnTo>
                    <a:lnTo>
                      <a:pt x="56" y="169"/>
                    </a:lnTo>
                    <a:lnTo>
                      <a:pt x="53" y="164"/>
                    </a:lnTo>
                    <a:lnTo>
                      <a:pt x="49" y="150"/>
                    </a:lnTo>
                    <a:lnTo>
                      <a:pt x="46" y="135"/>
                    </a:lnTo>
                    <a:lnTo>
                      <a:pt x="45" y="118"/>
                    </a:lnTo>
                    <a:lnTo>
                      <a:pt x="45" y="118"/>
                    </a:lnTo>
                    <a:lnTo>
                      <a:pt x="46" y="102"/>
                    </a:lnTo>
                    <a:lnTo>
                      <a:pt x="49" y="87"/>
                    </a:lnTo>
                    <a:lnTo>
                      <a:pt x="54" y="74"/>
                    </a:lnTo>
                    <a:lnTo>
                      <a:pt x="57" y="68"/>
                    </a:lnTo>
                    <a:lnTo>
                      <a:pt x="60" y="63"/>
                    </a:lnTo>
                    <a:lnTo>
                      <a:pt x="64" y="58"/>
                    </a:lnTo>
                    <a:lnTo>
                      <a:pt x="68" y="54"/>
                    </a:lnTo>
                    <a:lnTo>
                      <a:pt x="72" y="51"/>
                    </a:lnTo>
                    <a:lnTo>
                      <a:pt x="77" y="48"/>
                    </a:lnTo>
                    <a:lnTo>
                      <a:pt x="82" y="46"/>
                    </a:lnTo>
                    <a:lnTo>
                      <a:pt x="87" y="44"/>
                    </a:lnTo>
                    <a:lnTo>
                      <a:pt x="93" y="43"/>
                    </a:lnTo>
                    <a:lnTo>
                      <a:pt x="99" y="43"/>
                    </a:lnTo>
                    <a:lnTo>
                      <a:pt x="99" y="43"/>
                    </a:lnTo>
                    <a:lnTo>
                      <a:pt x="106" y="43"/>
                    </a:lnTo>
                    <a:lnTo>
                      <a:pt x="114" y="44"/>
                    </a:lnTo>
                    <a:lnTo>
                      <a:pt x="121" y="46"/>
                    </a:lnTo>
                    <a:lnTo>
                      <a:pt x="127" y="49"/>
                    </a:lnTo>
                    <a:lnTo>
                      <a:pt x="134" y="53"/>
                    </a:lnTo>
                    <a:lnTo>
                      <a:pt x="141" y="58"/>
                    </a:lnTo>
                    <a:lnTo>
                      <a:pt x="148" y="64"/>
                    </a:lnTo>
                    <a:lnTo>
                      <a:pt x="155" y="70"/>
                    </a:lnTo>
                    <a:lnTo>
                      <a:pt x="181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" name="Freeform 52"/>
              <p:cNvSpPr>
                <a:spLocks/>
              </p:cNvSpPr>
              <p:nvPr userDrawn="1"/>
            </p:nvSpPr>
            <p:spPr bwMode="auto">
              <a:xfrm>
                <a:off x="1260475" y="6363507"/>
                <a:ext cx="82550" cy="92075"/>
              </a:xfrm>
              <a:custGeom>
                <a:avLst/>
                <a:gdLst>
                  <a:gd name="T0" fmla="*/ 93 w 208"/>
                  <a:gd name="T1" fmla="*/ 39 h 234"/>
                  <a:gd name="T2" fmla="*/ 163 w 208"/>
                  <a:gd name="T3" fmla="*/ 39 h 234"/>
                  <a:gd name="T4" fmla="*/ 163 w 208"/>
                  <a:gd name="T5" fmla="*/ 230 h 234"/>
                  <a:gd name="T6" fmla="*/ 208 w 208"/>
                  <a:gd name="T7" fmla="*/ 230 h 234"/>
                  <a:gd name="T8" fmla="*/ 208 w 208"/>
                  <a:gd name="T9" fmla="*/ 0 h 234"/>
                  <a:gd name="T10" fmla="*/ 51 w 208"/>
                  <a:gd name="T11" fmla="*/ 0 h 234"/>
                  <a:gd name="T12" fmla="*/ 46 w 208"/>
                  <a:gd name="T13" fmla="*/ 116 h 234"/>
                  <a:gd name="T14" fmla="*/ 46 w 208"/>
                  <a:gd name="T15" fmla="*/ 116 h 234"/>
                  <a:gd name="T16" fmla="*/ 45 w 208"/>
                  <a:gd name="T17" fmla="*/ 135 h 234"/>
                  <a:gd name="T18" fmla="*/ 42 w 208"/>
                  <a:gd name="T19" fmla="*/ 152 h 234"/>
                  <a:gd name="T20" fmla="*/ 37 w 208"/>
                  <a:gd name="T21" fmla="*/ 165 h 234"/>
                  <a:gd name="T22" fmla="*/ 32 w 208"/>
                  <a:gd name="T23" fmla="*/ 175 h 234"/>
                  <a:gd name="T24" fmla="*/ 25 w 208"/>
                  <a:gd name="T25" fmla="*/ 183 h 234"/>
                  <a:gd name="T26" fmla="*/ 17 w 208"/>
                  <a:gd name="T27" fmla="*/ 189 h 234"/>
                  <a:gd name="T28" fmla="*/ 9 w 208"/>
                  <a:gd name="T29" fmla="*/ 193 h 234"/>
                  <a:gd name="T30" fmla="*/ 0 w 208"/>
                  <a:gd name="T31" fmla="*/ 195 h 234"/>
                  <a:gd name="T32" fmla="*/ 11 w 208"/>
                  <a:gd name="T33" fmla="*/ 234 h 234"/>
                  <a:gd name="T34" fmla="*/ 11 w 208"/>
                  <a:gd name="T35" fmla="*/ 234 h 234"/>
                  <a:gd name="T36" fmla="*/ 18 w 208"/>
                  <a:gd name="T37" fmla="*/ 233 h 234"/>
                  <a:gd name="T38" fmla="*/ 26 w 208"/>
                  <a:gd name="T39" fmla="*/ 230 h 234"/>
                  <a:gd name="T40" fmla="*/ 33 w 208"/>
                  <a:gd name="T41" fmla="*/ 228 h 234"/>
                  <a:gd name="T42" fmla="*/ 40 w 208"/>
                  <a:gd name="T43" fmla="*/ 224 h 234"/>
                  <a:gd name="T44" fmla="*/ 47 w 208"/>
                  <a:gd name="T45" fmla="*/ 220 h 234"/>
                  <a:gd name="T46" fmla="*/ 53 w 208"/>
                  <a:gd name="T47" fmla="*/ 215 h 234"/>
                  <a:gd name="T48" fmla="*/ 59 w 208"/>
                  <a:gd name="T49" fmla="*/ 209 h 234"/>
                  <a:gd name="T50" fmla="*/ 65 w 208"/>
                  <a:gd name="T51" fmla="*/ 203 h 234"/>
                  <a:gd name="T52" fmla="*/ 70 w 208"/>
                  <a:gd name="T53" fmla="*/ 195 h 234"/>
                  <a:gd name="T54" fmla="*/ 75 w 208"/>
                  <a:gd name="T55" fmla="*/ 187 h 234"/>
                  <a:gd name="T56" fmla="*/ 79 w 208"/>
                  <a:gd name="T57" fmla="*/ 178 h 234"/>
                  <a:gd name="T58" fmla="*/ 82 w 208"/>
                  <a:gd name="T59" fmla="*/ 168 h 234"/>
                  <a:gd name="T60" fmla="*/ 86 w 208"/>
                  <a:gd name="T61" fmla="*/ 156 h 234"/>
                  <a:gd name="T62" fmla="*/ 88 w 208"/>
                  <a:gd name="T63" fmla="*/ 143 h 234"/>
                  <a:gd name="T64" fmla="*/ 89 w 208"/>
                  <a:gd name="T65" fmla="*/ 130 h 234"/>
                  <a:gd name="T66" fmla="*/ 90 w 208"/>
                  <a:gd name="T67" fmla="*/ 116 h 234"/>
                  <a:gd name="T68" fmla="*/ 93 w 208"/>
                  <a:gd name="T69" fmla="*/ 3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8" h="234">
                    <a:moveTo>
                      <a:pt x="93" y="39"/>
                    </a:moveTo>
                    <a:lnTo>
                      <a:pt x="163" y="39"/>
                    </a:lnTo>
                    <a:lnTo>
                      <a:pt x="163" y="230"/>
                    </a:lnTo>
                    <a:lnTo>
                      <a:pt x="208" y="230"/>
                    </a:lnTo>
                    <a:lnTo>
                      <a:pt x="208" y="0"/>
                    </a:lnTo>
                    <a:lnTo>
                      <a:pt x="51" y="0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5" y="135"/>
                    </a:lnTo>
                    <a:lnTo>
                      <a:pt x="42" y="152"/>
                    </a:lnTo>
                    <a:lnTo>
                      <a:pt x="37" y="165"/>
                    </a:lnTo>
                    <a:lnTo>
                      <a:pt x="32" y="175"/>
                    </a:lnTo>
                    <a:lnTo>
                      <a:pt x="25" y="183"/>
                    </a:lnTo>
                    <a:lnTo>
                      <a:pt x="17" y="189"/>
                    </a:lnTo>
                    <a:lnTo>
                      <a:pt x="9" y="193"/>
                    </a:lnTo>
                    <a:lnTo>
                      <a:pt x="0" y="195"/>
                    </a:lnTo>
                    <a:lnTo>
                      <a:pt x="11" y="234"/>
                    </a:lnTo>
                    <a:lnTo>
                      <a:pt x="11" y="234"/>
                    </a:lnTo>
                    <a:lnTo>
                      <a:pt x="18" y="233"/>
                    </a:lnTo>
                    <a:lnTo>
                      <a:pt x="26" y="230"/>
                    </a:lnTo>
                    <a:lnTo>
                      <a:pt x="33" y="228"/>
                    </a:lnTo>
                    <a:lnTo>
                      <a:pt x="40" y="224"/>
                    </a:lnTo>
                    <a:lnTo>
                      <a:pt x="47" y="220"/>
                    </a:lnTo>
                    <a:lnTo>
                      <a:pt x="53" y="215"/>
                    </a:lnTo>
                    <a:lnTo>
                      <a:pt x="59" y="209"/>
                    </a:lnTo>
                    <a:lnTo>
                      <a:pt x="65" y="203"/>
                    </a:lnTo>
                    <a:lnTo>
                      <a:pt x="70" y="195"/>
                    </a:lnTo>
                    <a:lnTo>
                      <a:pt x="75" y="187"/>
                    </a:lnTo>
                    <a:lnTo>
                      <a:pt x="79" y="178"/>
                    </a:lnTo>
                    <a:lnTo>
                      <a:pt x="82" y="168"/>
                    </a:lnTo>
                    <a:lnTo>
                      <a:pt x="86" y="156"/>
                    </a:lnTo>
                    <a:lnTo>
                      <a:pt x="88" y="143"/>
                    </a:lnTo>
                    <a:lnTo>
                      <a:pt x="89" y="130"/>
                    </a:lnTo>
                    <a:lnTo>
                      <a:pt x="90" y="116"/>
                    </a:lnTo>
                    <a:lnTo>
                      <a:pt x="93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" name="Freeform 53"/>
              <p:cNvSpPr>
                <a:spLocks noEditPoints="1"/>
              </p:cNvSpPr>
              <p:nvPr userDrawn="1"/>
            </p:nvSpPr>
            <p:spPr bwMode="auto">
              <a:xfrm>
                <a:off x="1362075" y="6360332"/>
                <a:ext cx="80963" cy="95250"/>
              </a:xfrm>
              <a:custGeom>
                <a:avLst/>
                <a:gdLst>
                  <a:gd name="T0" fmla="*/ 204 w 204"/>
                  <a:gd name="T1" fmla="*/ 105 h 239"/>
                  <a:gd name="T2" fmla="*/ 196 w 204"/>
                  <a:gd name="T3" fmla="*/ 69 h 239"/>
                  <a:gd name="T4" fmla="*/ 182 w 204"/>
                  <a:gd name="T5" fmla="*/ 40 h 239"/>
                  <a:gd name="T6" fmla="*/ 160 w 204"/>
                  <a:gd name="T7" fmla="*/ 18 h 239"/>
                  <a:gd name="T8" fmla="*/ 133 w 204"/>
                  <a:gd name="T9" fmla="*/ 5 h 239"/>
                  <a:gd name="T10" fmla="*/ 102 w 204"/>
                  <a:gd name="T11" fmla="*/ 0 h 239"/>
                  <a:gd name="T12" fmla="*/ 81 w 204"/>
                  <a:gd name="T13" fmla="*/ 2 h 239"/>
                  <a:gd name="T14" fmla="*/ 53 w 204"/>
                  <a:gd name="T15" fmla="*/ 12 h 239"/>
                  <a:gd name="T16" fmla="*/ 30 w 204"/>
                  <a:gd name="T17" fmla="*/ 31 h 239"/>
                  <a:gd name="T18" fmla="*/ 12 w 204"/>
                  <a:gd name="T19" fmla="*/ 58 h 239"/>
                  <a:gd name="T20" fmla="*/ 2 w 204"/>
                  <a:gd name="T21" fmla="*/ 93 h 239"/>
                  <a:gd name="T22" fmla="*/ 0 w 204"/>
                  <a:gd name="T23" fmla="*/ 119 h 239"/>
                  <a:gd name="T24" fmla="*/ 5 w 204"/>
                  <a:gd name="T25" fmla="*/ 158 h 239"/>
                  <a:gd name="T26" fmla="*/ 17 w 204"/>
                  <a:gd name="T27" fmla="*/ 189 h 239"/>
                  <a:gd name="T28" fmla="*/ 36 w 204"/>
                  <a:gd name="T29" fmla="*/ 214 h 239"/>
                  <a:gd name="T30" fmla="*/ 61 w 204"/>
                  <a:gd name="T31" fmla="*/ 231 h 239"/>
                  <a:gd name="T32" fmla="*/ 90 w 204"/>
                  <a:gd name="T33" fmla="*/ 239 h 239"/>
                  <a:gd name="T34" fmla="*/ 112 w 204"/>
                  <a:gd name="T35" fmla="*/ 239 h 239"/>
                  <a:gd name="T36" fmla="*/ 142 w 204"/>
                  <a:gd name="T37" fmla="*/ 231 h 239"/>
                  <a:gd name="T38" fmla="*/ 167 w 204"/>
                  <a:gd name="T39" fmla="*/ 215 h 239"/>
                  <a:gd name="T40" fmla="*/ 187 w 204"/>
                  <a:gd name="T41" fmla="*/ 190 h 239"/>
                  <a:gd name="T42" fmla="*/ 200 w 204"/>
                  <a:gd name="T43" fmla="*/ 158 h 239"/>
                  <a:gd name="T44" fmla="*/ 204 w 204"/>
                  <a:gd name="T45" fmla="*/ 118 h 239"/>
                  <a:gd name="T46" fmla="*/ 159 w 204"/>
                  <a:gd name="T47" fmla="*/ 119 h 239"/>
                  <a:gd name="T48" fmla="*/ 150 w 204"/>
                  <a:gd name="T49" fmla="*/ 163 h 239"/>
                  <a:gd name="T50" fmla="*/ 135 w 204"/>
                  <a:gd name="T51" fmla="*/ 183 h 239"/>
                  <a:gd name="T52" fmla="*/ 120 w 204"/>
                  <a:gd name="T53" fmla="*/ 193 h 239"/>
                  <a:gd name="T54" fmla="*/ 103 w 204"/>
                  <a:gd name="T55" fmla="*/ 197 h 239"/>
                  <a:gd name="T56" fmla="*/ 90 w 204"/>
                  <a:gd name="T57" fmla="*/ 195 h 239"/>
                  <a:gd name="T58" fmla="*/ 74 w 204"/>
                  <a:gd name="T59" fmla="*/ 189 h 239"/>
                  <a:gd name="T60" fmla="*/ 61 w 204"/>
                  <a:gd name="T61" fmla="*/ 177 h 239"/>
                  <a:gd name="T62" fmla="*/ 52 w 204"/>
                  <a:gd name="T63" fmla="*/ 159 h 239"/>
                  <a:gd name="T64" fmla="*/ 45 w 204"/>
                  <a:gd name="T65" fmla="*/ 118 h 239"/>
                  <a:gd name="T66" fmla="*/ 49 w 204"/>
                  <a:gd name="T67" fmla="*/ 87 h 239"/>
                  <a:gd name="T68" fmla="*/ 60 w 204"/>
                  <a:gd name="T69" fmla="*/ 63 h 239"/>
                  <a:gd name="T70" fmla="*/ 73 w 204"/>
                  <a:gd name="T71" fmla="*/ 51 h 239"/>
                  <a:gd name="T72" fmla="*/ 88 w 204"/>
                  <a:gd name="T73" fmla="*/ 44 h 239"/>
                  <a:gd name="T74" fmla="*/ 100 w 204"/>
                  <a:gd name="T75" fmla="*/ 43 h 239"/>
                  <a:gd name="T76" fmla="*/ 119 w 204"/>
                  <a:gd name="T77" fmla="*/ 46 h 239"/>
                  <a:gd name="T78" fmla="*/ 135 w 204"/>
                  <a:gd name="T79" fmla="*/ 55 h 239"/>
                  <a:gd name="T80" fmla="*/ 147 w 204"/>
                  <a:gd name="T81" fmla="*/ 69 h 239"/>
                  <a:gd name="T82" fmla="*/ 155 w 204"/>
                  <a:gd name="T83" fmla="*/ 88 h 239"/>
                  <a:gd name="T84" fmla="*/ 159 w 204"/>
                  <a:gd name="T85" fmla="*/ 11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4" h="239">
                    <a:moveTo>
                      <a:pt x="204" y="118"/>
                    </a:moveTo>
                    <a:lnTo>
                      <a:pt x="204" y="118"/>
                    </a:lnTo>
                    <a:lnTo>
                      <a:pt x="204" y="105"/>
                    </a:lnTo>
                    <a:lnTo>
                      <a:pt x="202" y="92"/>
                    </a:lnTo>
                    <a:lnTo>
                      <a:pt x="200" y="81"/>
                    </a:lnTo>
                    <a:lnTo>
                      <a:pt x="196" y="69"/>
                    </a:lnTo>
                    <a:lnTo>
                      <a:pt x="192" y="59"/>
                    </a:lnTo>
                    <a:lnTo>
                      <a:pt x="187" y="49"/>
                    </a:lnTo>
                    <a:lnTo>
                      <a:pt x="182" y="40"/>
                    </a:lnTo>
                    <a:lnTo>
                      <a:pt x="175" y="32"/>
                    </a:lnTo>
                    <a:lnTo>
                      <a:pt x="168" y="25"/>
                    </a:lnTo>
                    <a:lnTo>
                      <a:pt x="160" y="18"/>
                    </a:lnTo>
                    <a:lnTo>
                      <a:pt x="152" y="13"/>
                    </a:lnTo>
                    <a:lnTo>
                      <a:pt x="143" y="8"/>
                    </a:lnTo>
                    <a:lnTo>
                      <a:pt x="133" y="5"/>
                    </a:lnTo>
                    <a:lnTo>
                      <a:pt x="123" y="2"/>
                    </a:lnTo>
                    <a:lnTo>
                      <a:pt x="113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92" y="0"/>
                    </a:lnTo>
                    <a:lnTo>
                      <a:pt x="81" y="2"/>
                    </a:lnTo>
                    <a:lnTo>
                      <a:pt x="71" y="4"/>
                    </a:lnTo>
                    <a:lnTo>
                      <a:pt x="62" y="8"/>
                    </a:lnTo>
                    <a:lnTo>
                      <a:pt x="53" y="12"/>
                    </a:lnTo>
                    <a:lnTo>
                      <a:pt x="45" y="18"/>
                    </a:lnTo>
                    <a:lnTo>
                      <a:pt x="37" y="24"/>
                    </a:lnTo>
                    <a:lnTo>
                      <a:pt x="30" y="31"/>
                    </a:lnTo>
                    <a:lnTo>
                      <a:pt x="23" y="40"/>
                    </a:lnTo>
                    <a:lnTo>
                      <a:pt x="17" y="49"/>
                    </a:lnTo>
                    <a:lnTo>
                      <a:pt x="12" y="58"/>
                    </a:lnTo>
                    <a:lnTo>
                      <a:pt x="8" y="69"/>
                    </a:lnTo>
                    <a:lnTo>
                      <a:pt x="5" y="80"/>
                    </a:lnTo>
                    <a:lnTo>
                      <a:pt x="2" y="93"/>
                    </a:lnTo>
                    <a:lnTo>
                      <a:pt x="1" y="106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1" y="132"/>
                    </a:lnTo>
                    <a:lnTo>
                      <a:pt x="2" y="145"/>
                    </a:lnTo>
                    <a:lnTo>
                      <a:pt x="5" y="158"/>
                    </a:lnTo>
                    <a:lnTo>
                      <a:pt x="8" y="169"/>
                    </a:lnTo>
                    <a:lnTo>
                      <a:pt x="12" y="180"/>
                    </a:lnTo>
                    <a:lnTo>
                      <a:pt x="17" y="189"/>
                    </a:lnTo>
                    <a:lnTo>
                      <a:pt x="23" y="198"/>
                    </a:lnTo>
                    <a:lnTo>
                      <a:pt x="29" y="207"/>
                    </a:lnTo>
                    <a:lnTo>
                      <a:pt x="36" y="214"/>
                    </a:lnTo>
                    <a:lnTo>
                      <a:pt x="44" y="221"/>
                    </a:lnTo>
                    <a:lnTo>
                      <a:pt x="52" y="226"/>
                    </a:lnTo>
                    <a:lnTo>
                      <a:pt x="61" y="231"/>
                    </a:lnTo>
                    <a:lnTo>
                      <a:pt x="70" y="234"/>
                    </a:lnTo>
                    <a:lnTo>
                      <a:pt x="80" y="237"/>
                    </a:lnTo>
                    <a:lnTo>
                      <a:pt x="90" y="239"/>
                    </a:lnTo>
                    <a:lnTo>
                      <a:pt x="101" y="239"/>
                    </a:lnTo>
                    <a:lnTo>
                      <a:pt x="101" y="239"/>
                    </a:lnTo>
                    <a:lnTo>
                      <a:pt x="112" y="239"/>
                    </a:lnTo>
                    <a:lnTo>
                      <a:pt x="122" y="237"/>
                    </a:lnTo>
                    <a:lnTo>
                      <a:pt x="132" y="235"/>
                    </a:lnTo>
                    <a:lnTo>
                      <a:pt x="142" y="231"/>
                    </a:lnTo>
                    <a:lnTo>
                      <a:pt x="151" y="227"/>
                    </a:lnTo>
                    <a:lnTo>
                      <a:pt x="159" y="221"/>
                    </a:lnTo>
                    <a:lnTo>
                      <a:pt x="167" y="215"/>
                    </a:lnTo>
                    <a:lnTo>
                      <a:pt x="175" y="208"/>
                    </a:lnTo>
                    <a:lnTo>
                      <a:pt x="181" y="199"/>
                    </a:lnTo>
                    <a:lnTo>
                      <a:pt x="187" y="190"/>
                    </a:lnTo>
                    <a:lnTo>
                      <a:pt x="192" y="181"/>
                    </a:lnTo>
                    <a:lnTo>
                      <a:pt x="196" y="170"/>
                    </a:lnTo>
                    <a:lnTo>
                      <a:pt x="200" y="158"/>
                    </a:lnTo>
                    <a:lnTo>
                      <a:pt x="202" y="145"/>
                    </a:lnTo>
                    <a:lnTo>
                      <a:pt x="204" y="132"/>
                    </a:lnTo>
                    <a:lnTo>
                      <a:pt x="204" y="118"/>
                    </a:lnTo>
                    <a:lnTo>
                      <a:pt x="204" y="118"/>
                    </a:lnTo>
                    <a:close/>
                    <a:moveTo>
                      <a:pt x="159" y="119"/>
                    </a:moveTo>
                    <a:lnTo>
                      <a:pt x="159" y="119"/>
                    </a:lnTo>
                    <a:lnTo>
                      <a:pt x="158" y="135"/>
                    </a:lnTo>
                    <a:lnTo>
                      <a:pt x="155" y="150"/>
                    </a:lnTo>
                    <a:lnTo>
                      <a:pt x="150" y="163"/>
                    </a:lnTo>
                    <a:lnTo>
                      <a:pt x="143" y="174"/>
                    </a:lnTo>
                    <a:lnTo>
                      <a:pt x="140" y="179"/>
                    </a:lnTo>
                    <a:lnTo>
                      <a:pt x="135" y="183"/>
                    </a:lnTo>
                    <a:lnTo>
                      <a:pt x="131" y="187"/>
                    </a:lnTo>
                    <a:lnTo>
                      <a:pt x="126" y="191"/>
                    </a:lnTo>
                    <a:lnTo>
                      <a:pt x="120" y="193"/>
                    </a:lnTo>
                    <a:lnTo>
                      <a:pt x="115" y="195"/>
                    </a:lnTo>
                    <a:lnTo>
                      <a:pt x="109" y="196"/>
                    </a:lnTo>
                    <a:lnTo>
                      <a:pt x="103" y="197"/>
                    </a:lnTo>
                    <a:lnTo>
                      <a:pt x="103" y="197"/>
                    </a:lnTo>
                    <a:lnTo>
                      <a:pt x="96" y="196"/>
                    </a:lnTo>
                    <a:lnTo>
                      <a:pt x="90" y="195"/>
                    </a:lnTo>
                    <a:lnTo>
                      <a:pt x="85" y="194"/>
                    </a:lnTo>
                    <a:lnTo>
                      <a:pt x="79" y="192"/>
                    </a:lnTo>
                    <a:lnTo>
                      <a:pt x="74" y="189"/>
                    </a:lnTo>
                    <a:lnTo>
                      <a:pt x="70" y="185"/>
                    </a:lnTo>
                    <a:lnTo>
                      <a:pt x="65" y="181"/>
                    </a:lnTo>
                    <a:lnTo>
                      <a:pt x="61" y="177"/>
                    </a:lnTo>
                    <a:lnTo>
                      <a:pt x="58" y="171"/>
                    </a:lnTo>
                    <a:lnTo>
                      <a:pt x="55" y="166"/>
                    </a:lnTo>
                    <a:lnTo>
                      <a:pt x="52" y="159"/>
                    </a:lnTo>
                    <a:lnTo>
                      <a:pt x="50" y="152"/>
                    </a:lnTo>
                    <a:lnTo>
                      <a:pt x="47" y="136"/>
                    </a:lnTo>
                    <a:lnTo>
                      <a:pt x="45" y="118"/>
                    </a:lnTo>
                    <a:lnTo>
                      <a:pt x="45" y="118"/>
                    </a:lnTo>
                    <a:lnTo>
                      <a:pt x="46" y="102"/>
                    </a:lnTo>
                    <a:lnTo>
                      <a:pt x="49" y="87"/>
                    </a:lnTo>
                    <a:lnTo>
                      <a:pt x="54" y="74"/>
                    </a:lnTo>
                    <a:lnTo>
                      <a:pt x="57" y="68"/>
                    </a:lnTo>
                    <a:lnTo>
                      <a:pt x="60" y="63"/>
                    </a:lnTo>
                    <a:lnTo>
                      <a:pt x="64" y="59"/>
                    </a:lnTo>
                    <a:lnTo>
                      <a:pt x="68" y="54"/>
                    </a:lnTo>
                    <a:lnTo>
                      <a:pt x="73" y="51"/>
                    </a:lnTo>
                    <a:lnTo>
                      <a:pt x="77" y="48"/>
                    </a:lnTo>
                    <a:lnTo>
                      <a:pt x="83" y="46"/>
                    </a:lnTo>
                    <a:lnTo>
                      <a:pt x="88" y="44"/>
                    </a:lnTo>
                    <a:lnTo>
                      <a:pt x="94" y="43"/>
                    </a:lnTo>
                    <a:lnTo>
                      <a:pt x="100" y="43"/>
                    </a:lnTo>
                    <a:lnTo>
                      <a:pt x="100" y="43"/>
                    </a:lnTo>
                    <a:lnTo>
                      <a:pt x="107" y="43"/>
                    </a:lnTo>
                    <a:lnTo>
                      <a:pt x="113" y="44"/>
                    </a:lnTo>
                    <a:lnTo>
                      <a:pt x="119" y="46"/>
                    </a:lnTo>
                    <a:lnTo>
                      <a:pt x="125" y="48"/>
                    </a:lnTo>
                    <a:lnTo>
                      <a:pt x="130" y="51"/>
                    </a:lnTo>
                    <a:lnTo>
                      <a:pt x="135" y="55"/>
                    </a:lnTo>
                    <a:lnTo>
                      <a:pt x="139" y="59"/>
                    </a:lnTo>
                    <a:lnTo>
                      <a:pt x="143" y="63"/>
                    </a:lnTo>
                    <a:lnTo>
                      <a:pt x="147" y="69"/>
                    </a:lnTo>
                    <a:lnTo>
                      <a:pt x="150" y="75"/>
                    </a:lnTo>
                    <a:lnTo>
                      <a:pt x="153" y="81"/>
                    </a:lnTo>
                    <a:lnTo>
                      <a:pt x="155" y="88"/>
                    </a:lnTo>
                    <a:lnTo>
                      <a:pt x="158" y="103"/>
                    </a:lnTo>
                    <a:lnTo>
                      <a:pt x="159" y="119"/>
                    </a:lnTo>
                    <a:lnTo>
                      <a:pt x="159" y="11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" name="Freeform 54"/>
              <p:cNvSpPr>
                <a:spLocks/>
              </p:cNvSpPr>
              <p:nvPr userDrawn="1"/>
            </p:nvSpPr>
            <p:spPr bwMode="auto">
              <a:xfrm>
                <a:off x="1454150" y="6360332"/>
                <a:ext cx="123825" cy="93663"/>
              </a:xfrm>
              <a:custGeom>
                <a:avLst/>
                <a:gdLst>
                  <a:gd name="T0" fmla="*/ 179 w 313"/>
                  <a:gd name="T1" fmla="*/ 235 h 235"/>
                  <a:gd name="T2" fmla="*/ 206 w 313"/>
                  <a:gd name="T3" fmla="*/ 131 h 235"/>
                  <a:gd name="T4" fmla="*/ 313 w 313"/>
                  <a:gd name="T5" fmla="*/ 235 h 235"/>
                  <a:gd name="T6" fmla="*/ 269 w 313"/>
                  <a:gd name="T7" fmla="*/ 53 h 235"/>
                  <a:gd name="T8" fmla="*/ 273 w 313"/>
                  <a:gd name="T9" fmla="*/ 47 h 235"/>
                  <a:gd name="T10" fmla="*/ 283 w 313"/>
                  <a:gd name="T11" fmla="*/ 40 h 235"/>
                  <a:gd name="T12" fmla="*/ 289 w 313"/>
                  <a:gd name="T13" fmla="*/ 39 h 235"/>
                  <a:gd name="T14" fmla="*/ 300 w 313"/>
                  <a:gd name="T15" fmla="*/ 40 h 235"/>
                  <a:gd name="T16" fmla="*/ 307 w 313"/>
                  <a:gd name="T17" fmla="*/ 44 h 235"/>
                  <a:gd name="T18" fmla="*/ 307 w 313"/>
                  <a:gd name="T19" fmla="*/ 5 h 235"/>
                  <a:gd name="T20" fmla="*/ 291 w 313"/>
                  <a:gd name="T21" fmla="*/ 0 h 235"/>
                  <a:gd name="T22" fmla="*/ 284 w 313"/>
                  <a:gd name="T23" fmla="*/ 0 h 235"/>
                  <a:gd name="T24" fmla="*/ 270 w 313"/>
                  <a:gd name="T25" fmla="*/ 2 h 235"/>
                  <a:gd name="T26" fmla="*/ 258 w 313"/>
                  <a:gd name="T27" fmla="*/ 8 h 235"/>
                  <a:gd name="T28" fmla="*/ 247 w 313"/>
                  <a:gd name="T29" fmla="*/ 19 h 235"/>
                  <a:gd name="T30" fmla="*/ 238 w 313"/>
                  <a:gd name="T31" fmla="*/ 35 h 235"/>
                  <a:gd name="T32" fmla="*/ 179 w 313"/>
                  <a:gd name="T33" fmla="*/ 94 h 235"/>
                  <a:gd name="T34" fmla="*/ 135 w 313"/>
                  <a:gd name="T35" fmla="*/ 5 h 235"/>
                  <a:gd name="T36" fmla="*/ 108 w 313"/>
                  <a:gd name="T37" fmla="*/ 94 h 235"/>
                  <a:gd name="T38" fmla="*/ 75 w 313"/>
                  <a:gd name="T39" fmla="*/ 35 h 235"/>
                  <a:gd name="T40" fmla="*/ 66 w 313"/>
                  <a:gd name="T41" fmla="*/ 19 h 235"/>
                  <a:gd name="T42" fmla="*/ 56 w 313"/>
                  <a:gd name="T43" fmla="*/ 8 h 235"/>
                  <a:gd name="T44" fmla="*/ 43 w 313"/>
                  <a:gd name="T45" fmla="*/ 2 h 235"/>
                  <a:gd name="T46" fmla="*/ 29 w 313"/>
                  <a:gd name="T47" fmla="*/ 0 h 235"/>
                  <a:gd name="T48" fmla="*/ 23 w 313"/>
                  <a:gd name="T49" fmla="*/ 0 h 235"/>
                  <a:gd name="T50" fmla="*/ 6 w 313"/>
                  <a:gd name="T51" fmla="*/ 5 h 235"/>
                  <a:gd name="T52" fmla="*/ 6 w 313"/>
                  <a:gd name="T53" fmla="*/ 44 h 235"/>
                  <a:gd name="T54" fmla="*/ 14 w 313"/>
                  <a:gd name="T55" fmla="*/ 40 h 235"/>
                  <a:gd name="T56" fmla="*/ 25 w 313"/>
                  <a:gd name="T57" fmla="*/ 39 h 235"/>
                  <a:gd name="T58" fmla="*/ 31 w 313"/>
                  <a:gd name="T59" fmla="*/ 40 h 235"/>
                  <a:gd name="T60" fmla="*/ 41 w 313"/>
                  <a:gd name="T61" fmla="*/ 47 h 235"/>
                  <a:gd name="T62" fmla="*/ 73 w 313"/>
                  <a:gd name="T63" fmla="*/ 107 h 235"/>
                  <a:gd name="T64" fmla="*/ 49 w 313"/>
                  <a:gd name="T65" fmla="*/ 235 h 235"/>
                  <a:gd name="T66" fmla="*/ 135 w 313"/>
                  <a:gd name="T67" fmla="*/ 131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235">
                    <a:moveTo>
                      <a:pt x="135" y="235"/>
                    </a:moveTo>
                    <a:lnTo>
                      <a:pt x="179" y="235"/>
                    </a:lnTo>
                    <a:lnTo>
                      <a:pt x="179" y="131"/>
                    </a:lnTo>
                    <a:lnTo>
                      <a:pt x="206" y="131"/>
                    </a:lnTo>
                    <a:lnTo>
                      <a:pt x="264" y="235"/>
                    </a:lnTo>
                    <a:lnTo>
                      <a:pt x="313" y="235"/>
                    </a:lnTo>
                    <a:lnTo>
                      <a:pt x="240" y="107"/>
                    </a:lnTo>
                    <a:lnTo>
                      <a:pt x="269" y="53"/>
                    </a:lnTo>
                    <a:lnTo>
                      <a:pt x="269" y="53"/>
                    </a:lnTo>
                    <a:lnTo>
                      <a:pt x="273" y="47"/>
                    </a:lnTo>
                    <a:lnTo>
                      <a:pt x="277" y="43"/>
                    </a:lnTo>
                    <a:lnTo>
                      <a:pt x="283" y="40"/>
                    </a:lnTo>
                    <a:lnTo>
                      <a:pt x="289" y="39"/>
                    </a:lnTo>
                    <a:lnTo>
                      <a:pt x="289" y="39"/>
                    </a:lnTo>
                    <a:lnTo>
                      <a:pt x="295" y="39"/>
                    </a:lnTo>
                    <a:lnTo>
                      <a:pt x="300" y="40"/>
                    </a:lnTo>
                    <a:lnTo>
                      <a:pt x="304" y="42"/>
                    </a:lnTo>
                    <a:lnTo>
                      <a:pt x="307" y="44"/>
                    </a:lnTo>
                    <a:lnTo>
                      <a:pt x="307" y="5"/>
                    </a:lnTo>
                    <a:lnTo>
                      <a:pt x="307" y="5"/>
                    </a:lnTo>
                    <a:lnTo>
                      <a:pt x="296" y="1"/>
                    </a:lnTo>
                    <a:lnTo>
                      <a:pt x="291" y="0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277" y="0"/>
                    </a:lnTo>
                    <a:lnTo>
                      <a:pt x="270" y="2"/>
                    </a:lnTo>
                    <a:lnTo>
                      <a:pt x="264" y="5"/>
                    </a:lnTo>
                    <a:lnTo>
                      <a:pt x="258" y="8"/>
                    </a:lnTo>
                    <a:lnTo>
                      <a:pt x="252" y="13"/>
                    </a:lnTo>
                    <a:lnTo>
                      <a:pt x="247" y="19"/>
                    </a:lnTo>
                    <a:lnTo>
                      <a:pt x="243" y="26"/>
                    </a:lnTo>
                    <a:lnTo>
                      <a:pt x="238" y="35"/>
                    </a:lnTo>
                    <a:lnTo>
                      <a:pt x="206" y="94"/>
                    </a:lnTo>
                    <a:lnTo>
                      <a:pt x="179" y="94"/>
                    </a:lnTo>
                    <a:lnTo>
                      <a:pt x="179" y="5"/>
                    </a:lnTo>
                    <a:lnTo>
                      <a:pt x="135" y="5"/>
                    </a:lnTo>
                    <a:lnTo>
                      <a:pt x="135" y="94"/>
                    </a:lnTo>
                    <a:lnTo>
                      <a:pt x="108" y="94"/>
                    </a:lnTo>
                    <a:lnTo>
                      <a:pt x="75" y="35"/>
                    </a:lnTo>
                    <a:lnTo>
                      <a:pt x="75" y="35"/>
                    </a:lnTo>
                    <a:lnTo>
                      <a:pt x="71" y="26"/>
                    </a:lnTo>
                    <a:lnTo>
                      <a:pt x="66" y="19"/>
                    </a:lnTo>
                    <a:lnTo>
                      <a:pt x="61" y="13"/>
                    </a:lnTo>
                    <a:lnTo>
                      <a:pt x="56" y="8"/>
                    </a:lnTo>
                    <a:lnTo>
                      <a:pt x="50" y="5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6" y="5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10" y="42"/>
                    </a:lnTo>
                    <a:lnTo>
                      <a:pt x="14" y="40"/>
                    </a:lnTo>
                    <a:lnTo>
                      <a:pt x="19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31" y="40"/>
                    </a:lnTo>
                    <a:lnTo>
                      <a:pt x="36" y="43"/>
                    </a:lnTo>
                    <a:lnTo>
                      <a:pt x="41" y="47"/>
                    </a:lnTo>
                    <a:lnTo>
                      <a:pt x="45" y="53"/>
                    </a:lnTo>
                    <a:lnTo>
                      <a:pt x="73" y="107"/>
                    </a:lnTo>
                    <a:lnTo>
                      <a:pt x="0" y="235"/>
                    </a:lnTo>
                    <a:lnTo>
                      <a:pt x="49" y="235"/>
                    </a:lnTo>
                    <a:lnTo>
                      <a:pt x="108" y="131"/>
                    </a:lnTo>
                    <a:lnTo>
                      <a:pt x="135" y="131"/>
                    </a:lnTo>
                    <a:lnTo>
                      <a:pt x="135" y="235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Freeform 55"/>
              <p:cNvSpPr>
                <a:spLocks/>
              </p:cNvSpPr>
              <p:nvPr userDrawn="1"/>
            </p:nvSpPr>
            <p:spPr bwMode="auto">
              <a:xfrm>
                <a:off x="1593850" y="6363507"/>
                <a:ext cx="73025" cy="90488"/>
              </a:xfrm>
              <a:custGeom>
                <a:avLst/>
                <a:gdLst>
                  <a:gd name="T0" fmla="*/ 139 w 184"/>
                  <a:gd name="T1" fmla="*/ 0 h 230"/>
                  <a:gd name="T2" fmla="*/ 139 w 184"/>
                  <a:gd name="T3" fmla="*/ 87 h 230"/>
                  <a:gd name="T4" fmla="*/ 45 w 184"/>
                  <a:gd name="T5" fmla="*/ 87 h 230"/>
                  <a:gd name="T6" fmla="*/ 45 w 184"/>
                  <a:gd name="T7" fmla="*/ 0 h 230"/>
                  <a:gd name="T8" fmla="*/ 0 w 184"/>
                  <a:gd name="T9" fmla="*/ 0 h 230"/>
                  <a:gd name="T10" fmla="*/ 0 w 184"/>
                  <a:gd name="T11" fmla="*/ 230 h 230"/>
                  <a:gd name="T12" fmla="*/ 45 w 184"/>
                  <a:gd name="T13" fmla="*/ 230 h 230"/>
                  <a:gd name="T14" fmla="*/ 45 w 184"/>
                  <a:gd name="T15" fmla="*/ 126 h 230"/>
                  <a:gd name="T16" fmla="*/ 139 w 184"/>
                  <a:gd name="T17" fmla="*/ 126 h 230"/>
                  <a:gd name="T18" fmla="*/ 139 w 184"/>
                  <a:gd name="T19" fmla="*/ 230 h 230"/>
                  <a:gd name="T20" fmla="*/ 184 w 184"/>
                  <a:gd name="T21" fmla="*/ 230 h 230"/>
                  <a:gd name="T22" fmla="*/ 184 w 184"/>
                  <a:gd name="T23" fmla="*/ 0 h 230"/>
                  <a:gd name="T24" fmla="*/ 139 w 184"/>
                  <a:gd name="T25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4" h="230">
                    <a:moveTo>
                      <a:pt x="139" y="0"/>
                    </a:moveTo>
                    <a:lnTo>
                      <a:pt x="139" y="87"/>
                    </a:lnTo>
                    <a:lnTo>
                      <a:pt x="45" y="87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230"/>
                    </a:lnTo>
                    <a:lnTo>
                      <a:pt x="45" y="230"/>
                    </a:lnTo>
                    <a:lnTo>
                      <a:pt x="45" y="126"/>
                    </a:lnTo>
                    <a:lnTo>
                      <a:pt x="139" y="126"/>
                    </a:lnTo>
                    <a:lnTo>
                      <a:pt x="139" y="230"/>
                    </a:lnTo>
                    <a:lnTo>
                      <a:pt x="184" y="230"/>
                    </a:lnTo>
                    <a:lnTo>
                      <a:pt x="184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7" name="Freeform 56"/>
              <p:cNvSpPr>
                <a:spLocks noEditPoints="1"/>
              </p:cNvSpPr>
              <p:nvPr userDrawn="1"/>
            </p:nvSpPr>
            <p:spPr bwMode="auto">
              <a:xfrm>
                <a:off x="1689100" y="6363507"/>
                <a:ext cx="100013" cy="90488"/>
              </a:xfrm>
              <a:custGeom>
                <a:avLst/>
                <a:gdLst>
                  <a:gd name="T0" fmla="*/ 0 w 248"/>
                  <a:gd name="T1" fmla="*/ 0 h 230"/>
                  <a:gd name="T2" fmla="*/ 91 w 248"/>
                  <a:gd name="T3" fmla="*/ 230 h 230"/>
                  <a:gd name="T4" fmla="*/ 99 w 248"/>
                  <a:gd name="T5" fmla="*/ 229 h 230"/>
                  <a:gd name="T6" fmla="*/ 115 w 248"/>
                  <a:gd name="T7" fmla="*/ 227 h 230"/>
                  <a:gd name="T8" fmla="*/ 129 w 248"/>
                  <a:gd name="T9" fmla="*/ 222 h 230"/>
                  <a:gd name="T10" fmla="*/ 142 w 248"/>
                  <a:gd name="T11" fmla="*/ 215 h 230"/>
                  <a:gd name="T12" fmla="*/ 152 w 248"/>
                  <a:gd name="T13" fmla="*/ 206 h 230"/>
                  <a:gd name="T14" fmla="*/ 160 w 248"/>
                  <a:gd name="T15" fmla="*/ 194 h 230"/>
                  <a:gd name="T16" fmla="*/ 166 w 248"/>
                  <a:gd name="T17" fmla="*/ 180 h 230"/>
                  <a:gd name="T18" fmla="*/ 169 w 248"/>
                  <a:gd name="T19" fmla="*/ 164 h 230"/>
                  <a:gd name="T20" fmla="*/ 169 w 248"/>
                  <a:gd name="T21" fmla="*/ 155 h 230"/>
                  <a:gd name="T22" fmla="*/ 168 w 248"/>
                  <a:gd name="T23" fmla="*/ 137 h 230"/>
                  <a:gd name="T24" fmla="*/ 163 w 248"/>
                  <a:gd name="T25" fmla="*/ 122 h 230"/>
                  <a:gd name="T26" fmla="*/ 157 w 248"/>
                  <a:gd name="T27" fmla="*/ 109 h 230"/>
                  <a:gd name="T28" fmla="*/ 148 w 248"/>
                  <a:gd name="T29" fmla="*/ 99 h 230"/>
                  <a:gd name="T30" fmla="*/ 137 w 248"/>
                  <a:gd name="T31" fmla="*/ 91 h 230"/>
                  <a:gd name="T32" fmla="*/ 124 w 248"/>
                  <a:gd name="T33" fmla="*/ 85 h 230"/>
                  <a:gd name="T34" fmla="*/ 109 w 248"/>
                  <a:gd name="T35" fmla="*/ 81 h 230"/>
                  <a:gd name="T36" fmla="*/ 93 w 248"/>
                  <a:gd name="T37" fmla="*/ 80 h 230"/>
                  <a:gd name="T38" fmla="*/ 45 w 248"/>
                  <a:gd name="T39" fmla="*/ 0 h 230"/>
                  <a:gd name="T40" fmla="*/ 45 w 248"/>
                  <a:gd name="T41" fmla="*/ 117 h 230"/>
                  <a:gd name="T42" fmla="*/ 89 w 248"/>
                  <a:gd name="T43" fmla="*/ 117 h 230"/>
                  <a:gd name="T44" fmla="*/ 105 w 248"/>
                  <a:gd name="T45" fmla="*/ 120 h 230"/>
                  <a:gd name="T46" fmla="*/ 116 w 248"/>
                  <a:gd name="T47" fmla="*/ 127 h 230"/>
                  <a:gd name="T48" fmla="*/ 124 w 248"/>
                  <a:gd name="T49" fmla="*/ 138 h 230"/>
                  <a:gd name="T50" fmla="*/ 126 w 248"/>
                  <a:gd name="T51" fmla="*/ 155 h 230"/>
                  <a:gd name="T52" fmla="*/ 126 w 248"/>
                  <a:gd name="T53" fmla="*/ 163 h 230"/>
                  <a:gd name="T54" fmla="*/ 121 w 248"/>
                  <a:gd name="T55" fmla="*/ 177 h 230"/>
                  <a:gd name="T56" fmla="*/ 112 w 248"/>
                  <a:gd name="T57" fmla="*/ 187 h 230"/>
                  <a:gd name="T58" fmla="*/ 98 w 248"/>
                  <a:gd name="T59" fmla="*/ 192 h 230"/>
                  <a:gd name="T60" fmla="*/ 45 w 248"/>
                  <a:gd name="T61" fmla="*/ 192 h 230"/>
                  <a:gd name="T62" fmla="*/ 248 w 248"/>
                  <a:gd name="T63" fmla="*/ 0 h 230"/>
                  <a:gd name="T64" fmla="*/ 203 w 248"/>
                  <a:gd name="T65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8" h="230">
                    <a:moveTo>
                      <a:pt x="45" y="0"/>
                    </a:moveTo>
                    <a:lnTo>
                      <a:pt x="0" y="0"/>
                    </a:lnTo>
                    <a:lnTo>
                      <a:pt x="0" y="230"/>
                    </a:lnTo>
                    <a:lnTo>
                      <a:pt x="91" y="230"/>
                    </a:lnTo>
                    <a:lnTo>
                      <a:pt x="91" y="230"/>
                    </a:lnTo>
                    <a:lnTo>
                      <a:pt x="99" y="229"/>
                    </a:lnTo>
                    <a:lnTo>
                      <a:pt x="107" y="228"/>
                    </a:lnTo>
                    <a:lnTo>
                      <a:pt x="115" y="227"/>
                    </a:lnTo>
                    <a:lnTo>
                      <a:pt x="122" y="225"/>
                    </a:lnTo>
                    <a:lnTo>
                      <a:pt x="129" y="222"/>
                    </a:lnTo>
                    <a:lnTo>
                      <a:pt x="136" y="219"/>
                    </a:lnTo>
                    <a:lnTo>
                      <a:pt x="142" y="215"/>
                    </a:lnTo>
                    <a:lnTo>
                      <a:pt x="147" y="211"/>
                    </a:lnTo>
                    <a:lnTo>
                      <a:pt x="152" y="206"/>
                    </a:lnTo>
                    <a:lnTo>
                      <a:pt x="157" y="200"/>
                    </a:lnTo>
                    <a:lnTo>
                      <a:pt x="160" y="194"/>
                    </a:lnTo>
                    <a:lnTo>
                      <a:pt x="163" y="187"/>
                    </a:lnTo>
                    <a:lnTo>
                      <a:pt x="166" y="180"/>
                    </a:lnTo>
                    <a:lnTo>
                      <a:pt x="168" y="172"/>
                    </a:lnTo>
                    <a:lnTo>
                      <a:pt x="169" y="164"/>
                    </a:lnTo>
                    <a:lnTo>
                      <a:pt x="169" y="155"/>
                    </a:lnTo>
                    <a:lnTo>
                      <a:pt x="169" y="155"/>
                    </a:lnTo>
                    <a:lnTo>
                      <a:pt x="169" y="146"/>
                    </a:lnTo>
                    <a:lnTo>
                      <a:pt x="168" y="137"/>
                    </a:lnTo>
                    <a:lnTo>
                      <a:pt x="166" y="129"/>
                    </a:lnTo>
                    <a:lnTo>
                      <a:pt x="163" y="122"/>
                    </a:lnTo>
                    <a:lnTo>
                      <a:pt x="160" y="115"/>
                    </a:lnTo>
                    <a:lnTo>
                      <a:pt x="157" y="109"/>
                    </a:lnTo>
                    <a:lnTo>
                      <a:pt x="152" y="104"/>
                    </a:lnTo>
                    <a:lnTo>
                      <a:pt x="148" y="99"/>
                    </a:lnTo>
                    <a:lnTo>
                      <a:pt x="142" y="94"/>
                    </a:lnTo>
                    <a:lnTo>
                      <a:pt x="137" y="91"/>
                    </a:lnTo>
                    <a:lnTo>
                      <a:pt x="130" y="88"/>
                    </a:lnTo>
                    <a:lnTo>
                      <a:pt x="124" y="85"/>
                    </a:lnTo>
                    <a:lnTo>
                      <a:pt x="117" y="83"/>
                    </a:lnTo>
                    <a:lnTo>
                      <a:pt x="109" y="81"/>
                    </a:lnTo>
                    <a:lnTo>
                      <a:pt x="101" y="81"/>
                    </a:lnTo>
                    <a:lnTo>
                      <a:pt x="93" y="80"/>
                    </a:lnTo>
                    <a:lnTo>
                      <a:pt x="45" y="80"/>
                    </a:lnTo>
                    <a:lnTo>
                      <a:pt x="45" y="0"/>
                    </a:lnTo>
                    <a:close/>
                    <a:moveTo>
                      <a:pt x="45" y="192"/>
                    </a:moveTo>
                    <a:lnTo>
                      <a:pt x="45" y="117"/>
                    </a:lnTo>
                    <a:lnTo>
                      <a:pt x="89" y="117"/>
                    </a:lnTo>
                    <a:lnTo>
                      <a:pt x="89" y="117"/>
                    </a:lnTo>
                    <a:lnTo>
                      <a:pt x="98" y="118"/>
                    </a:lnTo>
                    <a:lnTo>
                      <a:pt x="105" y="120"/>
                    </a:lnTo>
                    <a:lnTo>
                      <a:pt x="111" y="123"/>
                    </a:lnTo>
                    <a:lnTo>
                      <a:pt x="116" y="127"/>
                    </a:lnTo>
                    <a:lnTo>
                      <a:pt x="121" y="132"/>
                    </a:lnTo>
                    <a:lnTo>
                      <a:pt x="124" y="138"/>
                    </a:lnTo>
                    <a:lnTo>
                      <a:pt x="126" y="147"/>
                    </a:lnTo>
                    <a:lnTo>
                      <a:pt x="126" y="155"/>
                    </a:lnTo>
                    <a:lnTo>
                      <a:pt x="126" y="155"/>
                    </a:lnTo>
                    <a:lnTo>
                      <a:pt x="126" y="163"/>
                    </a:lnTo>
                    <a:lnTo>
                      <a:pt x="124" y="171"/>
                    </a:lnTo>
                    <a:lnTo>
                      <a:pt x="121" y="177"/>
                    </a:lnTo>
                    <a:lnTo>
                      <a:pt x="117" y="182"/>
                    </a:lnTo>
                    <a:lnTo>
                      <a:pt x="112" y="187"/>
                    </a:lnTo>
                    <a:lnTo>
                      <a:pt x="106" y="190"/>
                    </a:lnTo>
                    <a:lnTo>
                      <a:pt x="98" y="192"/>
                    </a:lnTo>
                    <a:lnTo>
                      <a:pt x="89" y="192"/>
                    </a:lnTo>
                    <a:lnTo>
                      <a:pt x="45" y="192"/>
                    </a:lnTo>
                    <a:close/>
                    <a:moveTo>
                      <a:pt x="248" y="230"/>
                    </a:moveTo>
                    <a:lnTo>
                      <a:pt x="248" y="0"/>
                    </a:lnTo>
                    <a:lnTo>
                      <a:pt x="203" y="0"/>
                    </a:lnTo>
                    <a:lnTo>
                      <a:pt x="203" y="230"/>
                    </a:lnTo>
                    <a:lnTo>
                      <a:pt x="248" y="23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" name="Freeform 57"/>
              <p:cNvSpPr>
                <a:spLocks noEditPoints="1"/>
              </p:cNvSpPr>
              <p:nvPr userDrawn="1"/>
            </p:nvSpPr>
            <p:spPr bwMode="auto">
              <a:xfrm>
                <a:off x="1806575" y="6360332"/>
                <a:ext cx="77788" cy="95250"/>
              </a:xfrm>
              <a:custGeom>
                <a:avLst/>
                <a:gdLst>
                  <a:gd name="T0" fmla="*/ 196 w 196"/>
                  <a:gd name="T1" fmla="*/ 114 h 239"/>
                  <a:gd name="T2" fmla="*/ 195 w 196"/>
                  <a:gd name="T3" fmla="*/ 92 h 239"/>
                  <a:gd name="T4" fmla="*/ 190 w 196"/>
                  <a:gd name="T5" fmla="*/ 70 h 239"/>
                  <a:gd name="T6" fmla="*/ 183 w 196"/>
                  <a:gd name="T7" fmla="*/ 51 h 239"/>
                  <a:gd name="T8" fmla="*/ 173 w 196"/>
                  <a:gd name="T9" fmla="*/ 34 h 239"/>
                  <a:gd name="T10" fmla="*/ 159 w 196"/>
                  <a:gd name="T11" fmla="*/ 20 h 239"/>
                  <a:gd name="T12" fmla="*/ 143 w 196"/>
                  <a:gd name="T13" fmla="*/ 9 h 239"/>
                  <a:gd name="T14" fmla="*/ 123 w 196"/>
                  <a:gd name="T15" fmla="*/ 2 h 239"/>
                  <a:gd name="T16" fmla="*/ 100 w 196"/>
                  <a:gd name="T17" fmla="*/ 0 h 239"/>
                  <a:gd name="T18" fmla="*/ 89 w 196"/>
                  <a:gd name="T19" fmla="*/ 0 h 239"/>
                  <a:gd name="T20" fmla="*/ 69 w 196"/>
                  <a:gd name="T21" fmla="*/ 4 h 239"/>
                  <a:gd name="T22" fmla="*/ 51 w 196"/>
                  <a:gd name="T23" fmla="*/ 12 h 239"/>
                  <a:gd name="T24" fmla="*/ 35 w 196"/>
                  <a:gd name="T25" fmla="*/ 23 h 239"/>
                  <a:gd name="T26" fmla="*/ 21 w 196"/>
                  <a:gd name="T27" fmla="*/ 38 h 239"/>
                  <a:gd name="T28" fmla="*/ 11 w 196"/>
                  <a:gd name="T29" fmla="*/ 57 h 239"/>
                  <a:gd name="T30" fmla="*/ 4 w 196"/>
                  <a:gd name="T31" fmla="*/ 79 h 239"/>
                  <a:gd name="T32" fmla="*/ 0 w 196"/>
                  <a:gd name="T33" fmla="*/ 105 h 239"/>
                  <a:gd name="T34" fmla="*/ 0 w 196"/>
                  <a:gd name="T35" fmla="*/ 119 h 239"/>
                  <a:gd name="T36" fmla="*/ 2 w 196"/>
                  <a:gd name="T37" fmla="*/ 147 h 239"/>
                  <a:gd name="T38" fmla="*/ 8 w 196"/>
                  <a:gd name="T39" fmla="*/ 173 h 239"/>
                  <a:gd name="T40" fmla="*/ 18 w 196"/>
                  <a:gd name="T41" fmla="*/ 193 h 239"/>
                  <a:gd name="T42" fmla="*/ 30 w 196"/>
                  <a:gd name="T43" fmla="*/ 209 h 239"/>
                  <a:gd name="T44" fmla="*/ 36 w 196"/>
                  <a:gd name="T45" fmla="*/ 215 h 239"/>
                  <a:gd name="T46" fmla="*/ 51 w 196"/>
                  <a:gd name="T47" fmla="*/ 226 h 239"/>
                  <a:gd name="T48" fmla="*/ 68 w 196"/>
                  <a:gd name="T49" fmla="*/ 234 h 239"/>
                  <a:gd name="T50" fmla="*/ 88 w 196"/>
                  <a:gd name="T51" fmla="*/ 239 h 239"/>
                  <a:gd name="T52" fmla="*/ 99 w 196"/>
                  <a:gd name="T53" fmla="*/ 239 h 239"/>
                  <a:gd name="T54" fmla="*/ 124 w 196"/>
                  <a:gd name="T55" fmla="*/ 237 h 239"/>
                  <a:gd name="T56" fmla="*/ 145 w 196"/>
                  <a:gd name="T57" fmla="*/ 231 h 239"/>
                  <a:gd name="T58" fmla="*/ 153 w 196"/>
                  <a:gd name="T59" fmla="*/ 227 h 239"/>
                  <a:gd name="T60" fmla="*/ 169 w 196"/>
                  <a:gd name="T61" fmla="*/ 217 h 239"/>
                  <a:gd name="T62" fmla="*/ 151 w 196"/>
                  <a:gd name="T63" fmla="*/ 180 h 239"/>
                  <a:gd name="T64" fmla="*/ 139 w 196"/>
                  <a:gd name="T65" fmla="*/ 188 h 239"/>
                  <a:gd name="T66" fmla="*/ 128 w 196"/>
                  <a:gd name="T67" fmla="*/ 194 h 239"/>
                  <a:gd name="T68" fmla="*/ 115 w 196"/>
                  <a:gd name="T69" fmla="*/ 197 h 239"/>
                  <a:gd name="T70" fmla="*/ 101 w 196"/>
                  <a:gd name="T71" fmla="*/ 199 h 239"/>
                  <a:gd name="T72" fmla="*/ 91 w 196"/>
                  <a:gd name="T73" fmla="*/ 198 h 239"/>
                  <a:gd name="T74" fmla="*/ 72 w 196"/>
                  <a:gd name="T75" fmla="*/ 191 h 239"/>
                  <a:gd name="T76" fmla="*/ 57 w 196"/>
                  <a:gd name="T77" fmla="*/ 175 h 239"/>
                  <a:gd name="T78" fmla="*/ 47 w 196"/>
                  <a:gd name="T79" fmla="*/ 151 h 239"/>
                  <a:gd name="T80" fmla="*/ 195 w 196"/>
                  <a:gd name="T81" fmla="*/ 135 h 239"/>
                  <a:gd name="T82" fmla="*/ 196 w 196"/>
                  <a:gd name="T83" fmla="*/ 126 h 239"/>
                  <a:gd name="T84" fmla="*/ 196 w 196"/>
                  <a:gd name="T85" fmla="*/ 114 h 239"/>
                  <a:gd name="T86" fmla="*/ 45 w 196"/>
                  <a:gd name="T87" fmla="*/ 98 h 239"/>
                  <a:gd name="T88" fmla="*/ 50 w 196"/>
                  <a:gd name="T89" fmla="*/ 73 h 239"/>
                  <a:gd name="T90" fmla="*/ 61 w 196"/>
                  <a:gd name="T91" fmla="*/ 55 h 239"/>
                  <a:gd name="T92" fmla="*/ 76 w 196"/>
                  <a:gd name="T93" fmla="*/ 44 h 239"/>
                  <a:gd name="T94" fmla="*/ 97 w 196"/>
                  <a:gd name="T95" fmla="*/ 40 h 239"/>
                  <a:gd name="T96" fmla="*/ 104 w 196"/>
                  <a:gd name="T97" fmla="*/ 41 h 239"/>
                  <a:gd name="T98" fmla="*/ 116 w 196"/>
                  <a:gd name="T99" fmla="*/ 43 h 239"/>
                  <a:gd name="T100" fmla="*/ 126 w 196"/>
                  <a:gd name="T101" fmla="*/ 47 h 239"/>
                  <a:gd name="T102" fmla="*/ 137 w 196"/>
                  <a:gd name="T103" fmla="*/ 57 h 239"/>
                  <a:gd name="T104" fmla="*/ 147 w 196"/>
                  <a:gd name="T105" fmla="*/ 76 h 239"/>
                  <a:gd name="T106" fmla="*/ 151 w 196"/>
                  <a:gd name="T107" fmla="*/ 9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6" h="239">
                    <a:moveTo>
                      <a:pt x="196" y="114"/>
                    </a:moveTo>
                    <a:lnTo>
                      <a:pt x="196" y="114"/>
                    </a:lnTo>
                    <a:lnTo>
                      <a:pt x="196" y="103"/>
                    </a:lnTo>
                    <a:lnTo>
                      <a:pt x="195" y="92"/>
                    </a:lnTo>
                    <a:lnTo>
                      <a:pt x="193" y="81"/>
                    </a:lnTo>
                    <a:lnTo>
                      <a:pt x="190" y="70"/>
                    </a:lnTo>
                    <a:lnTo>
                      <a:pt x="187" y="60"/>
                    </a:lnTo>
                    <a:lnTo>
                      <a:pt x="183" y="51"/>
                    </a:lnTo>
                    <a:lnTo>
                      <a:pt x="178" y="42"/>
                    </a:lnTo>
                    <a:lnTo>
                      <a:pt x="173" y="34"/>
                    </a:lnTo>
                    <a:lnTo>
                      <a:pt x="166" y="26"/>
                    </a:lnTo>
                    <a:lnTo>
                      <a:pt x="159" y="20"/>
                    </a:lnTo>
                    <a:lnTo>
                      <a:pt x="151" y="14"/>
                    </a:lnTo>
                    <a:lnTo>
                      <a:pt x="143" y="9"/>
                    </a:lnTo>
                    <a:lnTo>
                      <a:pt x="133" y="5"/>
                    </a:lnTo>
                    <a:lnTo>
                      <a:pt x="123" y="2"/>
                    </a:lnTo>
                    <a:lnTo>
                      <a:pt x="112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9" y="0"/>
                    </a:lnTo>
                    <a:lnTo>
                      <a:pt x="79" y="2"/>
                    </a:lnTo>
                    <a:lnTo>
                      <a:pt x="69" y="4"/>
                    </a:lnTo>
                    <a:lnTo>
                      <a:pt x="59" y="8"/>
                    </a:lnTo>
                    <a:lnTo>
                      <a:pt x="51" y="12"/>
                    </a:lnTo>
                    <a:lnTo>
                      <a:pt x="42" y="17"/>
                    </a:lnTo>
                    <a:lnTo>
                      <a:pt x="35" y="23"/>
                    </a:lnTo>
                    <a:lnTo>
                      <a:pt x="28" y="30"/>
                    </a:lnTo>
                    <a:lnTo>
                      <a:pt x="21" y="38"/>
                    </a:lnTo>
                    <a:lnTo>
                      <a:pt x="16" y="47"/>
                    </a:lnTo>
                    <a:lnTo>
                      <a:pt x="11" y="57"/>
                    </a:lnTo>
                    <a:lnTo>
                      <a:pt x="7" y="68"/>
                    </a:lnTo>
                    <a:lnTo>
                      <a:pt x="4" y="79"/>
                    </a:lnTo>
                    <a:lnTo>
                      <a:pt x="2" y="92"/>
                    </a:lnTo>
                    <a:lnTo>
                      <a:pt x="0" y="105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34"/>
                    </a:lnTo>
                    <a:lnTo>
                      <a:pt x="2" y="147"/>
                    </a:lnTo>
                    <a:lnTo>
                      <a:pt x="5" y="161"/>
                    </a:lnTo>
                    <a:lnTo>
                      <a:pt x="8" y="173"/>
                    </a:lnTo>
                    <a:lnTo>
                      <a:pt x="13" y="184"/>
                    </a:lnTo>
                    <a:lnTo>
                      <a:pt x="18" y="193"/>
                    </a:lnTo>
                    <a:lnTo>
                      <a:pt x="24" y="202"/>
                    </a:lnTo>
                    <a:lnTo>
                      <a:pt x="30" y="209"/>
                    </a:lnTo>
                    <a:lnTo>
                      <a:pt x="30" y="209"/>
                    </a:lnTo>
                    <a:lnTo>
                      <a:pt x="36" y="215"/>
                    </a:lnTo>
                    <a:lnTo>
                      <a:pt x="43" y="221"/>
                    </a:lnTo>
                    <a:lnTo>
                      <a:pt x="51" y="226"/>
                    </a:lnTo>
                    <a:lnTo>
                      <a:pt x="59" y="230"/>
                    </a:lnTo>
                    <a:lnTo>
                      <a:pt x="68" y="234"/>
                    </a:lnTo>
                    <a:lnTo>
                      <a:pt x="77" y="237"/>
                    </a:lnTo>
                    <a:lnTo>
                      <a:pt x="88" y="239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2" y="239"/>
                    </a:lnTo>
                    <a:lnTo>
                      <a:pt x="124" y="237"/>
                    </a:lnTo>
                    <a:lnTo>
                      <a:pt x="135" y="235"/>
                    </a:lnTo>
                    <a:lnTo>
                      <a:pt x="145" y="231"/>
                    </a:lnTo>
                    <a:lnTo>
                      <a:pt x="145" y="231"/>
                    </a:lnTo>
                    <a:lnTo>
                      <a:pt x="153" y="227"/>
                    </a:lnTo>
                    <a:lnTo>
                      <a:pt x="161" y="222"/>
                    </a:lnTo>
                    <a:lnTo>
                      <a:pt x="169" y="217"/>
                    </a:lnTo>
                    <a:lnTo>
                      <a:pt x="178" y="209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39" y="188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2" y="196"/>
                    </a:lnTo>
                    <a:lnTo>
                      <a:pt x="115" y="197"/>
                    </a:lnTo>
                    <a:lnTo>
                      <a:pt x="109" y="198"/>
                    </a:lnTo>
                    <a:lnTo>
                      <a:pt x="101" y="199"/>
                    </a:lnTo>
                    <a:lnTo>
                      <a:pt x="101" y="199"/>
                    </a:lnTo>
                    <a:lnTo>
                      <a:pt x="91" y="198"/>
                    </a:lnTo>
                    <a:lnTo>
                      <a:pt x="81" y="195"/>
                    </a:lnTo>
                    <a:lnTo>
                      <a:pt x="72" y="191"/>
                    </a:lnTo>
                    <a:lnTo>
                      <a:pt x="64" y="184"/>
                    </a:lnTo>
                    <a:lnTo>
                      <a:pt x="57" y="175"/>
                    </a:lnTo>
                    <a:lnTo>
                      <a:pt x="51" y="164"/>
                    </a:lnTo>
                    <a:lnTo>
                      <a:pt x="47" y="151"/>
                    </a:lnTo>
                    <a:lnTo>
                      <a:pt x="44" y="135"/>
                    </a:lnTo>
                    <a:lnTo>
                      <a:pt x="195" y="135"/>
                    </a:lnTo>
                    <a:lnTo>
                      <a:pt x="195" y="135"/>
                    </a:lnTo>
                    <a:lnTo>
                      <a:pt x="196" y="126"/>
                    </a:lnTo>
                    <a:lnTo>
                      <a:pt x="196" y="114"/>
                    </a:lnTo>
                    <a:lnTo>
                      <a:pt x="196" y="114"/>
                    </a:lnTo>
                    <a:close/>
                    <a:moveTo>
                      <a:pt x="45" y="98"/>
                    </a:moveTo>
                    <a:lnTo>
                      <a:pt x="45" y="98"/>
                    </a:lnTo>
                    <a:lnTo>
                      <a:pt x="47" y="85"/>
                    </a:lnTo>
                    <a:lnTo>
                      <a:pt x="50" y="73"/>
                    </a:lnTo>
                    <a:lnTo>
                      <a:pt x="55" y="64"/>
                    </a:lnTo>
                    <a:lnTo>
                      <a:pt x="61" y="55"/>
                    </a:lnTo>
                    <a:lnTo>
                      <a:pt x="68" y="49"/>
                    </a:lnTo>
                    <a:lnTo>
                      <a:pt x="76" y="44"/>
                    </a:lnTo>
                    <a:lnTo>
                      <a:pt x="86" y="41"/>
                    </a:lnTo>
                    <a:lnTo>
                      <a:pt x="97" y="40"/>
                    </a:lnTo>
                    <a:lnTo>
                      <a:pt x="97" y="40"/>
                    </a:lnTo>
                    <a:lnTo>
                      <a:pt x="104" y="41"/>
                    </a:lnTo>
                    <a:lnTo>
                      <a:pt x="110" y="42"/>
                    </a:lnTo>
                    <a:lnTo>
                      <a:pt x="116" y="43"/>
                    </a:lnTo>
                    <a:lnTo>
                      <a:pt x="121" y="45"/>
                    </a:lnTo>
                    <a:lnTo>
                      <a:pt x="126" y="47"/>
                    </a:lnTo>
                    <a:lnTo>
                      <a:pt x="130" y="50"/>
                    </a:lnTo>
                    <a:lnTo>
                      <a:pt x="137" y="57"/>
                    </a:lnTo>
                    <a:lnTo>
                      <a:pt x="143" y="66"/>
                    </a:lnTo>
                    <a:lnTo>
                      <a:pt x="147" y="76"/>
                    </a:lnTo>
                    <a:lnTo>
                      <a:pt x="150" y="86"/>
                    </a:lnTo>
                    <a:lnTo>
                      <a:pt x="151" y="98"/>
                    </a:lnTo>
                    <a:lnTo>
                      <a:pt x="45" y="98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" name="Freeform 58"/>
              <p:cNvSpPr>
                <a:spLocks/>
              </p:cNvSpPr>
              <p:nvPr userDrawn="1"/>
            </p:nvSpPr>
            <p:spPr bwMode="auto">
              <a:xfrm>
                <a:off x="1938337" y="6360332"/>
                <a:ext cx="71438" cy="95250"/>
              </a:xfrm>
              <a:custGeom>
                <a:avLst/>
                <a:gdLst>
                  <a:gd name="T0" fmla="*/ 92 w 177"/>
                  <a:gd name="T1" fmla="*/ 131 h 239"/>
                  <a:gd name="T2" fmla="*/ 117 w 177"/>
                  <a:gd name="T3" fmla="*/ 137 h 239"/>
                  <a:gd name="T4" fmla="*/ 129 w 177"/>
                  <a:gd name="T5" fmla="*/ 153 h 239"/>
                  <a:gd name="T6" fmla="*/ 132 w 177"/>
                  <a:gd name="T7" fmla="*/ 166 h 239"/>
                  <a:gd name="T8" fmla="*/ 126 w 177"/>
                  <a:gd name="T9" fmla="*/ 185 h 239"/>
                  <a:gd name="T10" fmla="*/ 106 w 177"/>
                  <a:gd name="T11" fmla="*/ 198 h 239"/>
                  <a:gd name="T12" fmla="*/ 85 w 177"/>
                  <a:gd name="T13" fmla="*/ 201 h 239"/>
                  <a:gd name="T14" fmla="*/ 60 w 177"/>
                  <a:gd name="T15" fmla="*/ 197 h 239"/>
                  <a:gd name="T16" fmla="*/ 36 w 177"/>
                  <a:gd name="T17" fmla="*/ 187 h 239"/>
                  <a:gd name="T18" fmla="*/ 0 w 177"/>
                  <a:gd name="T19" fmla="*/ 210 h 239"/>
                  <a:gd name="T20" fmla="*/ 18 w 177"/>
                  <a:gd name="T21" fmla="*/ 222 h 239"/>
                  <a:gd name="T22" fmla="*/ 49 w 177"/>
                  <a:gd name="T23" fmla="*/ 235 h 239"/>
                  <a:gd name="T24" fmla="*/ 83 w 177"/>
                  <a:gd name="T25" fmla="*/ 239 h 239"/>
                  <a:gd name="T26" fmla="*/ 106 w 177"/>
                  <a:gd name="T27" fmla="*/ 238 h 239"/>
                  <a:gd name="T28" fmla="*/ 133 w 177"/>
                  <a:gd name="T29" fmla="*/ 231 h 239"/>
                  <a:gd name="T30" fmla="*/ 154 w 177"/>
                  <a:gd name="T31" fmla="*/ 218 h 239"/>
                  <a:gd name="T32" fmla="*/ 168 w 177"/>
                  <a:gd name="T33" fmla="*/ 202 h 239"/>
                  <a:gd name="T34" fmla="*/ 175 w 177"/>
                  <a:gd name="T35" fmla="*/ 182 h 239"/>
                  <a:gd name="T36" fmla="*/ 177 w 177"/>
                  <a:gd name="T37" fmla="*/ 168 h 239"/>
                  <a:gd name="T38" fmla="*/ 168 w 177"/>
                  <a:gd name="T39" fmla="*/ 137 h 239"/>
                  <a:gd name="T40" fmla="*/ 148 w 177"/>
                  <a:gd name="T41" fmla="*/ 118 h 239"/>
                  <a:gd name="T42" fmla="*/ 133 w 177"/>
                  <a:gd name="T43" fmla="*/ 112 h 239"/>
                  <a:gd name="T44" fmla="*/ 154 w 177"/>
                  <a:gd name="T45" fmla="*/ 99 h 239"/>
                  <a:gd name="T46" fmla="*/ 167 w 177"/>
                  <a:gd name="T47" fmla="*/ 80 h 239"/>
                  <a:gd name="T48" fmla="*/ 170 w 177"/>
                  <a:gd name="T49" fmla="*/ 64 h 239"/>
                  <a:gd name="T50" fmla="*/ 167 w 177"/>
                  <a:gd name="T51" fmla="*/ 45 h 239"/>
                  <a:gd name="T52" fmla="*/ 158 w 177"/>
                  <a:gd name="T53" fmla="*/ 28 h 239"/>
                  <a:gd name="T54" fmla="*/ 144 w 177"/>
                  <a:gd name="T55" fmla="*/ 15 h 239"/>
                  <a:gd name="T56" fmla="*/ 123 w 177"/>
                  <a:gd name="T57" fmla="*/ 5 h 239"/>
                  <a:gd name="T58" fmla="*/ 95 w 177"/>
                  <a:gd name="T59" fmla="*/ 0 h 239"/>
                  <a:gd name="T60" fmla="*/ 74 w 177"/>
                  <a:gd name="T61" fmla="*/ 0 h 239"/>
                  <a:gd name="T62" fmla="*/ 43 w 177"/>
                  <a:gd name="T63" fmla="*/ 7 h 239"/>
                  <a:gd name="T64" fmla="*/ 15 w 177"/>
                  <a:gd name="T65" fmla="*/ 20 h 239"/>
                  <a:gd name="T66" fmla="*/ 27 w 177"/>
                  <a:gd name="T67" fmla="*/ 60 h 239"/>
                  <a:gd name="T68" fmla="*/ 56 w 177"/>
                  <a:gd name="T69" fmla="*/ 44 h 239"/>
                  <a:gd name="T70" fmla="*/ 79 w 177"/>
                  <a:gd name="T71" fmla="*/ 39 h 239"/>
                  <a:gd name="T72" fmla="*/ 96 w 177"/>
                  <a:gd name="T73" fmla="*/ 39 h 239"/>
                  <a:gd name="T74" fmla="*/ 116 w 177"/>
                  <a:gd name="T75" fmla="*/ 47 h 239"/>
                  <a:gd name="T76" fmla="*/ 125 w 177"/>
                  <a:gd name="T77" fmla="*/ 62 h 239"/>
                  <a:gd name="T78" fmla="*/ 125 w 177"/>
                  <a:gd name="T79" fmla="*/ 72 h 239"/>
                  <a:gd name="T80" fmla="*/ 117 w 177"/>
                  <a:gd name="T81" fmla="*/ 86 h 239"/>
                  <a:gd name="T82" fmla="*/ 99 w 177"/>
                  <a:gd name="T83" fmla="*/ 94 h 239"/>
                  <a:gd name="T84" fmla="*/ 61 w 177"/>
                  <a:gd name="T85" fmla="*/ 131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7" h="239">
                    <a:moveTo>
                      <a:pt x="61" y="131"/>
                    </a:moveTo>
                    <a:lnTo>
                      <a:pt x="92" y="131"/>
                    </a:lnTo>
                    <a:lnTo>
                      <a:pt x="92" y="131"/>
                    </a:lnTo>
                    <a:lnTo>
                      <a:pt x="102" y="132"/>
                    </a:lnTo>
                    <a:lnTo>
                      <a:pt x="110" y="134"/>
                    </a:lnTo>
                    <a:lnTo>
                      <a:pt x="117" y="137"/>
                    </a:lnTo>
                    <a:lnTo>
                      <a:pt x="122" y="142"/>
                    </a:lnTo>
                    <a:lnTo>
                      <a:pt x="126" y="147"/>
                    </a:lnTo>
                    <a:lnTo>
                      <a:pt x="129" y="153"/>
                    </a:lnTo>
                    <a:lnTo>
                      <a:pt x="131" y="159"/>
                    </a:lnTo>
                    <a:lnTo>
                      <a:pt x="132" y="166"/>
                    </a:lnTo>
                    <a:lnTo>
                      <a:pt x="132" y="166"/>
                    </a:lnTo>
                    <a:lnTo>
                      <a:pt x="131" y="173"/>
                    </a:lnTo>
                    <a:lnTo>
                      <a:pt x="129" y="179"/>
                    </a:lnTo>
                    <a:lnTo>
                      <a:pt x="126" y="185"/>
                    </a:lnTo>
                    <a:lnTo>
                      <a:pt x="121" y="190"/>
                    </a:lnTo>
                    <a:lnTo>
                      <a:pt x="114" y="194"/>
                    </a:lnTo>
                    <a:lnTo>
                      <a:pt x="106" y="198"/>
                    </a:lnTo>
                    <a:lnTo>
                      <a:pt x="96" y="200"/>
                    </a:lnTo>
                    <a:lnTo>
                      <a:pt x="85" y="201"/>
                    </a:lnTo>
                    <a:lnTo>
                      <a:pt x="85" y="201"/>
                    </a:lnTo>
                    <a:lnTo>
                      <a:pt x="77" y="200"/>
                    </a:lnTo>
                    <a:lnTo>
                      <a:pt x="69" y="199"/>
                    </a:lnTo>
                    <a:lnTo>
                      <a:pt x="60" y="197"/>
                    </a:lnTo>
                    <a:lnTo>
                      <a:pt x="52" y="194"/>
                    </a:lnTo>
                    <a:lnTo>
                      <a:pt x="44" y="191"/>
                    </a:lnTo>
                    <a:lnTo>
                      <a:pt x="36" y="187"/>
                    </a:lnTo>
                    <a:lnTo>
                      <a:pt x="28" y="182"/>
                    </a:lnTo>
                    <a:lnTo>
                      <a:pt x="20" y="176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8" y="216"/>
                    </a:lnTo>
                    <a:lnTo>
                      <a:pt x="18" y="222"/>
                    </a:lnTo>
                    <a:lnTo>
                      <a:pt x="28" y="227"/>
                    </a:lnTo>
                    <a:lnTo>
                      <a:pt x="38" y="231"/>
                    </a:lnTo>
                    <a:lnTo>
                      <a:pt x="49" y="235"/>
                    </a:lnTo>
                    <a:lnTo>
                      <a:pt x="60" y="237"/>
                    </a:lnTo>
                    <a:lnTo>
                      <a:pt x="72" y="239"/>
                    </a:lnTo>
                    <a:lnTo>
                      <a:pt x="83" y="239"/>
                    </a:lnTo>
                    <a:lnTo>
                      <a:pt x="83" y="239"/>
                    </a:lnTo>
                    <a:lnTo>
                      <a:pt x="95" y="239"/>
                    </a:lnTo>
                    <a:lnTo>
                      <a:pt x="106" y="238"/>
                    </a:lnTo>
                    <a:lnTo>
                      <a:pt x="116" y="236"/>
                    </a:lnTo>
                    <a:lnTo>
                      <a:pt x="125" y="234"/>
                    </a:lnTo>
                    <a:lnTo>
                      <a:pt x="133" y="231"/>
                    </a:lnTo>
                    <a:lnTo>
                      <a:pt x="141" y="227"/>
                    </a:lnTo>
                    <a:lnTo>
                      <a:pt x="148" y="223"/>
                    </a:lnTo>
                    <a:lnTo>
                      <a:pt x="154" y="218"/>
                    </a:lnTo>
                    <a:lnTo>
                      <a:pt x="159" y="213"/>
                    </a:lnTo>
                    <a:lnTo>
                      <a:pt x="164" y="208"/>
                    </a:lnTo>
                    <a:lnTo>
                      <a:pt x="168" y="202"/>
                    </a:lnTo>
                    <a:lnTo>
                      <a:pt x="171" y="196"/>
                    </a:lnTo>
                    <a:lnTo>
                      <a:pt x="173" y="189"/>
                    </a:lnTo>
                    <a:lnTo>
                      <a:pt x="175" y="182"/>
                    </a:lnTo>
                    <a:lnTo>
                      <a:pt x="176" y="175"/>
                    </a:lnTo>
                    <a:lnTo>
                      <a:pt x="177" y="168"/>
                    </a:lnTo>
                    <a:lnTo>
                      <a:pt x="177" y="168"/>
                    </a:lnTo>
                    <a:lnTo>
                      <a:pt x="176" y="157"/>
                    </a:lnTo>
                    <a:lnTo>
                      <a:pt x="173" y="145"/>
                    </a:lnTo>
                    <a:lnTo>
                      <a:pt x="168" y="137"/>
                    </a:lnTo>
                    <a:lnTo>
                      <a:pt x="162" y="129"/>
                    </a:lnTo>
                    <a:lnTo>
                      <a:pt x="156" y="123"/>
                    </a:lnTo>
                    <a:lnTo>
                      <a:pt x="148" y="118"/>
                    </a:lnTo>
                    <a:lnTo>
                      <a:pt x="141" y="114"/>
                    </a:lnTo>
                    <a:lnTo>
                      <a:pt x="133" y="112"/>
                    </a:lnTo>
                    <a:lnTo>
                      <a:pt x="133" y="112"/>
                    </a:lnTo>
                    <a:lnTo>
                      <a:pt x="141" y="108"/>
                    </a:lnTo>
                    <a:lnTo>
                      <a:pt x="148" y="104"/>
                    </a:lnTo>
                    <a:lnTo>
                      <a:pt x="154" y="99"/>
                    </a:lnTo>
                    <a:lnTo>
                      <a:pt x="159" y="94"/>
                    </a:lnTo>
                    <a:lnTo>
                      <a:pt x="164" y="88"/>
                    </a:lnTo>
                    <a:lnTo>
                      <a:pt x="167" y="80"/>
                    </a:lnTo>
                    <a:lnTo>
                      <a:pt x="169" y="73"/>
                    </a:lnTo>
                    <a:lnTo>
                      <a:pt x="170" y="64"/>
                    </a:lnTo>
                    <a:lnTo>
                      <a:pt x="170" y="64"/>
                    </a:lnTo>
                    <a:lnTo>
                      <a:pt x="169" y="57"/>
                    </a:lnTo>
                    <a:lnTo>
                      <a:pt x="168" y="51"/>
                    </a:lnTo>
                    <a:lnTo>
                      <a:pt x="167" y="45"/>
                    </a:lnTo>
                    <a:lnTo>
                      <a:pt x="165" y="39"/>
                    </a:lnTo>
                    <a:lnTo>
                      <a:pt x="162" y="34"/>
                    </a:lnTo>
                    <a:lnTo>
                      <a:pt x="158" y="28"/>
                    </a:lnTo>
                    <a:lnTo>
                      <a:pt x="154" y="23"/>
                    </a:lnTo>
                    <a:lnTo>
                      <a:pt x="149" y="19"/>
                    </a:lnTo>
                    <a:lnTo>
                      <a:pt x="144" y="15"/>
                    </a:lnTo>
                    <a:lnTo>
                      <a:pt x="138" y="11"/>
                    </a:lnTo>
                    <a:lnTo>
                      <a:pt x="131" y="8"/>
                    </a:lnTo>
                    <a:lnTo>
                      <a:pt x="123" y="5"/>
                    </a:lnTo>
                    <a:lnTo>
                      <a:pt x="114" y="3"/>
                    </a:lnTo>
                    <a:lnTo>
                      <a:pt x="105" y="1"/>
                    </a:lnTo>
                    <a:lnTo>
                      <a:pt x="9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74" y="0"/>
                    </a:lnTo>
                    <a:lnTo>
                      <a:pt x="63" y="2"/>
                    </a:lnTo>
                    <a:lnTo>
                      <a:pt x="53" y="4"/>
                    </a:lnTo>
                    <a:lnTo>
                      <a:pt x="43" y="7"/>
                    </a:lnTo>
                    <a:lnTo>
                      <a:pt x="33" y="11"/>
                    </a:lnTo>
                    <a:lnTo>
                      <a:pt x="24" y="15"/>
                    </a:lnTo>
                    <a:lnTo>
                      <a:pt x="15" y="20"/>
                    </a:lnTo>
                    <a:lnTo>
                      <a:pt x="7" y="25"/>
                    </a:lnTo>
                    <a:lnTo>
                      <a:pt x="27" y="60"/>
                    </a:lnTo>
                    <a:lnTo>
                      <a:pt x="27" y="60"/>
                    </a:lnTo>
                    <a:lnTo>
                      <a:pt x="41" y="50"/>
                    </a:lnTo>
                    <a:lnTo>
                      <a:pt x="48" y="47"/>
                    </a:lnTo>
                    <a:lnTo>
                      <a:pt x="56" y="44"/>
                    </a:lnTo>
                    <a:lnTo>
                      <a:pt x="63" y="42"/>
                    </a:lnTo>
                    <a:lnTo>
                      <a:pt x="71" y="40"/>
                    </a:lnTo>
                    <a:lnTo>
                      <a:pt x="79" y="39"/>
                    </a:lnTo>
                    <a:lnTo>
                      <a:pt x="87" y="39"/>
                    </a:lnTo>
                    <a:lnTo>
                      <a:pt x="87" y="39"/>
                    </a:lnTo>
                    <a:lnTo>
                      <a:pt x="96" y="39"/>
                    </a:lnTo>
                    <a:lnTo>
                      <a:pt x="104" y="41"/>
                    </a:lnTo>
                    <a:lnTo>
                      <a:pt x="111" y="44"/>
                    </a:lnTo>
                    <a:lnTo>
                      <a:pt x="116" y="47"/>
                    </a:lnTo>
                    <a:lnTo>
                      <a:pt x="120" y="52"/>
                    </a:lnTo>
                    <a:lnTo>
                      <a:pt x="123" y="56"/>
                    </a:lnTo>
                    <a:lnTo>
                      <a:pt x="125" y="62"/>
                    </a:lnTo>
                    <a:lnTo>
                      <a:pt x="126" y="67"/>
                    </a:lnTo>
                    <a:lnTo>
                      <a:pt x="126" y="67"/>
                    </a:lnTo>
                    <a:lnTo>
                      <a:pt x="125" y="72"/>
                    </a:lnTo>
                    <a:lnTo>
                      <a:pt x="124" y="77"/>
                    </a:lnTo>
                    <a:lnTo>
                      <a:pt x="121" y="82"/>
                    </a:lnTo>
                    <a:lnTo>
                      <a:pt x="117" y="86"/>
                    </a:lnTo>
                    <a:lnTo>
                      <a:pt x="112" y="89"/>
                    </a:lnTo>
                    <a:lnTo>
                      <a:pt x="106" y="92"/>
                    </a:lnTo>
                    <a:lnTo>
                      <a:pt x="99" y="94"/>
                    </a:lnTo>
                    <a:lnTo>
                      <a:pt x="90" y="94"/>
                    </a:lnTo>
                    <a:lnTo>
                      <a:pt x="61" y="94"/>
                    </a:lnTo>
                    <a:lnTo>
                      <a:pt x="61" y="131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0" name="Freeform 59"/>
              <p:cNvSpPr>
                <a:spLocks noEditPoints="1"/>
              </p:cNvSpPr>
              <p:nvPr userDrawn="1"/>
            </p:nvSpPr>
            <p:spPr bwMode="auto">
              <a:xfrm>
                <a:off x="2022475" y="6360332"/>
                <a:ext cx="74613" cy="95250"/>
              </a:xfrm>
              <a:custGeom>
                <a:avLst/>
                <a:gdLst>
                  <a:gd name="T0" fmla="*/ 187 w 187"/>
                  <a:gd name="T1" fmla="*/ 77 h 239"/>
                  <a:gd name="T2" fmla="*/ 186 w 187"/>
                  <a:gd name="T3" fmla="*/ 67 h 239"/>
                  <a:gd name="T4" fmla="*/ 183 w 187"/>
                  <a:gd name="T5" fmla="*/ 50 h 239"/>
                  <a:gd name="T6" fmla="*/ 177 w 187"/>
                  <a:gd name="T7" fmla="*/ 36 h 239"/>
                  <a:gd name="T8" fmla="*/ 168 w 187"/>
                  <a:gd name="T9" fmla="*/ 24 h 239"/>
                  <a:gd name="T10" fmla="*/ 156 w 187"/>
                  <a:gd name="T11" fmla="*/ 14 h 239"/>
                  <a:gd name="T12" fmla="*/ 143 w 187"/>
                  <a:gd name="T13" fmla="*/ 7 h 239"/>
                  <a:gd name="T14" fmla="*/ 127 w 187"/>
                  <a:gd name="T15" fmla="*/ 2 h 239"/>
                  <a:gd name="T16" fmla="*/ 109 w 187"/>
                  <a:gd name="T17" fmla="*/ 0 h 239"/>
                  <a:gd name="T18" fmla="*/ 100 w 187"/>
                  <a:gd name="T19" fmla="*/ 0 h 239"/>
                  <a:gd name="T20" fmla="*/ 77 w 187"/>
                  <a:gd name="T21" fmla="*/ 1 h 239"/>
                  <a:gd name="T22" fmla="*/ 57 w 187"/>
                  <a:gd name="T23" fmla="*/ 5 h 239"/>
                  <a:gd name="T24" fmla="*/ 38 w 187"/>
                  <a:gd name="T25" fmla="*/ 11 h 239"/>
                  <a:gd name="T26" fmla="*/ 22 w 187"/>
                  <a:gd name="T27" fmla="*/ 20 h 239"/>
                  <a:gd name="T28" fmla="*/ 39 w 187"/>
                  <a:gd name="T29" fmla="*/ 54 h 239"/>
                  <a:gd name="T30" fmla="*/ 67 w 187"/>
                  <a:gd name="T31" fmla="*/ 43 h 239"/>
                  <a:gd name="T32" fmla="*/ 99 w 187"/>
                  <a:gd name="T33" fmla="*/ 40 h 239"/>
                  <a:gd name="T34" fmla="*/ 109 w 187"/>
                  <a:gd name="T35" fmla="*/ 41 h 239"/>
                  <a:gd name="T36" fmla="*/ 125 w 187"/>
                  <a:gd name="T37" fmla="*/ 46 h 239"/>
                  <a:gd name="T38" fmla="*/ 136 w 187"/>
                  <a:gd name="T39" fmla="*/ 56 h 239"/>
                  <a:gd name="T40" fmla="*/ 141 w 187"/>
                  <a:gd name="T41" fmla="*/ 70 h 239"/>
                  <a:gd name="T42" fmla="*/ 142 w 187"/>
                  <a:gd name="T43" fmla="*/ 96 h 239"/>
                  <a:gd name="T44" fmla="*/ 133 w 187"/>
                  <a:gd name="T45" fmla="*/ 92 h 239"/>
                  <a:gd name="T46" fmla="*/ 107 w 187"/>
                  <a:gd name="T47" fmla="*/ 88 h 239"/>
                  <a:gd name="T48" fmla="*/ 91 w 187"/>
                  <a:gd name="T49" fmla="*/ 87 h 239"/>
                  <a:gd name="T50" fmla="*/ 63 w 187"/>
                  <a:gd name="T51" fmla="*/ 89 h 239"/>
                  <a:gd name="T52" fmla="*/ 47 w 187"/>
                  <a:gd name="T53" fmla="*/ 94 h 239"/>
                  <a:gd name="T54" fmla="*/ 32 w 187"/>
                  <a:gd name="T55" fmla="*/ 101 h 239"/>
                  <a:gd name="T56" fmla="*/ 20 w 187"/>
                  <a:gd name="T57" fmla="*/ 110 h 239"/>
                  <a:gd name="T58" fmla="*/ 10 w 187"/>
                  <a:gd name="T59" fmla="*/ 121 h 239"/>
                  <a:gd name="T60" fmla="*/ 4 w 187"/>
                  <a:gd name="T61" fmla="*/ 135 h 239"/>
                  <a:gd name="T62" fmla="*/ 0 w 187"/>
                  <a:gd name="T63" fmla="*/ 153 h 239"/>
                  <a:gd name="T64" fmla="*/ 0 w 187"/>
                  <a:gd name="T65" fmla="*/ 162 h 239"/>
                  <a:gd name="T66" fmla="*/ 2 w 187"/>
                  <a:gd name="T67" fmla="*/ 182 h 239"/>
                  <a:gd name="T68" fmla="*/ 7 w 187"/>
                  <a:gd name="T69" fmla="*/ 198 h 239"/>
                  <a:gd name="T70" fmla="*/ 15 w 187"/>
                  <a:gd name="T71" fmla="*/ 211 h 239"/>
                  <a:gd name="T72" fmla="*/ 25 w 187"/>
                  <a:gd name="T73" fmla="*/ 222 h 239"/>
                  <a:gd name="T74" fmla="*/ 38 w 187"/>
                  <a:gd name="T75" fmla="*/ 230 h 239"/>
                  <a:gd name="T76" fmla="*/ 51 w 187"/>
                  <a:gd name="T77" fmla="*/ 235 h 239"/>
                  <a:gd name="T78" fmla="*/ 79 w 187"/>
                  <a:gd name="T79" fmla="*/ 239 h 239"/>
                  <a:gd name="T80" fmla="*/ 90 w 187"/>
                  <a:gd name="T81" fmla="*/ 239 h 239"/>
                  <a:gd name="T82" fmla="*/ 108 w 187"/>
                  <a:gd name="T83" fmla="*/ 234 h 239"/>
                  <a:gd name="T84" fmla="*/ 115 w 187"/>
                  <a:gd name="T85" fmla="*/ 231 h 239"/>
                  <a:gd name="T86" fmla="*/ 134 w 187"/>
                  <a:gd name="T87" fmla="*/ 219 h 239"/>
                  <a:gd name="T88" fmla="*/ 142 w 187"/>
                  <a:gd name="T89" fmla="*/ 235 h 239"/>
                  <a:gd name="T90" fmla="*/ 142 w 187"/>
                  <a:gd name="T91" fmla="*/ 170 h 239"/>
                  <a:gd name="T92" fmla="*/ 138 w 187"/>
                  <a:gd name="T93" fmla="*/ 175 h 239"/>
                  <a:gd name="T94" fmla="*/ 126 w 187"/>
                  <a:gd name="T95" fmla="*/ 185 h 239"/>
                  <a:gd name="T96" fmla="*/ 112 w 187"/>
                  <a:gd name="T97" fmla="*/ 193 h 239"/>
                  <a:gd name="T98" fmla="*/ 95 w 187"/>
                  <a:gd name="T99" fmla="*/ 198 h 239"/>
                  <a:gd name="T100" fmla="*/ 86 w 187"/>
                  <a:gd name="T101" fmla="*/ 199 h 239"/>
                  <a:gd name="T102" fmla="*/ 68 w 187"/>
                  <a:gd name="T103" fmla="*/ 196 h 239"/>
                  <a:gd name="T104" fmla="*/ 55 w 187"/>
                  <a:gd name="T105" fmla="*/ 190 h 239"/>
                  <a:gd name="T106" fmla="*/ 50 w 187"/>
                  <a:gd name="T107" fmla="*/ 185 h 239"/>
                  <a:gd name="T108" fmla="*/ 43 w 187"/>
                  <a:gd name="T109" fmla="*/ 170 h 239"/>
                  <a:gd name="T110" fmla="*/ 42 w 187"/>
                  <a:gd name="T111" fmla="*/ 161 h 239"/>
                  <a:gd name="T112" fmla="*/ 46 w 187"/>
                  <a:gd name="T113" fmla="*/ 146 h 239"/>
                  <a:gd name="T114" fmla="*/ 55 w 187"/>
                  <a:gd name="T115" fmla="*/ 135 h 239"/>
                  <a:gd name="T116" fmla="*/ 70 w 187"/>
                  <a:gd name="T117" fmla="*/ 128 h 239"/>
                  <a:gd name="T118" fmla="*/ 90 w 187"/>
                  <a:gd name="T119" fmla="*/ 126 h 239"/>
                  <a:gd name="T120" fmla="*/ 106 w 187"/>
                  <a:gd name="T121" fmla="*/ 126 h 239"/>
                  <a:gd name="T122" fmla="*/ 120 w 187"/>
                  <a:gd name="T123" fmla="*/ 128 h 239"/>
                  <a:gd name="T124" fmla="*/ 142 w 187"/>
                  <a:gd name="T125" fmla="*/ 13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239">
                    <a:moveTo>
                      <a:pt x="187" y="235"/>
                    </a:moveTo>
                    <a:lnTo>
                      <a:pt x="187" y="77"/>
                    </a:lnTo>
                    <a:lnTo>
                      <a:pt x="187" y="77"/>
                    </a:lnTo>
                    <a:lnTo>
                      <a:pt x="186" y="67"/>
                    </a:lnTo>
                    <a:lnTo>
                      <a:pt x="185" y="58"/>
                    </a:lnTo>
                    <a:lnTo>
                      <a:pt x="183" y="50"/>
                    </a:lnTo>
                    <a:lnTo>
                      <a:pt x="181" y="43"/>
                    </a:lnTo>
                    <a:lnTo>
                      <a:pt x="177" y="36"/>
                    </a:lnTo>
                    <a:lnTo>
                      <a:pt x="173" y="29"/>
                    </a:lnTo>
                    <a:lnTo>
                      <a:pt x="168" y="24"/>
                    </a:lnTo>
                    <a:lnTo>
                      <a:pt x="163" y="19"/>
                    </a:lnTo>
                    <a:lnTo>
                      <a:pt x="156" y="14"/>
                    </a:lnTo>
                    <a:lnTo>
                      <a:pt x="150" y="10"/>
                    </a:lnTo>
                    <a:lnTo>
                      <a:pt x="143" y="7"/>
                    </a:lnTo>
                    <a:lnTo>
                      <a:pt x="135" y="5"/>
                    </a:lnTo>
                    <a:lnTo>
                      <a:pt x="127" y="2"/>
                    </a:lnTo>
                    <a:lnTo>
                      <a:pt x="118" y="1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7" y="1"/>
                    </a:lnTo>
                    <a:lnTo>
                      <a:pt x="67" y="3"/>
                    </a:lnTo>
                    <a:lnTo>
                      <a:pt x="57" y="5"/>
                    </a:lnTo>
                    <a:lnTo>
                      <a:pt x="47" y="8"/>
                    </a:lnTo>
                    <a:lnTo>
                      <a:pt x="38" y="11"/>
                    </a:lnTo>
                    <a:lnTo>
                      <a:pt x="30" y="16"/>
                    </a:lnTo>
                    <a:lnTo>
                      <a:pt x="22" y="20"/>
                    </a:lnTo>
                    <a:lnTo>
                      <a:pt x="39" y="54"/>
                    </a:lnTo>
                    <a:lnTo>
                      <a:pt x="39" y="54"/>
                    </a:lnTo>
                    <a:lnTo>
                      <a:pt x="53" y="48"/>
                    </a:lnTo>
                    <a:lnTo>
                      <a:pt x="67" y="43"/>
                    </a:lnTo>
                    <a:lnTo>
                      <a:pt x="82" y="41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109" y="41"/>
                    </a:lnTo>
                    <a:lnTo>
                      <a:pt x="117" y="43"/>
                    </a:lnTo>
                    <a:lnTo>
                      <a:pt x="125" y="46"/>
                    </a:lnTo>
                    <a:lnTo>
                      <a:pt x="131" y="50"/>
                    </a:lnTo>
                    <a:lnTo>
                      <a:pt x="136" y="56"/>
                    </a:lnTo>
                    <a:lnTo>
                      <a:pt x="139" y="62"/>
                    </a:lnTo>
                    <a:lnTo>
                      <a:pt x="141" y="70"/>
                    </a:lnTo>
                    <a:lnTo>
                      <a:pt x="142" y="79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33" y="92"/>
                    </a:lnTo>
                    <a:lnTo>
                      <a:pt x="121" y="89"/>
                    </a:lnTo>
                    <a:lnTo>
                      <a:pt x="107" y="88"/>
                    </a:lnTo>
                    <a:lnTo>
                      <a:pt x="91" y="87"/>
                    </a:lnTo>
                    <a:lnTo>
                      <a:pt x="91" y="87"/>
                    </a:lnTo>
                    <a:lnTo>
                      <a:pt x="72" y="88"/>
                    </a:lnTo>
                    <a:lnTo>
                      <a:pt x="63" y="89"/>
                    </a:lnTo>
                    <a:lnTo>
                      <a:pt x="55" y="91"/>
                    </a:lnTo>
                    <a:lnTo>
                      <a:pt x="47" y="94"/>
                    </a:lnTo>
                    <a:lnTo>
                      <a:pt x="39" y="97"/>
                    </a:lnTo>
                    <a:lnTo>
                      <a:pt x="32" y="101"/>
                    </a:lnTo>
                    <a:lnTo>
                      <a:pt x="26" y="105"/>
                    </a:lnTo>
                    <a:lnTo>
                      <a:pt x="20" y="110"/>
                    </a:lnTo>
                    <a:lnTo>
                      <a:pt x="15" y="115"/>
                    </a:lnTo>
                    <a:lnTo>
                      <a:pt x="10" y="121"/>
                    </a:lnTo>
                    <a:lnTo>
                      <a:pt x="7" y="128"/>
                    </a:lnTo>
                    <a:lnTo>
                      <a:pt x="4" y="135"/>
                    </a:lnTo>
                    <a:lnTo>
                      <a:pt x="1" y="143"/>
                    </a:lnTo>
                    <a:lnTo>
                      <a:pt x="0" y="15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72"/>
                    </a:lnTo>
                    <a:lnTo>
                      <a:pt x="2" y="182"/>
                    </a:lnTo>
                    <a:lnTo>
                      <a:pt x="4" y="190"/>
                    </a:lnTo>
                    <a:lnTo>
                      <a:pt x="7" y="198"/>
                    </a:lnTo>
                    <a:lnTo>
                      <a:pt x="11" y="205"/>
                    </a:lnTo>
                    <a:lnTo>
                      <a:pt x="15" y="211"/>
                    </a:lnTo>
                    <a:lnTo>
                      <a:pt x="20" y="217"/>
                    </a:lnTo>
                    <a:lnTo>
                      <a:pt x="25" y="222"/>
                    </a:lnTo>
                    <a:lnTo>
                      <a:pt x="31" y="226"/>
                    </a:lnTo>
                    <a:lnTo>
                      <a:pt x="38" y="230"/>
                    </a:lnTo>
                    <a:lnTo>
                      <a:pt x="44" y="233"/>
                    </a:lnTo>
                    <a:lnTo>
                      <a:pt x="51" y="235"/>
                    </a:lnTo>
                    <a:lnTo>
                      <a:pt x="65" y="238"/>
                    </a:lnTo>
                    <a:lnTo>
                      <a:pt x="79" y="239"/>
                    </a:lnTo>
                    <a:lnTo>
                      <a:pt x="79" y="239"/>
                    </a:lnTo>
                    <a:lnTo>
                      <a:pt x="90" y="239"/>
                    </a:lnTo>
                    <a:lnTo>
                      <a:pt x="100" y="237"/>
                    </a:lnTo>
                    <a:lnTo>
                      <a:pt x="108" y="234"/>
                    </a:lnTo>
                    <a:lnTo>
                      <a:pt x="115" y="231"/>
                    </a:lnTo>
                    <a:lnTo>
                      <a:pt x="115" y="231"/>
                    </a:lnTo>
                    <a:lnTo>
                      <a:pt x="127" y="224"/>
                    </a:lnTo>
                    <a:lnTo>
                      <a:pt x="134" y="219"/>
                    </a:lnTo>
                    <a:lnTo>
                      <a:pt x="142" y="212"/>
                    </a:lnTo>
                    <a:lnTo>
                      <a:pt x="142" y="235"/>
                    </a:lnTo>
                    <a:lnTo>
                      <a:pt x="187" y="235"/>
                    </a:lnTo>
                    <a:close/>
                    <a:moveTo>
                      <a:pt x="142" y="170"/>
                    </a:moveTo>
                    <a:lnTo>
                      <a:pt x="142" y="170"/>
                    </a:lnTo>
                    <a:lnTo>
                      <a:pt x="138" y="175"/>
                    </a:lnTo>
                    <a:lnTo>
                      <a:pt x="132" y="180"/>
                    </a:lnTo>
                    <a:lnTo>
                      <a:pt x="126" y="185"/>
                    </a:lnTo>
                    <a:lnTo>
                      <a:pt x="119" y="190"/>
                    </a:lnTo>
                    <a:lnTo>
                      <a:pt x="112" y="193"/>
                    </a:lnTo>
                    <a:lnTo>
                      <a:pt x="104" y="196"/>
                    </a:lnTo>
                    <a:lnTo>
                      <a:pt x="95" y="198"/>
                    </a:lnTo>
                    <a:lnTo>
                      <a:pt x="86" y="199"/>
                    </a:lnTo>
                    <a:lnTo>
                      <a:pt x="86" y="199"/>
                    </a:lnTo>
                    <a:lnTo>
                      <a:pt x="77" y="198"/>
                    </a:lnTo>
                    <a:lnTo>
                      <a:pt x="68" y="196"/>
                    </a:lnTo>
                    <a:lnTo>
                      <a:pt x="61" y="194"/>
                    </a:lnTo>
                    <a:lnTo>
                      <a:pt x="55" y="190"/>
                    </a:lnTo>
                    <a:lnTo>
                      <a:pt x="55" y="190"/>
                    </a:lnTo>
                    <a:lnTo>
                      <a:pt x="50" y="185"/>
                    </a:lnTo>
                    <a:lnTo>
                      <a:pt x="46" y="178"/>
                    </a:lnTo>
                    <a:lnTo>
                      <a:pt x="43" y="170"/>
                    </a:lnTo>
                    <a:lnTo>
                      <a:pt x="42" y="161"/>
                    </a:lnTo>
                    <a:lnTo>
                      <a:pt x="42" y="161"/>
                    </a:lnTo>
                    <a:lnTo>
                      <a:pt x="43" y="153"/>
                    </a:lnTo>
                    <a:lnTo>
                      <a:pt x="46" y="146"/>
                    </a:lnTo>
                    <a:lnTo>
                      <a:pt x="50" y="140"/>
                    </a:lnTo>
                    <a:lnTo>
                      <a:pt x="55" y="135"/>
                    </a:lnTo>
                    <a:lnTo>
                      <a:pt x="62" y="131"/>
                    </a:lnTo>
                    <a:lnTo>
                      <a:pt x="70" y="128"/>
                    </a:lnTo>
                    <a:lnTo>
                      <a:pt x="79" y="126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106" y="126"/>
                    </a:lnTo>
                    <a:lnTo>
                      <a:pt x="120" y="128"/>
                    </a:lnTo>
                    <a:lnTo>
                      <a:pt x="120" y="128"/>
                    </a:lnTo>
                    <a:lnTo>
                      <a:pt x="130" y="131"/>
                    </a:lnTo>
                    <a:lnTo>
                      <a:pt x="142" y="136"/>
                    </a:lnTo>
                    <a:lnTo>
                      <a:pt x="142" y="17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1" name="Freeform 60"/>
              <p:cNvSpPr>
                <a:spLocks noEditPoints="1"/>
              </p:cNvSpPr>
              <p:nvPr userDrawn="1"/>
            </p:nvSpPr>
            <p:spPr bwMode="auto">
              <a:xfrm>
                <a:off x="2106612" y="6363507"/>
                <a:ext cx="95250" cy="114300"/>
              </a:xfrm>
              <a:custGeom>
                <a:avLst/>
                <a:gdLst>
                  <a:gd name="T0" fmla="*/ 52 w 238"/>
                  <a:gd name="T1" fmla="*/ 0 h 291"/>
                  <a:gd name="T2" fmla="*/ 46 w 238"/>
                  <a:gd name="T3" fmla="*/ 87 h 291"/>
                  <a:gd name="T4" fmla="*/ 46 w 238"/>
                  <a:gd name="T5" fmla="*/ 87 h 291"/>
                  <a:gd name="T6" fmla="*/ 44 w 238"/>
                  <a:gd name="T7" fmla="*/ 105 h 291"/>
                  <a:gd name="T8" fmla="*/ 41 w 238"/>
                  <a:gd name="T9" fmla="*/ 120 h 291"/>
                  <a:gd name="T10" fmla="*/ 38 w 238"/>
                  <a:gd name="T11" fmla="*/ 135 h 291"/>
                  <a:gd name="T12" fmla="*/ 35 w 238"/>
                  <a:gd name="T13" fmla="*/ 149 h 291"/>
                  <a:gd name="T14" fmla="*/ 27 w 238"/>
                  <a:gd name="T15" fmla="*/ 172 h 291"/>
                  <a:gd name="T16" fmla="*/ 20 w 238"/>
                  <a:gd name="T17" fmla="*/ 190 h 291"/>
                  <a:gd name="T18" fmla="*/ 0 w 238"/>
                  <a:gd name="T19" fmla="*/ 190 h 291"/>
                  <a:gd name="T20" fmla="*/ 0 w 238"/>
                  <a:gd name="T21" fmla="*/ 291 h 291"/>
                  <a:gd name="T22" fmla="*/ 42 w 238"/>
                  <a:gd name="T23" fmla="*/ 270 h 291"/>
                  <a:gd name="T24" fmla="*/ 42 w 238"/>
                  <a:gd name="T25" fmla="*/ 230 h 291"/>
                  <a:gd name="T26" fmla="*/ 196 w 238"/>
                  <a:gd name="T27" fmla="*/ 230 h 291"/>
                  <a:gd name="T28" fmla="*/ 196 w 238"/>
                  <a:gd name="T29" fmla="*/ 291 h 291"/>
                  <a:gd name="T30" fmla="*/ 238 w 238"/>
                  <a:gd name="T31" fmla="*/ 270 h 291"/>
                  <a:gd name="T32" fmla="*/ 238 w 238"/>
                  <a:gd name="T33" fmla="*/ 190 h 291"/>
                  <a:gd name="T34" fmla="*/ 208 w 238"/>
                  <a:gd name="T35" fmla="*/ 190 h 291"/>
                  <a:gd name="T36" fmla="*/ 208 w 238"/>
                  <a:gd name="T37" fmla="*/ 0 h 291"/>
                  <a:gd name="T38" fmla="*/ 52 w 238"/>
                  <a:gd name="T39" fmla="*/ 0 h 291"/>
                  <a:gd name="T40" fmla="*/ 163 w 238"/>
                  <a:gd name="T41" fmla="*/ 190 h 291"/>
                  <a:gd name="T42" fmla="*/ 67 w 238"/>
                  <a:gd name="T43" fmla="*/ 190 h 291"/>
                  <a:gd name="T44" fmla="*/ 67 w 238"/>
                  <a:gd name="T45" fmla="*/ 190 h 291"/>
                  <a:gd name="T46" fmla="*/ 74 w 238"/>
                  <a:gd name="T47" fmla="*/ 172 h 291"/>
                  <a:gd name="T48" fmla="*/ 80 w 238"/>
                  <a:gd name="T49" fmla="*/ 150 h 291"/>
                  <a:gd name="T50" fmla="*/ 83 w 238"/>
                  <a:gd name="T51" fmla="*/ 136 h 291"/>
                  <a:gd name="T52" fmla="*/ 86 w 238"/>
                  <a:gd name="T53" fmla="*/ 122 h 291"/>
                  <a:gd name="T54" fmla="*/ 88 w 238"/>
                  <a:gd name="T55" fmla="*/ 105 h 291"/>
                  <a:gd name="T56" fmla="*/ 89 w 238"/>
                  <a:gd name="T57" fmla="*/ 87 h 291"/>
                  <a:gd name="T58" fmla="*/ 93 w 238"/>
                  <a:gd name="T59" fmla="*/ 39 h 291"/>
                  <a:gd name="T60" fmla="*/ 163 w 238"/>
                  <a:gd name="T61" fmla="*/ 39 h 291"/>
                  <a:gd name="T62" fmla="*/ 163 w 238"/>
                  <a:gd name="T63" fmla="*/ 19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8" h="291">
                    <a:moveTo>
                      <a:pt x="52" y="0"/>
                    </a:moveTo>
                    <a:lnTo>
                      <a:pt x="46" y="87"/>
                    </a:lnTo>
                    <a:lnTo>
                      <a:pt x="46" y="87"/>
                    </a:lnTo>
                    <a:lnTo>
                      <a:pt x="44" y="105"/>
                    </a:lnTo>
                    <a:lnTo>
                      <a:pt x="41" y="120"/>
                    </a:lnTo>
                    <a:lnTo>
                      <a:pt x="38" y="135"/>
                    </a:lnTo>
                    <a:lnTo>
                      <a:pt x="35" y="149"/>
                    </a:lnTo>
                    <a:lnTo>
                      <a:pt x="27" y="172"/>
                    </a:lnTo>
                    <a:lnTo>
                      <a:pt x="20" y="190"/>
                    </a:lnTo>
                    <a:lnTo>
                      <a:pt x="0" y="190"/>
                    </a:lnTo>
                    <a:lnTo>
                      <a:pt x="0" y="291"/>
                    </a:lnTo>
                    <a:lnTo>
                      <a:pt x="42" y="270"/>
                    </a:lnTo>
                    <a:lnTo>
                      <a:pt x="42" y="230"/>
                    </a:lnTo>
                    <a:lnTo>
                      <a:pt x="196" y="230"/>
                    </a:lnTo>
                    <a:lnTo>
                      <a:pt x="196" y="291"/>
                    </a:lnTo>
                    <a:lnTo>
                      <a:pt x="238" y="270"/>
                    </a:lnTo>
                    <a:lnTo>
                      <a:pt x="238" y="190"/>
                    </a:lnTo>
                    <a:lnTo>
                      <a:pt x="208" y="190"/>
                    </a:lnTo>
                    <a:lnTo>
                      <a:pt x="208" y="0"/>
                    </a:lnTo>
                    <a:lnTo>
                      <a:pt x="52" y="0"/>
                    </a:lnTo>
                    <a:close/>
                    <a:moveTo>
                      <a:pt x="163" y="190"/>
                    </a:moveTo>
                    <a:lnTo>
                      <a:pt x="67" y="190"/>
                    </a:lnTo>
                    <a:lnTo>
                      <a:pt x="67" y="190"/>
                    </a:lnTo>
                    <a:lnTo>
                      <a:pt x="74" y="172"/>
                    </a:lnTo>
                    <a:lnTo>
                      <a:pt x="80" y="150"/>
                    </a:lnTo>
                    <a:lnTo>
                      <a:pt x="83" y="136"/>
                    </a:lnTo>
                    <a:lnTo>
                      <a:pt x="86" y="122"/>
                    </a:lnTo>
                    <a:lnTo>
                      <a:pt x="88" y="105"/>
                    </a:lnTo>
                    <a:lnTo>
                      <a:pt x="89" y="87"/>
                    </a:lnTo>
                    <a:lnTo>
                      <a:pt x="93" y="39"/>
                    </a:lnTo>
                    <a:lnTo>
                      <a:pt x="163" y="39"/>
                    </a:lnTo>
                    <a:lnTo>
                      <a:pt x="163" y="19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2" name="Freeform 61"/>
              <p:cNvSpPr>
                <a:spLocks noEditPoints="1"/>
              </p:cNvSpPr>
              <p:nvPr userDrawn="1"/>
            </p:nvSpPr>
            <p:spPr bwMode="auto">
              <a:xfrm>
                <a:off x="2211387" y="6360332"/>
                <a:ext cx="73025" cy="95250"/>
              </a:xfrm>
              <a:custGeom>
                <a:avLst/>
                <a:gdLst>
                  <a:gd name="T0" fmla="*/ 187 w 187"/>
                  <a:gd name="T1" fmla="*/ 77 h 239"/>
                  <a:gd name="T2" fmla="*/ 187 w 187"/>
                  <a:gd name="T3" fmla="*/ 67 h 239"/>
                  <a:gd name="T4" fmla="*/ 184 w 187"/>
                  <a:gd name="T5" fmla="*/ 50 h 239"/>
                  <a:gd name="T6" fmla="*/ 177 w 187"/>
                  <a:gd name="T7" fmla="*/ 36 h 239"/>
                  <a:gd name="T8" fmla="*/ 168 w 187"/>
                  <a:gd name="T9" fmla="*/ 24 h 239"/>
                  <a:gd name="T10" fmla="*/ 156 w 187"/>
                  <a:gd name="T11" fmla="*/ 14 h 239"/>
                  <a:gd name="T12" fmla="*/ 143 w 187"/>
                  <a:gd name="T13" fmla="*/ 7 h 239"/>
                  <a:gd name="T14" fmla="*/ 127 w 187"/>
                  <a:gd name="T15" fmla="*/ 2 h 239"/>
                  <a:gd name="T16" fmla="*/ 110 w 187"/>
                  <a:gd name="T17" fmla="*/ 0 h 239"/>
                  <a:gd name="T18" fmla="*/ 100 w 187"/>
                  <a:gd name="T19" fmla="*/ 0 h 239"/>
                  <a:gd name="T20" fmla="*/ 78 w 187"/>
                  <a:gd name="T21" fmla="*/ 1 h 239"/>
                  <a:gd name="T22" fmla="*/ 57 w 187"/>
                  <a:gd name="T23" fmla="*/ 5 h 239"/>
                  <a:gd name="T24" fmla="*/ 39 w 187"/>
                  <a:gd name="T25" fmla="*/ 11 h 239"/>
                  <a:gd name="T26" fmla="*/ 22 w 187"/>
                  <a:gd name="T27" fmla="*/ 20 h 239"/>
                  <a:gd name="T28" fmla="*/ 39 w 187"/>
                  <a:gd name="T29" fmla="*/ 54 h 239"/>
                  <a:gd name="T30" fmla="*/ 67 w 187"/>
                  <a:gd name="T31" fmla="*/ 43 h 239"/>
                  <a:gd name="T32" fmla="*/ 99 w 187"/>
                  <a:gd name="T33" fmla="*/ 40 h 239"/>
                  <a:gd name="T34" fmla="*/ 109 w 187"/>
                  <a:gd name="T35" fmla="*/ 41 h 239"/>
                  <a:gd name="T36" fmla="*/ 125 w 187"/>
                  <a:gd name="T37" fmla="*/ 46 h 239"/>
                  <a:gd name="T38" fmla="*/ 136 w 187"/>
                  <a:gd name="T39" fmla="*/ 56 h 239"/>
                  <a:gd name="T40" fmla="*/ 141 w 187"/>
                  <a:gd name="T41" fmla="*/ 70 h 239"/>
                  <a:gd name="T42" fmla="*/ 142 w 187"/>
                  <a:gd name="T43" fmla="*/ 96 h 239"/>
                  <a:gd name="T44" fmla="*/ 133 w 187"/>
                  <a:gd name="T45" fmla="*/ 92 h 239"/>
                  <a:gd name="T46" fmla="*/ 108 w 187"/>
                  <a:gd name="T47" fmla="*/ 88 h 239"/>
                  <a:gd name="T48" fmla="*/ 91 w 187"/>
                  <a:gd name="T49" fmla="*/ 87 h 239"/>
                  <a:gd name="T50" fmla="*/ 64 w 187"/>
                  <a:gd name="T51" fmla="*/ 89 h 239"/>
                  <a:gd name="T52" fmla="*/ 47 w 187"/>
                  <a:gd name="T53" fmla="*/ 94 h 239"/>
                  <a:gd name="T54" fmla="*/ 33 w 187"/>
                  <a:gd name="T55" fmla="*/ 101 h 239"/>
                  <a:gd name="T56" fmla="*/ 20 w 187"/>
                  <a:gd name="T57" fmla="*/ 110 h 239"/>
                  <a:gd name="T58" fmla="*/ 11 w 187"/>
                  <a:gd name="T59" fmla="*/ 121 h 239"/>
                  <a:gd name="T60" fmla="*/ 4 w 187"/>
                  <a:gd name="T61" fmla="*/ 135 h 239"/>
                  <a:gd name="T62" fmla="*/ 1 w 187"/>
                  <a:gd name="T63" fmla="*/ 153 h 239"/>
                  <a:gd name="T64" fmla="*/ 0 w 187"/>
                  <a:gd name="T65" fmla="*/ 162 h 239"/>
                  <a:gd name="T66" fmla="*/ 2 w 187"/>
                  <a:gd name="T67" fmla="*/ 182 h 239"/>
                  <a:gd name="T68" fmla="*/ 7 w 187"/>
                  <a:gd name="T69" fmla="*/ 198 h 239"/>
                  <a:gd name="T70" fmla="*/ 15 w 187"/>
                  <a:gd name="T71" fmla="*/ 211 h 239"/>
                  <a:gd name="T72" fmla="*/ 26 w 187"/>
                  <a:gd name="T73" fmla="*/ 222 h 239"/>
                  <a:gd name="T74" fmla="*/ 38 w 187"/>
                  <a:gd name="T75" fmla="*/ 230 h 239"/>
                  <a:gd name="T76" fmla="*/ 51 w 187"/>
                  <a:gd name="T77" fmla="*/ 235 h 239"/>
                  <a:gd name="T78" fmla="*/ 79 w 187"/>
                  <a:gd name="T79" fmla="*/ 239 h 239"/>
                  <a:gd name="T80" fmla="*/ 90 w 187"/>
                  <a:gd name="T81" fmla="*/ 239 h 239"/>
                  <a:gd name="T82" fmla="*/ 109 w 187"/>
                  <a:gd name="T83" fmla="*/ 234 h 239"/>
                  <a:gd name="T84" fmla="*/ 116 w 187"/>
                  <a:gd name="T85" fmla="*/ 231 h 239"/>
                  <a:gd name="T86" fmla="*/ 134 w 187"/>
                  <a:gd name="T87" fmla="*/ 219 h 239"/>
                  <a:gd name="T88" fmla="*/ 142 w 187"/>
                  <a:gd name="T89" fmla="*/ 235 h 239"/>
                  <a:gd name="T90" fmla="*/ 142 w 187"/>
                  <a:gd name="T91" fmla="*/ 170 h 239"/>
                  <a:gd name="T92" fmla="*/ 138 w 187"/>
                  <a:gd name="T93" fmla="*/ 175 h 239"/>
                  <a:gd name="T94" fmla="*/ 127 w 187"/>
                  <a:gd name="T95" fmla="*/ 185 h 239"/>
                  <a:gd name="T96" fmla="*/ 112 w 187"/>
                  <a:gd name="T97" fmla="*/ 193 h 239"/>
                  <a:gd name="T98" fmla="*/ 96 w 187"/>
                  <a:gd name="T99" fmla="*/ 198 h 239"/>
                  <a:gd name="T100" fmla="*/ 87 w 187"/>
                  <a:gd name="T101" fmla="*/ 199 h 239"/>
                  <a:gd name="T102" fmla="*/ 69 w 187"/>
                  <a:gd name="T103" fmla="*/ 196 h 239"/>
                  <a:gd name="T104" fmla="*/ 55 w 187"/>
                  <a:gd name="T105" fmla="*/ 190 h 239"/>
                  <a:gd name="T106" fmla="*/ 50 w 187"/>
                  <a:gd name="T107" fmla="*/ 185 h 239"/>
                  <a:gd name="T108" fmla="*/ 44 w 187"/>
                  <a:gd name="T109" fmla="*/ 170 h 239"/>
                  <a:gd name="T110" fmla="*/ 43 w 187"/>
                  <a:gd name="T111" fmla="*/ 161 h 239"/>
                  <a:gd name="T112" fmla="*/ 46 w 187"/>
                  <a:gd name="T113" fmla="*/ 146 h 239"/>
                  <a:gd name="T114" fmla="*/ 55 w 187"/>
                  <a:gd name="T115" fmla="*/ 135 h 239"/>
                  <a:gd name="T116" fmla="*/ 70 w 187"/>
                  <a:gd name="T117" fmla="*/ 128 h 239"/>
                  <a:gd name="T118" fmla="*/ 90 w 187"/>
                  <a:gd name="T119" fmla="*/ 126 h 239"/>
                  <a:gd name="T120" fmla="*/ 107 w 187"/>
                  <a:gd name="T121" fmla="*/ 126 h 239"/>
                  <a:gd name="T122" fmla="*/ 120 w 187"/>
                  <a:gd name="T123" fmla="*/ 128 h 239"/>
                  <a:gd name="T124" fmla="*/ 142 w 187"/>
                  <a:gd name="T125" fmla="*/ 13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239">
                    <a:moveTo>
                      <a:pt x="187" y="235"/>
                    </a:moveTo>
                    <a:lnTo>
                      <a:pt x="187" y="77"/>
                    </a:lnTo>
                    <a:lnTo>
                      <a:pt x="187" y="77"/>
                    </a:lnTo>
                    <a:lnTo>
                      <a:pt x="187" y="67"/>
                    </a:lnTo>
                    <a:lnTo>
                      <a:pt x="186" y="58"/>
                    </a:lnTo>
                    <a:lnTo>
                      <a:pt x="184" y="50"/>
                    </a:lnTo>
                    <a:lnTo>
                      <a:pt x="181" y="43"/>
                    </a:lnTo>
                    <a:lnTo>
                      <a:pt x="177" y="36"/>
                    </a:lnTo>
                    <a:lnTo>
                      <a:pt x="173" y="29"/>
                    </a:lnTo>
                    <a:lnTo>
                      <a:pt x="168" y="24"/>
                    </a:lnTo>
                    <a:lnTo>
                      <a:pt x="162" y="19"/>
                    </a:lnTo>
                    <a:lnTo>
                      <a:pt x="156" y="14"/>
                    </a:lnTo>
                    <a:lnTo>
                      <a:pt x="150" y="10"/>
                    </a:lnTo>
                    <a:lnTo>
                      <a:pt x="143" y="7"/>
                    </a:lnTo>
                    <a:lnTo>
                      <a:pt x="135" y="5"/>
                    </a:lnTo>
                    <a:lnTo>
                      <a:pt x="127" y="2"/>
                    </a:lnTo>
                    <a:lnTo>
                      <a:pt x="119" y="1"/>
                    </a:lnTo>
                    <a:lnTo>
                      <a:pt x="110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9" y="0"/>
                    </a:lnTo>
                    <a:lnTo>
                      <a:pt x="78" y="1"/>
                    </a:lnTo>
                    <a:lnTo>
                      <a:pt x="67" y="3"/>
                    </a:lnTo>
                    <a:lnTo>
                      <a:pt x="57" y="5"/>
                    </a:lnTo>
                    <a:lnTo>
                      <a:pt x="48" y="8"/>
                    </a:lnTo>
                    <a:lnTo>
                      <a:pt x="39" y="11"/>
                    </a:lnTo>
                    <a:lnTo>
                      <a:pt x="30" y="16"/>
                    </a:lnTo>
                    <a:lnTo>
                      <a:pt x="22" y="20"/>
                    </a:lnTo>
                    <a:lnTo>
                      <a:pt x="39" y="54"/>
                    </a:lnTo>
                    <a:lnTo>
                      <a:pt x="39" y="54"/>
                    </a:lnTo>
                    <a:lnTo>
                      <a:pt x="53" y="48"/>
                    </a:lnTo>
                    <a:lnTo>
                      <a:pt x="67" y="43"/>
                    </a:lnTo>
                    <a:lnTo>
                      <a:pt x="82" y="41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109" y="41"/>
                    </a:lnTo>
                    <a:lnTo>
                      <a:pt x="118" y="43"/>
                    </a:lnTo>
                    <a:lnTo>
                      <a:pt x="125" y="46"/>
                    </a:lnTo>
                    <a:lnTo>
                      <a:pt x="131" y="50"/>
                    </a:lnTo>
                    <a:lnTo>
                      <a:pt x="136" y="56"/>
                    </a:lnTo>
                    <a:lnTo>
                      <a:pt x="139" y="62"/>
                    </a:lnTo>
                    <a:lnTo>
                      <a:pt x="141" y="70"/>
                    </a:lnTo>
                    <a:lnTo>
                      <a:pt x="142" y="79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33" y="92"/>
                    </a:lnTo>
                    <a:lnTo>
                      <a:pt x="122" y="89"/>
                    </a:lnTo>
                    <a:lnTo>
                      <a:pt x="108" y="88"/>
                    </a:lnTo>
                    <a:lnTo>
                      <a:pt x="91" y="87"/>
                    </a:lnTo>
                    <a:lnTo>
                      <a:pt x="91" y="87"/>
                    </a:lnTo>
                    <a:lnTo>
                      <a:pt x="72" y="88"/>
                    </a:lnTo>
                    <a:lnTo>
                      <a:pt x="64" y="89"/>
                    </a:lnTo>
                    <a:lnTo>
                      <a:pt x="55" y="91"/>
                    </a:lnTo>
                    <a:lnTo>
                      <a:pt x="47" y="94"/>
                    </a:lnTo>
                    <a:lnTo>
                      <a:pt x="40" y="97"/>
                    </a:lnTo>
                    <a:lnTo>
                      <a:pt x="33" y="101"/>
                    </a:lnTo>
                    <a:lnTo>
                      <a:pt x="26" y="105"/>
                    </a:lnTo>
                    <a:lnTo>
                      <a:pt x="20" y="110"/>
                    </a:lnTo>
                    <a:lnTo>
                      <a:pt x="15" y="115"/>
                    </a:lnTo>
                    <a:lnTo>
                      <a:pt x="11" y="121"/>
                    </a:lnTo>
                    <a:lnTo>
                      <a:pt x="7" y="128"/>
                    </a:lnTo>
                    <a:lnTo>
                      <a:pt x="4" y="135"/>
                    </a:lnTo>
                    <a:lnTo>
                      <a:pt x="2" y="143"/>
                    </a:lnTo>
                    <a:lnTo>
                      <a:pt x="1" y="15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1" y="172"/>
                    </a:lnTo>
                    <a:lnTo>
                      <a:pt x="2" y="182"/>
                    </a:lnTo>
                    <a:lnTo>
                      <a:pt x="4" y="190"/>
                    </a:lnTo>
                    <a:lnTo>
                      <a:pt x="7" y="198"/>
                    </a:lnTo>
                    <a:lnTo>
                      <a:pt x="11" y="205"/>
                    </a:lnTo>
                    <a:lnTo>
                      <a:pt x="15" y="211"/>
                    </a:lnTo>
                    <a:lnTo>
                      <a:pt x="20" y="217"/>
                    </a:lnTo>
                    <a:lnTo>
                      <a:pt x="26" y="222"/>
                    </a:lnTo>
                    <a:lnTo>
                      <a:pt x="32" y="226"/>
                    </a:lnTo>
                    <a:lnTo>
                      <a:pt x="38" y="230"/>
                    </a:lnTo>
                    <a:lnTo>
                      <a:pt x="45" y="233"/>
                    </a:lnTo>
                    <a:lnTo>
                      <a:pt x="51" y="235"/>
                    </a:lnTo>
                    <a:lnTo>
                      <a:pt x="65" y="238"/>
                    </a:lnTo>
                    <a:lnTo>
                      <a:pt x="79" y="239"/>
                    </a:lnTo>
                    <a:lnTo>
                      <a:pt x="79" y="239"/>
                    </a:lnTo>
                    <a:lnTo>
                      <a:pt x="90" y="239"/>
                    </a:lnTo>
                    <a:lnTo>
                      <a:pt x="100" y="237"/>
                    </a:lnTo>
                    <a:lnTo>
                      <a:pt x="109" y="234"/>
                    </a:lnTo>
                    <a:lnTo>
                      <a:pt x="116" y="231"/>
                    </a:lnTo>
                    <a:lnTo>
                      <a:pt x="116" y="231"/>
                    </a:lnTo>
                    <a:lnTo>
                      <a:pt x="128" y="224"/>
                    </a:lnTo>
                    <a:lnTo>
                      <a:pt x="134" y="219"/>
                    </a:lnTo>
                    <a:lnTo>
                      <a:pt x="142" y="212"/>
                    </a:lnTo>
                    <a:lnTo>
                      <a:pt x="142" y="235"/>
                    </a:lnTo>
                    <a:lnTo>
                      <a:pt x="187" y="235"/>
                    </a:lnTo>
                    <a:close/>
                    <a:moveTo>
                      <a:pt x="142" y="170"/>
                    </a:moveTo>
                    <a:lnTo>
                      <a:pt x="142" y="170"/>
                    </a:lnTo>
                    <a:lnTo>
                      <a:pt x="138" y="175"/>
                    </a:lnTo>
                    <a:lnTo>
                      <a:pt x="133" y="180"/>
                    </a:lnTo>
                    <a:lnTo>
                      <a:pt x="127" y="185"/>
                    </a:lnTo>
                    <a:lnTo>
                      <a:pt x="120" y="190"/>
                    </a:lnTo>
                    <a:lnTo>
                      <a:pt x="112" y="193"/>
                    </a:lnTo>
                    <a:lnTo>
                      <a:pt x="104" y="196"/>
                    </a:lnTo>
                    <a:lnTo>
                      <a:pt x="96" y="198"/>
                    </a:lnTo>
                    <a:lnTo>
                      <a:pt x="87" y="199"/>
                    </a:lnTo>
                    <a:lnTo>
                      <a:pt x="87" y="199"/>
                    </a:lnTo>
                    <a:lnTo>
                      <a:pt x="77" y="198"/>
                    </a:lnTo>
                    <a:lnTo>
                      <a:pt x="69" y="196"/>
                    </a:lnTo>
                    <a:lnTo>
                      <a:pt x="61" y="194"/>
                    </a:lnTo>
                    <a:lnTo>
                      <a:pt x="55" y="190"/>
                    </a:lnTo>
                    <a:lnTo>
                      <a:pt x="55" y="190"/>
                    </a:lnTo>
                    <a:lnTo>
                      <a:pt x="50" y="185"/>
                    </a:lnTo>
                    <a:lnTo>
                      <a:pt x="46" y="178"/>
                    </a:lnTo>
                    <a:lnTo>
                      <a:pt x="44" y="170"/>
                    </a:lnTo>
                    <a:lnTo>
                      <a:pt x="43" y="161"/>
                    </a:lnTo>
                    <a:lnTo>
                      <a:pt x="43" y="161"/>
                    </a:lnTo>
                    <a:lnTo>
                      <a:pt x="44" y="153"/>
                    </a:lnTo>
                    <a:lnTo>
                      <a:pt x="46" y="146"/>
                    </a:lnTo>
                    <a:lnTo>
                      <a:pt x="50" y="140"/>
                    </a:lnTo>
                    <a:lnTo>
                      <a:pt x="55" y="135"/>
                    </a:lnTo>
                    <a:lnTo>
                      <a:pt x="62" y="131"/>
                    </a:lnTo>
                    <a:lnTo>
                      <a:pt x="70" y="128"/>
                    </a:lnTo>
                    <a:lnTo>
                      <a:pt x="79" y="126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107" y="126"/>
                    </a:lnTo>
                    <a:lnTo>
                      <a:pt x="120" y="128"/>
                    </a:lnTo>
                    <a:lnTo>
                      <a:pt x="120" y="128"/>
                    </a:lnTo>
                    <a:lnTo>
                      <a:pt x="131" y="131"/>
                    </a:lnTo>
                    <a:lnTo>
                      <a:pt x="142" y="136"/>
                    </a:lnTo>
                    <a:lnTo>
                      <a:pt x="142" y="17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3" name="Freeform 62"/>
              <p:cNvSpPr>
                <a:spLocks/>
              </p:cNvSpPr>
              <p:nvPr userDrawn="1"/>
            </p:nvSpPr>
            <p:spPr bwMode="auto">
              <a:xfrm>
                <a:off x="2303462" y="6363507"/>
                <a:ext cx="69850" cy="90488"/>
              </a:xfrm>
              <a:custGeom>
                <a:avLst/>
                <a:gdLst>
                  <a:gd name="T0" fmla="*/ 178 w 178"/>
                  <a:gd name="T1" fmla="*/ 0 h 230"/>
                  <a:gd name="T2" fmla="*/ 133 w 178"/>
                  <a:gd name="T3" fmla="*/ 0 h 230"/>
                  <a:gd name="T4" fmla="*/ 133 w 178"/>
                  <a:gd name="T5" fmla="*/ 92 h 230"/>
                  <a:gd name="T6" fmla="*/ 133 w 178"/>
                  <a:gd name="T7" fmla="*/ 92 h 230"/>
                  <a:gd name="T8" fmla="*/ 123 w 178"/>
                  <a:gd name="T9" fmla="*/ 98 h 230"/>
                  <a:gd name="T10" fmla="*/ 112 w 178"/>
                  <a:gd name="T11" fmla="*/ 102 h 230"/>
                  <a:gd name="T12" fmla="*/ 99 w 178"/>
                  <a:gd name="T13" fmla="*/ 105 h 230"/>
                  <a:gd name="T14" fmla="*/ 85 w 178"/>
                  <a:gd name="T15" fmla="*/ 106 h 230"/>
                  <a:gd name="T16" fmla="*/ 85 w 178"/>
                  <a:gd name="T17" fmla="*/ 106 h 230"/>
                  <a:gd name="T18" fmla="*/ 76 w 178"/>
                  <a:gd name="T19" fmla="*/ 105 h 230"/>
                  <a:gd name="T20" fmla="*/ 68 w 178"/>
                  <a:gd name="T21" fmla="*/ 103 h 230"/>
                  <a:gd name="T22" fmla="*/ 61 w 178"/>
                  <a:gd name="T23" fmla="*/ 101 h 230"/>
                  <a:gd name="T24" fmla="*/ 55 w 178"/>
                  <a:gd name="T25" fmla="*/ 97 h 230"/>
                  <a:gd name="T26" fmla="*/ 51 w 178"/>
                  <a:gd name="T27" fmla="*/ 91 h 230"/>
                  <a:gd name="T28" fmla="*/ 48 w 178"/>
                  <a:gd name="T29" fmla="*/ 85 h 230"/>
                  <a:gd name="T30" fmla="*/ 46 w 178"/>
                  <a:gd name="T31" fmla="*/ 76 h 230"/>
                  <a:gd name="T32" fmla="*/ 45 w 178"/>
                  <a:gd name="T33" fmla="*/ 66 h 230"/>
                  <a:gd name="T34" fmla="*/ 45 w 178"/>
                  <a:gd name="T35" fmla="*/ 0 h 230"/>
                  <a:gd name="T36" fmla="*/ 0 w 178"/>
                  <a:gd name="T37" fmla="*/ 0 h 230"/>
                  <a:gd name="T38" fmla="*/ 0 w 178"/>
                  <a:gd name="T39" fmla="*/ 64 h 230"/>
                  <a:gd name="T40" fmla="*/ 0 w 178"/>
                  <a:gd name="T41" fmla="*/ 64 h 230"/>
                  <a:gd name="T42" fmla="*/ 0 w 178"/>
                  <a:gd name="T43" fmla="*/ 74 h 230"/>
                  <a:gd name="T44" fmla="*/ 1 w 178"/>
                  <a:gd name="T45" fmla="*/ 83 h 230"/>
                  <a:gd name="T46" fmla="*/ 3 w 178"/>
                  <a:gd name="T47" fmla="*/ 91 h 230"/>
                  <a:gd name="T48" fmla="*/ 5 w 178"/>
                  <a:gd name="T49" fmla="*/ 99 h 230"/>
                  <a:gd name="T50" fmla="*/ 7 w 178"/>
                  <a:gd name="T51" fmla="*/ 106 h 230"/>
                  <a:gd name="T52" fmla="*/ 11 w 178"/>
                  <a:gd name="T53" fmla="*/ 113 h 230"/>
                  <a:gd name="T54" fmla="*/ 14 w 178"/>
                  <a:gd name="T55" fmla="*/ 119 h 230"/>
                  <a:gd name="T56" fmla="*/ 19 w 178"/>
                  <a:gd name="T57" fmla="*/ 124 h 230"/>
                  <a:gd name="T58" fmla="*/ 24 w 178"/>
                  <a:gd name="T59" fmla="*/ 129 h 230"/>
                  <a:gd name="T60" fmla="*/ 29 w 178"/>
                  <a:gd name="T61" fmla="*/ 133 h 230"/>
                  <a:gd name="T62" fmla="*/ 35 w 178"/>
                  <a:gd name="T63" fmla="*/ 137 h 230"/>
                  <a:gd name="T64" fmla="*/ 42 w 178"/>
                  <a:gd name="T65" fmla="*/ 140 h 230"/>
                  <a:gd name="T66" fmla="*/ 49 w 178"/>
                  <a:gd name="T67" fmla="*/ 142 h 230"/>
                  <a:gd name="T68" fmla="*/ 57 w 178"/>
                  <a:gd name="T69" fmla="*/ 145 h 230"/>
                  <a:gd name="T70" fmla="*/ 65 w 178"/>
                  <a:gd name="T71" fmla="*/ 145 h 230"/>
                  <a:gd name="T72" fmla="*/ 74 w 178"/>
                  <a:gd name="T73" fmla="*/ 146 h 230"/>
                  <a:gd name="T74" fmla="*/ 74 w 178"/>
                  <a:gd name="T75" fmla="*/ 146 h 230"/>
                  <a:gd name="T76" fmla="*/ 91 w 178"/>
                  <a:gd name="T77" fmla="*/ 145 h 230"/>
                  <a:gd name="T78" fmla="*/ 106 w 178"/>
                  <a:gd name="T79" fmla="*/ 141 h 230"/>
                  <a:gd name="T80" fmla="*/ 120 w 178"/>
                  <a:gd name="T81" fmla="*/ 137 h 230"/>
                  <a:gd name="T82" fmla="*/ 133 w 178"/>
                  <a:gd name="T83" fmla="*/ 131 h 230"/>
                  <a:gd name="T84" fmla="*/ 133 w 178"/>
                  <a:gd name="T85" fmla="*/ 230 h 230"/>
                  <a:gd name="T86" fmla="*/ 178 w 178"/>
                  <a:gd name="T87" fmla="*/ 230 h 230"/>
                  <a:gd name="T88" fmla="*/ 178 w 178"/>
                  <a:gd name="T8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230">
                    <a:moveTo>
                      <a:pt x="178" y="0"/>
                    </a:moveTo>
                    <a:lnTo>
                      <a:pt x="133" y="0"/>
                    </a:lnTo>
                    <a:lnTo>
                      <a:pt x="133" y="92"/>
                    </a:lnTo>
                    <a:lnTo>
                      <a:pt x="133" y="92"/>
                    </a:lnTo>
                    <a:lnTo>
                      <a:pt x="123" y="98"/>
                    </a:lnTo>
                    <a:lnTo>
                      <a:pt x="112" y="102"/>
                    </a:lnTo>
                    <a:lnTo>
                      <a:pt x="99" y="105"/>
                    </a:lnTo>
                    <a:lnTo>
                      <a:pt x="85" y="106"/>
                    </a:lnTo>
                    <a:lnTo>
                      <a:pt x="85" y="106"/>
                    </a:lnTo>
                    <a:lnTo>
                      <a:pt x="76" y="105"/>
                    </a:lnTo>
                    <a:lnTo>
                      <a:pt x="68" y="103"/>
                    </a:lnTo>
                    <a:lnTo>
                      <a:pt x="61" y="101"/>
                    </a:lnTo>
                    <a:lnTo>
                      <a:pt x="55" y="97"/>
                    </a:lnTo>
                    <a:lnTo>
                      <a:pt x="51" y="91"/>
                    </a:lnTo>
                    <a:lnTo>
                      <a:pt x="48" y="85"/>
                    </a:lnTo>
                    <a:lnTo>
                      <a:pt x="46" y="76"/>
                    </a:lnTo>
                    <a:lnTo>
                      <a:pt x="45" y="66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1" y="83"/>
                    </a:lnTo>
                    <a:lnTo>
                      <a:pt x="3" y="91"/>
                    </a:lnTo>
                    <a:lnTo>
                      <a:pt x="5" y="99"/>
                    </a:lnTo>
                    <a:lnTo>
                      <a:pt x="7" y="106"/>
                    </a:lnTo>
                    <a:lnTo>
                      <a:pt x="11" y="113"/>
                    </a:lnTo>
                    <a:lnTo>
                      <a:pt x="14" y="119"/>
                    </a:lnTo>
                    <a:lnTo>
                      <a:pt x="19" y="124"/>
                    </a:lnTo>
                    <a:lnTo>
                      <a:pt x="24" y="129"/>
                    </a:lnTo>
                    <a:lnTo>
                      <a:pt x="29" y="133"/>
                    </a:lnTo>
                    <a:lnTo>
                      <a:pt x="35" y="137"/>
                    </a:lnTo>
                    <a:lnTo>
                      <a:pt x="42" y="140"/>
                    </a:lnTo>
                    <a:lnTo>
                      <a:pt x="49" y="142"/>
                    </a:lnTo>
                    <a:lnTo>
                      <a:pt x="57" y="145"/>
                    </a:lnTo>
                    <a:lnTo>
                      <a:pt x="65" y="145"/>
                    </a:lnTo>
                    <a:lnTo>
                      <a:pt x="74" y="146"/>
                    </a:lnTo>
                    <a:lnTo>
                      <a:pt x="74" y="146"/>
                    </a:lnTo>
                    <a:lnTo>
                      <a:pt x="91" y="145"/>
                    </a:lnTo>
                    <a:lnTo>
                      <a:pt x="106" y="141"/>
                    </a:lnTo>
                    <a:lnTo>
                      <a:pt x="120" y="137"/>
                    </a:lnTo>
                    <a:lnTo>
                      <a:pt x="133" y="131"/>
                    </a:lnTo>
                    <a:lnTo>
                      <a:pt x="133" y="230"/>
                    </a:lnTo>
                    <a:lnTo>
                      <a:pt x="178" y="23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4" name="Freeform 63"/>
              <p:cNvSpPr>
                <a:spLocks/>
              </p:cNvSpPr>
              <p:nvPr userDrawn="1"/>
            </p:nvSpPr>
            <p:spPr bwMode="auto">
              <a:xfrm>
                <a:off x="2397125" y="6363507"/>
                <a:ext cx="74613" cy="90488"/>
              </a:xfrm>
              <a:custGeom>
                <a:avLst/>
                <a:gdLst>
                  <a:gd name="T0" fmla="*/ 0 w 186"/>
                  <a:gd name="T1" fmla="*/ 0 h 230"/>
                  <a:gd name="T2" fmla="*/ 0 w 186"/>
                  <a:gd name="T3" fmla="*/ 230 h 230"/>
                  <a:gd name="T4" fmla="*/ 45 w 186"/>
                  <a:gd name="T5" fmla="*/ 230 h 230"/>
                  <a:gd name="T6" fmla="*/ 125 w 186"/>
                  <a:gd name="T7" fmla="*/ 101 h 230"/>
                  <a:gd name="T8" fmla="*/ 125 w 186"/>
                  <a:gd name="T9" fmla="*/ 101 h 230"/>
                  <a:gd name="T10" fmla="*/ 142 w 186"/>
                  <a:gd name="T11" fmla="*/ 72 h 230"/>
                  <a:gd name="T12" fmla="*/ 142 w 186"/>
                  <a:gd name="T13" fmla="*/ 72 h 230"/>
                  <a:gd name="T14" fmla="*/ 142 w 186"/>
                  <a:gd name="T15" fmla="*/ 120 h 230"/>
                  <a:gd name="T16" fmla="*/ 142 w 186"/>
                  <a:gd name="T17" fmla="*/ 230 h 230"/>
                  <a:gd name="T18" fmla="*/ 186 w 186"/>
                  <a:gd name="T19" fmla="*/ 230 h 230"/>
                  <a:gd name="T20" fmla="*/ 186 w 186"/>
                  <a:gd name="T21" fmla="*/ 0 h 230"/>
                  <a:gd name="T22" fmla="*/ 142 w 186"/>
                  <a:gd name="T23" fmla="*/ 0 h 230"/>
                  <a:gd name="T24" fmla="*/ 62 w 186"/>
                  <a:gd name="T25" fmla="*/ 127 h 230"/>
                  <a:gd name="T26" fmla="*/ 62 w 186"/>
                  <a:gd name="T27" fmla="*/ 127 h 230"/>
                  <a:gd name="T28" fmla="*/ 52 w 186"/>
                  <a:gd name="T29" fmla="*/ 143 h 230"/>
                  <a:gd name="T30" fmla="*/ 44 w 186"/>
                  <a:gd name="T31" fmla="*/ 158 h 230"/>
                  <a:gd name="T32" fmla="*/ 44 w 186"/>
                  <a:gd name="T33" fmla="*/ 158 h 230"/>
                  <a:gd name="T34" fmla="*/ 45 w 186"/>
                  <a:gd name="T35" fmla="*/ 108 h 230"/>
                  <a:gd name="T36" fmla="*/ 45 w 186"/>
                  <a:gd name="T37" fmla="*/ 0 h 230"/>
                  <a:gd name="T38" fmla="*/ 0 w 186"/>
                  <a:gd name="T3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6" h="230">
                    <a:moveTo>
                      <a:pt x="0" y="0"/>
                    </a:moveTo>
                    <a:lnTo>
                      <a:pt x="0" y="230"/>
                    </a:lnTo>
                    <a:lnTo>
                      <a:pt x="45" y="230"/>
                    </a:lnTo>
                    <a:lnTo>
                      <a:pt x="125" y="101"/>
                    </a:lnTo>
                    <a:lnTo>
                      <a:pt x="125" y="101"/>
                    </a:lnTo>
                    <a:lnTo>
                      <a:pt x="142" y="72"/>
                    </a:lnTo>
                    <a:lnTo>
                      <a:pt x="142" y="72"/>
                    </a:lnTo>
                    <a:lnTo>
                      <a:pt x="142" y="120"/>
                    </a:lnTo>
                    <a:lnTo>
                      <a:pt x="142" y="230"/>
                    </a:lnTo>
                    <a:lnTo>
                      <a:pt x="186" y="230"/>
                    </a:lnTo>
                    <a:lnTo>
                      <a:pt x="186" y="0"/>
                    </a:lnTo>
                    <a:lnTo>
                      <a:pt x="142" y="0"/>
                    </a:lnTo>
                    <a:lnTo>
                      <a:pt x="62" y="127"/>
                    </a:lnTo>
                    <a:lnTo>
                      <a:pt x="62" y="127"/>
                    </a:lnTo>
                    <a:lnTo>
                      <a:pt x="52" y="143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45" y="108"/>
                    </a:ln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5" name="Freeform 64"/>
              <p:cNvSpPr>
                <a:spLocks noEditPoints="1"/>
              </p:cNvSpPr>
              <p:nvPr userDrawn="1"/>
            </p:nvSpPr>
            <p:spPr bwMode="auto">
              <a:xfrm>
                <a:off x="2535237" y="6325407"/>
                <a:ext cx="79375" cy="130175"/>
              </a:xfrm>
              <a:custGeom>
                <a:avLst/>
                <a:gdLst>
                  <a:gd name="T0" fmla="*/ 159 w 198"/>
                  <a:gd name="T1" fmla="*/ 4 h 328"/>
                  <a:gd name="T2" fmla="*/ 124 w 198"/>
                  <a:gd name="T3" fmla="*/ 5 h 328"/>
                  <a:gd name="T4" fmla="*/ 83 w 198"/>
                  <a:gd name="T5" fmla="*/ 13 h 328"/>
                  <a:gd name="T6" fmla="*/ 48 w 198"/>
                  <a:gd name="T7" fmla="*/ 31 h 328"/>
                  <a:gd name="T8" fmla="*/ 22 w 198"/>
                  <a:gd name="T9" fmla="*/ 59 h 328"/>
                  <a:gd name="T10" fmla="*/ 6 w 198"/>
                  <a:gd name="T11" fmla="*/ 96 h 328"/>
                  <a:gd name="T12" fmla="*/ 0 w 198"/>
                  <a:gd name="T13" fmla="*/ 143 h 328"/>
                  <a:gd name="T14" fmla="*/ 1 w 198"/>
                  <a:gd name="T15" fmla="*/ 223 h 328"/>
                  <a:gd name="T16" fmla="*/ 8 w 198"/>
                  <a:gd name="T17" fmla="*/ 259 h 328"/>
                  <a:gd name="T18" fmla="*/ 22 w 198"/>
                  <a:gd name="T19" fmla="*/ 288 h 328"/>
                  <a:gd name="T20" fmla="*/ 42 w 198"/>
                  <a:gd name="T21" fmla="*/ 310 h 328"/>
                  <a:gd name="T22" fmla="*/ 68 w 198"/>
                  <a:gd name="T23" fmla="*/ 324 h 328"/>
                  <a:gd name="T24" fmla="*/ 98 w 198"/>
                  <a:gd name="T25" fmla="*/ 328 h 328"/>
                  <a:gd name="T26" fmla="*/ 118 w 198"/>
                  <a:gd name="T27" fmla="*/ 326 h 328"/>
                  <a:gd name="T28" fmla="*/ 146 w 198"/>
                  <a:gd name="T29" fmla="*/ 316 h 328"/>
                  <a:gd name="T30" fmla="*/ 169 w 198"/>
                  <a:gd name="T31" fmla="*/ 297 h 328"/>
                  <a:gd name="T32" fmla="*/ 186 w 198"/>
                  <a:gd name="T33" fmla="*/ 271 h 328"/>
                  <a:gd name="T34" fmla="*/ 196 w 198"/>
                  <a:gd name="T35" fmla="*/ 236 h 328"/>
                  <a:gd name="T36" fmla="*/ 198 w 198"/>
                  <a:gd name="T37" fmla="*/ 210 h 328"/>
                  <a:gd name="T38" fmla="*/ 194 w 198"/>
                  <a:gd name="T39" fmla="*/ 173 h 328"/>
                  <a:gd name="T40" fmla="*/ 184 w 198"/>
                  <a:gd name="T41" fmla="*/ 142 h 328"/>
                  <a:gd name="T42" fmla="*/ 167 w 198"/>
                  <a:gd name="T43" fmla="*/ 118 h 328"/>
                  <a:gd name="T44" fmla="*/ 144 w 198"/>
                  <a:gd name="T45" fmla="*/ 102 h 328"/>
                  <a:gd name="T46" fmla="*/ 117 w 198"/>
                  <a:gd name="T47" fmla="*/ 94 h 328"/>
                  <a:gd name="T48" fmla="*/ 96 w 198"/>
                  <a:gd name="T49" fmla="*/ 94 h 328"/>
                  <a:gd name="T50" fmla="*/ 69 w 198"/>
                  <a:gd name="T51" fmla="*/ 103 h 328"/>
                  <a:gd name="T52" fmla="*/ 48 w 198"/>
                  <a:gd name="T53" fmla="*/ 123 h 328"/>
                  <a:gd name="T54" fmla="*/ 42 w 198"/>
                  <a:gd name="T55" fmla="*/ 123 h 328"/>
                  <a:gd name="T56" fmla="*/ 47 w 198"/>
                  <a:gd name="T57" fmla="*/ 97 h 328"/>
                  <a:gd name="T58" fmla="*/ 59 w 198"/>
                  <a:gd name="T59" fmla="*/ 76 h 328"/>
                  <a:gd name="T60" fmla="*/ 78 w 198"/>
                  <a:gd name="T61" fmla="*/ 59 h 328"/>
                  <a:gd name="T62" fmla="*/ 105 w 198"/>
                  <a:gd name="T63" fmla="*/ 48 h 328"/>
                  <a:gd name="T64" fmla="*/ 139 w 198"/>
                  <a:gd name="T65" fmla="*/ 44 h 328"/>
                  <a:gd name="T66" fmla="*/ 162 w 198"/>
                  <a:gd name="T67" fmla="*/ 43 h 328"/>
                  <a:gd name="T68" fmla="*/ 153 w 198"/>
                  <a:gd name="T69" fmla="*/ 211 h 328"/>
                  <a:gd name="T70" fmla="*/ 149 w 198"/>
                  <a:gd name="T71" fmla="*/ 241 h 328"/>
                  <a:gd name="T72" fmla="*/ 135 w 198"/>
                  <a:gd name="T73" fmla="*/ 270 h 328"/>
                  <a:gd name="T74" fmla="*/ 121 w 198"/>
                  <a:gd name="T75" fmla="*/ 281 h 328"/>
                  <a:gd name="T76" fmla="*/ 105 w 198"/>
                  <a:gd name="T77" fmla="*/ 286 h 328"/>
                  <a:gd name="T78" fmla="*/ 93 w 198"/>
                  <a:gd name="T79" fmla="*/ 287 h 328"/>
                  <a:gd name="T80" fmla="*/ 77 w 198"/>
                  <a:gd name="T81" fmla="*/ 282 h 328"/>
                  <a:gd name="T82" fmla="*/ 63 w 198"/>
                  <a:gd name="T83" fmla="*/ 272 h 328"/>
                  <a:gd name="T84" fmla="*/ 53 w 198"/>
                  <a:gd name="T85" fmla="*/ 256 h 328"/>
                  <a:gd name="T86" fmla="*/ 45 w 198"/>
                  <a:gd name="T87" fmla="*/ 227 h 328"/>
                  <a:gd name="T88" fmla="*/ 45 w 198"/>
                  <a:gd name="T89" fmla="*/ 193 h 328"/>
                  <a:gd name="T90" fmla="*/ 55 w 198"/>
                  <a:gd name="T91" fmla="*/ 161 h 328"/>
                  <a:gd name="T92" fmla="*/ 66 w 198"/>
                  <a:gd name="T93" fmla="*/ 147 h 328"/>
                  <a:gd name="T94" fmla="*/ 82 w 198"/>
                  <a:gd name="T95" fmla="*/ 138 h 328"/>
                  <a:gd name="T96" fmla="*/ 101 w 198"/>
                  <a:gd name="T97" fmla="*/ 135 h 328"/>
                  <a:gd name="T98" fmla="*/ 113 w 198"/>
                  <a:gd name="T99" fmla="*/ 136 h 328"/>
                  <a:gd name="T100" fmla="*/ 128 w 198"/>
                  <a:gd name="T101" fmla="*/ 143 h 328"/>
                  <a:gd name="T102" fmla="*/ 139 w 198"/>
                  <a:gd name="T103" fmla="*/ 156 h 328"/>
                  <a:gd name="T104" fmla="*/ 152 w 198"/>
                  <a:gd name="T105" fmla="*/ 194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8" h="328">
                    <a:moveTo>
                      <a:pt x="182" y="0"/>
                    </a:moveTo>
                    <a:lnTo>
                      <a:pt x="182" y="0"/>
                    </a:lnTo>
                    <a:lnTo>
                      <a:pt x="159" y="4"/>
                    </a:lnTo>
                    <a:lnTo>
                      <a:pt x="139" y="5"/>
                    </a:lnTo>
                    <a:lnTo>
                      <a:pt x="139" y="5"/>
                    </a:lnTo>
                    <a:lnTo>
                      <a:pt x="124" y="5"/>
                    </a:lnTo>
                    <a:lnTo>
                      <a:pt x="109" y="7"/>
                    </a:lnTo>
                    <a:lnTo>
                      <a:pt x="96" y="10"/>
                    </a:lnTo>
                    <a:lnTo>
                      <a:pt x="83" y="13"/>
                    </a:lnTo>
                    <a:lnTo>
                      <a:pt x="70" y="18"/>
                    </a:lnTo>
                    <a:lnTo>
                      <a:pt x="59" y="24"/>
                    </a:lnTo>
                    <a:lnTo>
                      <a:pt x="48" y="31"/>
                    </a:lnTo>
                    <a:lnTo>
                      <a:pt x="39" y="39"/>
                    </a:lnTo>
                    <a:lnTo>
                      <a:pt x="30" y="48"/>
                    </a:lnTo>
                    <a:lnTo>
                      <a:pt x="22" y="59"/>
                    </a:lnTo>
                    <a:lnTo>
                      <a:pt x="16" y="70"/>
                    </a:lnTo>
                    <a:lnTo>
                      <a:pt x="10" y="82"/>
                    </a:lnTo>
                    <a:lnTo>
                      <a:pt x="6" y="96"/>
                    </a:lnTo>
                    <a:lnTo>
                      <a:pt x="3" y="111"/>
                    </a:lnTo>
                    <a:lnTo>
                      <a:pt x="1" y="126"/>
                    </a:lnTo>
                    <a:lnTo>
                      <a:pt x="0" y="143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1" y="223"/>
                    </a:lnTo>
                    <a:lnTo>
                      <a:pt x="2" y="236"/>
                    </a:lnTo>
                    <a:lnTo>
                      <a:pt x="4" y="248"/>
                    </a:lnTo>
                    <a:lnTo>
                      <a:pt x="8" y="259"/>
                    </a:lnTo>
                    <a:lnTo>
                      <a:pt x="12" y="270"/>
                    </a:lnTo>
                    <a:lnTo>
                      <a:pt x="16" y="279"/>
                    </a:lnTo>
                    <a:lnTo>
                      <a:pt x="22" y="288"/>
                    </a:lnTo>
                    <a:lnTo>
                      <a:pt x="28" y="296"/>
                    </a:lnTo>
                    <a:lnTo>
                      <a:pt x="35" y="303"/>
                    </a:lnTo>
                    <a:lnTo>
                      <a:pt x="42" y="310"/>
                    </a:lnTo>
                    <a:lnTo>
                      <a:pt x="50" y="315"/>
                    </a:lnTo>
                    <a:lnTo>
                      <a:pt x="59" y="320"/>
                    </a:lnTo>
                    <a:lnTo>
                      <a:pt x="68" y="324"/>
                    </a:lnTo>
                    <a:lnTo>
                      <a:pt x="78" y="326"/>
                    </a:lnTo>
                    <a:lnTo>
                      <a:pt x="87" y="328"/>
                    </a:lnTo>
                    <a:lnTo>
                      <a:pt x="98" y="328"/>
                    </a:lnTo>
                    <a:lnTo>
                      <a:pt x="98" y="328"/>
                    </a:lnTo>
                    <a:lnTo>
                      <a:pt x="108" y="328"/>
                    </a:lnTo>
                    <a:lnTo>
                      <a:pt x="118" y="326"/>
                    </a:lnTo>
                    <a:lnTo>
                      <a:pt x="128" y="324"/>
                    </a:lnTo>
                    <a:lnTo>
                      <a:pt x="138" y="320"/>
                    </a:lnTo>
                    <a:lnTo>
                      <a:pt x="146" y="316"/>
                    </a:lnTo>
                    <a:lnTo>
                      <a:pt x="155" y="311"/>
                    </a:lnTo>
                    <a:lnTo>
                      <a:pt x="162" y="304"/>
                    </a:lnTo>
                    <a:lnTo>
                      <a:pt x="169" y="297"/>
                    </a:lnTo>
                    <a:lnTo>
                      <a:pt x="176" y="289"/>
                    </a:lnTo>
                    <a:lnTo>
                      <a:pt x="181" y="280"/>
                    </a:lnTo>
                    <a:lnTo>
                      <a:pt x="186" y="271"/>
                    </a:lnTo>
                    <a:lnTo>
                      <a:pt x="190" y="260"/>
                    </a:lnTo>
                    <a:lnTo>
                      <a:pt x="194" y="249"/>
                    </a:lnTo>
                    <a:lnTo>
                      <a:pt x="196" y="236"/>
                    </a:lnTo>
                    <a:lnTo>
                      <a:pt x="198" y="223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197"/>
                    </a:lnTo>
                    <a:lnTo>
                      <a:pt x="196" y="184"/>
                    </a:lnTo>
                    <a:lnTo>
                      <a:pt x="194" y="173"/>
                    </a:lnTo>
                    <a:lnTo>
                      <a:pt x="191" y="162"/>
                    </a:lnTo>
                    <a:lnTo>
                      <a:pt x="188" y="152"/>
                    </a:lnTo>
                    <a:lnTo>
                      <a:pt x="184" y="142"/>
                    </a:lnTo>
                    <a:lnTo>
                      <a:pt x="179" y="133"/>
                    </a:lnTo>
                    <a:lnTo>
                      <a:pt x="173" y="125"/>
                    </a:lnTo>
                    <a:lnTo>
                      <a:pt x="167" y="118"/>
                    </a:lnTo>
                    <a:lnTo>
                      <a:pt x="160" y="112"/>
                    </a:lnTo>
                    <a:lnTo>
                      <a:pt x="152" y="106"/>
                    </a:lnTo>
                    <a:lnTo>
                      <a:pt x="144" y="102"/>
                    </a:lnTo>
                    <a:lnTo>
                      <a:pt x="135" y="98"/>
                    </a:lnTo>
                    <a:lnTo>
                      <a:pt x="126" y="96"/>
                    </a:lnTo>
                    <a:lnTo>
                      <a:pt x="117" y="94"/>
                    </a:lnTo>
                    <a:lnTo>
                      <a:pt x="106" y="94"/>
                    </a:lnTo>
                    <a:lnTo>
                      <a:pt x="106" y="94"/>
                    </a:lnTo>
                    <a:lnTo>
                      <a:pt x="96" y="94"/>
                    </a:lnTo>
                    <a:lnTo>
                      <a:pt x="87" y="96"/>
                    </a:lnTo>
                    <a:lnTo>
                      <a:pt x="78" y="99"/>
                    </a:lnTo>
                    <a:lnTo>
                      <a:pt x="69" y="103"/>
                    </a:lnTo>
                    <a:lnTo>
                      <a:pt x="62" y="108"/>
                    </a:lnTo>
                    <a:lnTo>
                      <a:pt x="54" y="115"/>
                    </a:lnTo>
                    <a:lnTo>
                      <a:pt x="48" y="123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2" y="123"/>
                    </a:lnTo>
                    <a:lnTo>
                      <a:pt x="43" y="114"/>
                    </a:lnTo>
                    <a:lnTo>
                      <a:pt x="45" y="106"/>
                    </a:lnTo>
                    <a:lnTo>
                      <a:pt x="47" y="97"/>
                    </a:lnTo>
                    <a:lnTo>
                      <a:pt x="50" y="90"/>
                    </a:lnTo>
                    <a:lnTo>
                      <a:pt x="54" y="82"/>
                    </a:lnTo>
                    <a:lnTo>
                      <a:pt x="59" y="76"/>
                    </a:lnTo>
                    <a:lnTo>
                      <a:pt x="65" y="69"/>
                    </a:lnTo>
                    <a:lnTo>
                      <a:pt x="71" y="64"/>
                    </a:lnTo>
                    <a:lnTo>
                      <a:pt x="78" y="59"/>
                    </a:lnTo>
                    <a:lnTo>
                      <a:pt x="86" y="54"/>
                    </a:lnTo>
                    <a:lnTo>
                      <a:pt x="95" y="51"/>
                    </a:lnTo>
                    <a:lnTo>
                      <a:pt x="105" y="48"/>
                    </a:lnTo>
                    <a:lnTo>
                      <a:pt x="115" y="46"/>
                    </a:lnTo>
                    <a:lnTo>
                      <a:pt x="127" y="44"/>
                    </a:lnTo>
                    <a:lnTo>
                      <a:pt x="139" y="44"/>
                    </a:lnTo>
                    <a:lnTo>
                      <a:pt x="139" y="44"/>
                    </a:lnTo>
                    <a:lnTo>
                      <a:pt x="151" y="44"/>
                    </a:lnTo>
                    <a:lnTo>
                      <a:pt x="162" y="43"/>
                    </a:lnTo>
                    <a:lnTo>
                      <a:pt x="182" y="40"/>
                    </a:lnTo>
                    <a:lnTo>
                      <a:pt x="182" y="0"/>
                    </a:lnTo>
                    <a:close/>
                    <a:moveTo>
                      <a:pt x="153" y="211"/>
                    </a:moveTo>
                    <a:lnTo>
                      <a:pt x="153" y="211"/>
                    </a:lnTo>
                    <a:lnTo>
                      <a:pt x="152" y="226"/>
                    </a:lnTo>
                    <a:lnTo>
                      <a:pt x="149" y="241"/>
                    </a:lnTo>
                    <a:lnTo>
                      <a:pt x="145" y="254"/>
                    </a:lnTo>
                    <a:lnTo>
                      <a:pt x="138" y="265"/>
                    </a:lnTo>
                    <a:lnTo>
                      <a:pt x="135" y="270"/>
                    </a:lnTo>
                    <a:lnTo>
                      <a:pt x="131" y="274"/>
                    </a:lnTo>
                    <a:lnTo>
                      <a:pt x="126" y="278"/>
                    </a:lnTo>
                    <a:lnTo>
                      <a:pt x="121" y="281"/>
                    </a:lnTo>
                    <a:lnTo>
                      <a:pt x="116" y="283"/>
                    </a:lnTo>
                    <a:lnTo>
                      <a:pt x="111" y="285"/>
                    </a:lnTo>
                    <a:lnTo>
                      <a:pt x="105" y="286"/>
                    </a:lnTo>
                    <a:lnTo>
                      <a:pt x="99" y="287"/>
                    </a:lnTo>
                    <a:lnTo>
                      <a:pt x="99" y="287"/>
                    </a:lnTo>
                    <a:lnTo>
                      <a:pt x="93" y="287"/>
                    </a:lnTo>
                    <a:lnTo>
                      <a:pt x="87" y="286"/>
                    </a:lnTo>
                    <a:lnTo>
                      <a:pt x="82" y="284"/>
                    </a:lnTo>
                    <a:lnTo>
                      <a:pt x="77" y="282"/>
                    </a:lnTo>
                    <a:lnTo>
                      <a:pt x="72" y="279"/>
                    </a:lnTo>
                    <a:lnTo>
                      <a:pt x="67" y="276"/>
                    </a:lnTo>
                    <a:lnTo>
                      <a:pt x="63" y="272"/>
                    </a:lnTo>
                    <a:lnTo>
                      <a:pt x="59" y="267"/>
                    </a:lnTo>
                    <a:lnTo>
                      <a:pt x="56" y="262"/>
                    </a:lnTo>
                    <a:lnTo>
                      <a:pt x="53" y="256"/>
                    </a:lnTo>
                    <a:lnTo>
                      <a:pt x="50" y="250"/>
                    </a:lnTo>
                    <a:lnTo>
                      <a:pt x="48" y="243"/>
                    </a:lnTo>
                    <a:lnTo>
                      <a:pt x="45" y="227"/>
                    </a:lnTo>
                    <a:lnTo>
                      <a:pt x="44" y="209"/>
                    </a:lnTo>
                    <a:lnTo>
                      <a:pt x="44" y="209"/>
                    </a:lnTo>
                    <a:lnTo>
                      <a:pt x="45" y="193"/>
                    </a:lnTo>
                    <a:lnTo>
                      <a:pt x="48" y="179"/>
                    </a:lnTo>
                    <a:lnTo>
                      <a:pt x="52" y="166"/>
                    </a:lnTo>
                    <a:lnTo>
                      <a:pt x="55" y="161"/>
                    </a:lnTo>
                    <a:lnTo>
                      <a:pt x="58" y="155"/>
                    </a:lnTo>
                    <a:lnTo>
                      <a:pt x="62" y="151"/>
                    </a:lnTo>
                    <a:lnTo>
                      <a:pt x="66" y="147"/>
                    </a:lnTo>
                    <a:lnTo>
                      <a:pt x="71" y="143"/>
                    </a:lnTo>
                    <a:lnTo>
                      <a:pt x="76" y="140"/>
                    </a:lnTo>
                    <a:lnTo>
                      <a:pt x="82" y="138"/>
                    </a:lnTo>
                    <a:lnTo>
                      <a:pt x="88" y="136"/>
                    </a:lnTo>
                    <a:lnTo>
                      <a:pt x="94" y="135"/>
                    </a:lnTo>
                    <a:lnTo>
                      <a:pt x="101" y="135"/>
                    </a:lnTo>
                    <a:lnTo>
                      <a:pt x="101" y="135"/>
                    </a:lnTo>
                    <a:lnTo>
                      <a:pt x="107" y="135"/>
                    </a:lnTo>
                    <a:lnTo>
                      <a:pt x="113" y="136"/>
                    </a:lnTo>
                    <a:lnTo>
                      <a:pt x="118" y="138"/>
                    </a:lnTo>
                    <a:lnTo>
                      <a:pt x="123" y="140"/>
                    </a:lnTo>
                    <a:lnTo>
                      <a:pt x="128" y="143"/>
                    </a:lnTo>
                    <a:lnTo>
                      <a:pt x="132" y="147"/>
                    </a:lnTo>
                    <a:lnTo>
                      <a:pt x="136" y="151"/>
                    </a:lnTo>
                    <a:lnTo>
                      <a:pt x="139" y="156"/>
                    </a:lnTo>
                    <a:lnTo>
                      <a:pt x="145" y="167"/>
                    </a:lnTo>
                    <a:lnTo>
                      <a:pt x="150" y="180"/>
                    </a:lnTo>
                    <a:lnTo>
                      <a:pt x="152" y="194"/>
                    </a:lnTo>
                    <a:lnTo>
                      <a:pt x="153" y="211"/>
                    </a:lnTo>
                    <a:lnTo>
                      <a:pt x="153" y="211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6" name="Freeform 65"/>
              <p:cNvSpPr>
                <a:spLocks/>
              </p:cNvSpPr>
              <p:nvPr userDrawn="1"/>
            </p:nvSpPr>
            <p:spPr bwMode="auto">
              <a:xfrm>
                <a:off x="2633662" y="6363507"/>
                <a:ext cx="74613" cy="90488"/>
              </a:xfrm>
              <a:custGeom>
                <a:avLst/>
                <a:gdLst>
                  <a:gd name="T0" fmla="*/ 0 w 188"/>
                  <a:gd name="T1" fmla="*/ 0 h 230"/>
                  <a:gd name="T2" fmla="*/ 0 w 188"/>
                  <a:gd name="T3" fmla="*/ 230 h 230"/>
                  <a:gd name="T4" fmla="*/ 45 w 188"/>
                  <a:gd name="T5" fmla="*/ 230 h 230"/>
                  <a:gd name="T6" fmla="*/ 126 w 188"/>
                  <a:gd name="T7" fmla="*/ 101 h 230"/>
                  <a:gd name="T8" fmla="*/ 126 w 188"/>
                  <a:gd name="T9" fmla="*/ 101 h 230"/>
                  <a:gd name="T10" fmla="*/ 143 w 188"/>
                  <a:gd name="T11" fmla="*/ 72 h 230"/>
                  <a:gd name="T12" fmla="*/ 143 w 188"/>
                  <a:gd name="T13" fmla="*/ 72 h 230"/>
                  <a:gd name="T14" fmla="*/ 143 w 188"/>
                  <a:gd name="T15" fmla="*/ 120 h 230"/>
                  <a:gd name="T16" fmla="*/ 143 w 188"/>
                  <a:gd name="T17" fmla="*/ 230 h 230"/>
                  <a:gd name="T18" fmla="*/ 188 w 188"/>
                  <a:gd name="T19" fmla="*/ 230 h 230"/>
                  <a:gd name="T20" fmla="*/ 188 w 188"/>
                  <a:gd name="T21" fmla="*/ 0 h 230"/>
                  <a:gd name="T22" fmla="*/ 143 w 188"/>
                  <a:gd name="T23" fmla="*/ 0 h 230"/>
                  <a:gd name="T24" fmla="*/ 62 w 188"/>
                  <a:gd name="T25" fmla="*/ 127 h 230"/>
                  <a:gd name="T26" fmla="*/ 62 w 188"/>
                  <a:gd name="T27" fmla="*/ 127 h 230"/>
                  <a:gd name="T28" fmla="*/ 52 w 188"/>
                  <a:gd name="T29" fmla="*/ 143 h 230"/>
                  <a:gd name="T30" fmla="*/ 45 w 188"/>
                  <a:gd name="T31" fmla="*/ 158 h 230"/>
                  <a:gd name="T32" fmla="*/ 45 w 188"/>
                  <a:gd name="T33" fmla="*/ 158 h 230"/>
                  <a:gd name="T34" fmla="*/ 45 w 188"/>
                  <a:gd name="T35" fmla="*/ 108 h 230"/>
                  <a:gd name="T36" fmla="*/ 45 w 188"/>
                  <a:gd name="T37" fmla="*/ 0 h 230"/>
                  <a:gd name="T38" fmla="*/ 0 w 188"/>
                  <a:gd name="T3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8" h="230">
                    <a:moveTo>
                      <a:pt x="0" y="0"/>
                    </a:moveTo>
                    <a:lnTo>
                      <a:pt x="0" y="230"/>
                    </a:lnTo>
                    <a:lnTo>
                      <a:pt x="45" y="230"/>
                    </a:lnTo>
                    <a:lnTo>
                      <a:pt x="126" y="101"/>
                    </a:lnTo>
                    <a:lnTo>
                      <a:pt x="126" y="101"/>
                    </a:lnTo>
                    <a:lnTo>
                      <a:pt x="143" y="72"/>
                    </a:lnTo>
                    <a:lnTo>
                      <a:pt x="143" y="72"/>
                    </a:lnTo>
                    <a:lnTo>
                      <a:pt x="143" y="120"/>
                    </a:lnTo>
                    <a:lnTo>
                      <a:pt x="143" y="230"/>
                    </a:lnTo>
                    <a:lnTo>
                      <a:pt x="188" y="230"/>
                    </a:lnTo>
                    <a:lnTo>
                      <a:pt x="188" y="0"/>
                    </a:lnTo>
                    <a:lnTo>
                      <a:pt x="143" y="0"/>
                    </a:lnTo>
                    <a:lnTo>
                      <a:pt x="62" y="127"/>
                    </a:lnTo>
                    <a:lnTo>
                      <a:pt x="62" y="127"/>
                    </a:lnTo>
                    <a:lnTo>
                      <a:pt x="52" y="143"/>
                    </a:lnTo>
                    <a:lnTo>
                      <a:pt x="45" y="158"/>
                    </a:lnTo>
                    <a:lnTo>
                      <a:pt x="45" y="158"/>
                    </a:lnTo>
                    <a:lnTo>
                      <a:pt x="45" y="108"/>
                    </a:ln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7" name="Freeform 66"/>
              <p:cNvSpPr>
                <a:spLocks/>
              </p:cNvSpPr>
              <p:nvPr userDrawn="1"/>
            </p:nvSpPr>
            <p:spPr bwMode="auto">
              <a:xfrm>
                <a:off x="2722562" y="6360332"/>
                <a:ext cx="69850" cy="95250"/>
              </a:xfrm>
              <a:custGeom>
                <a:avLst/>
                <a:gdLst>
                  <a:gd name="T0" fmla="*/ 93 w 177"/>
                  <a:gd name="T1" fmla="*/ 131 h 239"/>
                  <a:gd name="T2" fmla="*/ 117 w 177"/>
                  <a:gd name="T3" fmla="*/ 137 h 239"/>
                  <a:gd name="T4" fmla="*/ 130 w 177"/>
                  <a:gd name="T5" fmla="*/ 153 h 239"/>
                  <a:gd name="T6" fmla="*/ 132 w 177"/>
                  <a:gd name="T7" fmla="*/ 166 h 239"/>
                  <a:gd name="T8" fmla="*/ 126 w 177"/>
                  <a:gd name="T9" fmla="*/ 185 h 239"/>
                  <a:gd name="T10" fmla="*/ 106 w 177"/>
                  <a:gd name="T11" fmla="*/ 198 h 239"/>
                  <a:gd name="T12" fmla="*/ 85 w 177"/>
                  <a:gd name="T13" fmla="*/ 201 h 239"/>
                  <a:gd name="T14" fmla="*/ 61 w 177"/>
                  <a:gd name="T15" fmla="*/ 197 h 239"/>
                  <a:gd name="T16" fmla="*/ 36 w 177"/>
                  <a:gd name="T17" fmla="*/ 187 h 239"/>
                  <a:gd name="T18" fmla="*/ 0 w 177"/>
                  <a:gd name="T19" fmla="*/ 210 h 239"/>
                  <a:gd name="T20" fmla="*/ 18 w 177"/>
                  <a:gd name="T21" fmla="*/ 222 h 239"/>
                  <a:gd name="T22" fmla="*/ 50 w 177"/>
                  <a:gd name="T23" fmla="*/ 235 h 239"/>
                  <a:gd name="T24" fmla="*/ 83 w 177"/>
                  <a:gd name="T25" fmla="*/ 239 h 239"/>
                  <a:gd name="T26" fmla="*/ 106 w 177"/>
                  <a:gd name="T27" fmla="*/ 238 h 239"/>
                  <a:gd name="T28" fmla="*/ 134 w 177"/>
                  <a:gd name="T29" fmla="*/ 231 h 239"/>
                  <a:gd name="T30" fmla="*/ 154 w 177"/>
                  <a:gd name="T31" fmla="*/ 218 h 239"/>
                  <a:gd name="T32" fmla="*/ 168 w 177"/>
                  <a:gd name="T33" fmla="*/ 202 h 239"/>
                  <a:gd name="T34" fmla="*/ 176 w 177"/>
                  <a:gd name="T35" fmla="*/ 182 h 239"/>
                  <a:gd name="T36" fmla="*/ 177 w 177"/>
                  <a:gd name="T37" fmla="*/ 168 h 239"/>
                  <a:gd name="T38" fmla="*/ 168 w 177"/>
                  <a:gd name="T39" fmla="*/ 137 h 239"/>
                  <a:gd name="T40" fmla="*/ 149 w 177"/>
                  <a:gd name="T41" fmla="*/ 118 h 239"/>
                  <a:gd name="T42" fmla="*/ 133 w 177"/>
                  <a:gd name="T43" fmla="*/ 112 h 239"/>
                  <a:gd name="T44" fmla="*/ 154 w 177"/>
                  <a:gd name="T45" fmla="*/ 99 h 239"/>
                  <a:gd name="T46" fmla="*/ 167 w 177"/>
                  <a:gd name="T47" fmla="*/ 80 h 239"/>
                  <a:gd name="T48" fmla="*/ 170 w 177"/>
                  <a:gd name="T49" fmla="*/ 64 h 239"/>
                  <a:gd name="T50" fmla="*/ 167 w 177"/>
                  <a:gd name="T51" fmla="*/ 45 h 239"/>
                  <a:gd name="T52" fmla="*/ 159 w 177"/>
                  <a:gd name="T53" fmla="*/ 28 h 239"/>
                  <a:gd name="T54" fmla="*/ 144 w 177"/>
                  <a:gd name="T55" fmla="*/ 15 h 239"/>
                  <a:gd name="T56" fmla="*/ 123 w 177"/>
                  <a:gd name="T57" fmla="*/ 5 h 239"/>
                  <a:gd name="T58" fmla="*/ 96 w 177"/>
                  <a:gd name="T59" fmla="*/ 0 h 239"/>
                  <a:gd name="T60" fmla="*/ 74 w 177"/>
                  <a:gd name="T61" fmla="*/ 0 h 239"/>
                  <a:gd name="T62" fmla="*/ 43 w 177"/>
                  <a:gd name="T63" fmla="*/ 7 h 239"/>
                  <a:gd name="T64" fmla="*/ 15 w 177"/>
                  <a:gd name="T65" fmla="*/ 20 h 239"/>
                  <a:gd name="T66" fmla="*/ 27 w 177"/>
                  <a:gd name="T67" fmla="*/ 60 h 239"/>
                  <a:gd name="T68" fmla="*/ 56 w 177"/>
                  <a:gd name="T69" fmla="*/ 44 h 239"/>
                  <a:gd name="T70" fmla="*/ 79 w 177"/>
                  <a:gd name="T71" fmla="*/ 39 h 239"/>
                  <a:gd name="T72" fmla="*/ 97 w 177"/>
                  <a:gd name="T73" fmla="*/ 39 h 239"/>
                  <a:gd name="T74" fmla="*/ 117 w 177"/>
                  <a:gd name="T75" fmla="*/ 47 h 239"/>
                  <a:gd name="T76" fmla="*/ 125 w 177"/>
                  <a:gd name="T77" fmla="*/ 62 h 239"/>
                  <a:gd name="T78" fmla="*/ 125 w 177"/>
                  <a:gd name="T79" fmla="*/ 72 h 239"/>
                  <a:gd name="T80" fmla="*/ 118 w 177"/>
                  <a:gd name="T81" fmla="*/ 86 h 239"/>
                  <a:gd name="T82" fmla="*/ 99 w 177"/>
                  <a:gd name="T83" fmla="*/ 94 h 239"/>
                  <a:gd name="T84" fmla="*/ 61 w 177"/>
                  <a:gd name="T85" fmla="*/ 131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7" h="239">
                    <a:moveTo>
                      <a:pt x="61" y="131"/>
                    </a:moveTo>
                    <a:lnTo>
                      <a:pt x="93" y="131"/>
                    </a:lnTo>
                    <a:lnTo>
                      <a:pt x="93" y="131"/>
                    </a:lnTo>
                    <a:lnTo>
                      <a:pt x="102" y="132"/>
                    </a:lnTo>
                    <a:lnTo>
                      <a:pt x="111" y="134"/>
                    </a:lnTo>
                    <a:lnTo>
                      <a:pt x="117" y="137"/>
                    </a:lnTo>
                    <a:lnTo>
                      <a:pt x="123" y="142"/>
                    </a:lnTo>
                    <a:lnTo>
                      <a:pt x="127" y="147"/>
                    </a:lnTo>
                    <a:lnTo>
                      <a:pt x="130" y="153"/>
                    </a:lnTo>
                    <a:lnTo>
                      <a:pt x="131" y="159"/>
                    </a:lnTo>
                    <a:lnTo>
                      <a:pt x="132" y="166"/>
                    </a:lnTo>
                    <a:lnTo>
                      <a:pt x="132" y="166"/>
                    </a:lnTo>
                    <a:lnTo>
                      <a:pt x="131" y="173"/>
                    </a:lnTo>
                    <a:lnTo>
                      <a:pt x="129" y="179"/>
                    </a:lnTo>
                    <a:lnTo>
                      <a:pt x="126" y="185"/>
                    </a:lnTo>
                    <a:lnTo>
                      <a:pt x="121" y="190"/>
                    </a:lnTo>
                    <a:lnTo>
                      <a:pt x="115" y="194"/>
                    </a:lnTo>
                    <a:lnTo>
                      <a:pt x="106" y="198"/>
                    </a:lnTo>
                    <a:lnTo>
                      <a:pt x="97" y="200"/>
                    </a:lnTo>
                    <a:lnTo>
                      <a:pt x="85" y="201"/>
                    </a:lnTo>
                    <a:lnTo>
                      <a:pt x="85" y="201"/>
                    </a:lnTo>
                    <a:lnTo>
                      <a:pt x="77" y="200"/>
                    </a:lnTo>
                    <a:lnTo>
                      <a:pt x="69" y="199"/>
                    </a:lnTo>
                    <a:lnTo>
                      <a:pt x="61" y="197"/>
                    </a:lnTo>
                    <a:lnTo>
                      <a:pt x="53" y="194"/>
                    </a:lnTo>
                    <a:lnTo>
                      <a:pt x="44" y="191"/>
                    </a:lnTo>
                    <a:lnTo>
                      <a:pt x="36" y="187"/>
                    </a:lnTo>
                    <a:lnTo>
                      <a:pt x="28" y="182"/>
                    </a:lnTo>
                    <a:lnTo>
                      <a:pt x="20" y="176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9" y="216"/>
                    </a:lnTo>
                    <a:lnTo>
                      <a:pt x="18" y="222"/>
                    </a:lnTo>
                    <a:lnTo>
                      <a:pt x="28" y="227"/>
                    </a:lnTo>
                    <a:lnTo>
                      <a:pt x="39" y="231"/>
                    </a:lnTo>
                    <a:lnTo>
                      <a:pt x="50" y="235"/>
                    </a:lnTo>
                    <a:lnTo>
                      <a:pt x="61" y="237"/>
                    </a:lnTo>
                    <a:lnTo>
                      <a:pt x="72" y="239"/>
                    </a:lnTo>
                    <a:lnTo>
                      <a:pt x="83" y="239"/>
                    </a:lnTo>
                    <a:lnTo>
                      <a:pt x="83" y="239"/>
                    </a:lnTo>
                    <a:lnTo>
                      <a:pt x="95" y="239"/>
                    </a:lnTo>
                    <a:lnTo>
                      <a:pt x="106" y="238"/>
                    </a:lnTo>
                    <a:lnTo>
                      <a:pt x="116" y="236"/>
                    </a:lnTo>
                    <a:lnTo>
                      <a:pt x="125" y="234"/>
                    </a:lnTo>
                    <a:lnTo>
                      <a:pt x="134" y="231"/>
                    </a:lnTo>
                    <a:lnTo>
                      <a:pt x="141" y="227"/>
                    </a:lnTo>
                    <a:lnTo>
                      <a:pt x="148" y="223"/>
                    </a:lnTo>
                    <a:lnTo>
                      <a:pt x="154" y="218"/>
                    </a:lnTo>
                    <a:lnTo>
                      <a:pt x="160" y="213"/>
                    </a:lnTo>
                    <a:lnTo>
                      <a:pt x="164" y="208"/>
                    </a:lnTo>
                    <a:lnTo>
                      <a:pt x="168" y="202"/>
                    </a:lnTo>
                    <a:lnTo>
                      <a:pt x="171" y="196"/>
                    </a:lnTo>
                    <a:lnTo>
                      <a:pt x="174" y="189"/>
                    </a:lnTo>
                    <a:lnTo>
                      <a:pt x="176" y="182"/>
                    </a:lnTo>
                    <a:lnTo>
                      <a:pt x="177" y="175"/>
                    </a:lnTo>
                    <a:lnTo>
                      <a:pt x="177" y="168"/>
                    </a:lnTo>
                    <a:lnTo>
                      <a:pt x="177" y="168"/>
                    </a:lnTo>
                    <a:lnTo>
                      <a:pt x="176" y="157"/>
                    </a:lnTo>
                    <a:lnTo>
                      <a:pt x="173" y="145"/>
                    </a:lnTo>
                    <a:lnTo>
                      <a:pt x="168" y="137"/>
                    </a:lnTo>
                    <a:lnTo>
                      <a:pt x="163" y="129"/>
                    </a:lnTo>
                    <a:lnTo>
                      <a:pt x="156" y="123"/>
                    </a:lnTo>
                    <a:lnTo>
                      <a:pt x="149" y="118"/>
                    </a:lnTo>
                    <a:lnTo>
                      <a:pt x="141" y="114"/>
                    </a:lnTo>
                    <a:lnTo>
                      <a:pt x="133" y="112"/>
                    </a:lnTo>
                    <a:lnTo>
                      <a:pt x="133" y="112"/>
                    </a:lnTo>
                    <a:lnTo>
                      <a:pt x="141" y="108"/>
                    </a:lnTo>
                    <a:lnTo>
                      <a:pt x="148" y="104"/>
                    </a:lnTo>
                    <a:lnTo>
                      <a:pt x="154" y="99"/>
                    </a:lnTo>
                    <a:lnTo>
                      <a:pt x="159" y="94"/>
                    </a:lnTo>
                    <a:lnTo>
                      <a:pt x="164" y="88"/>
                    </a:lnTo>
                    <a:lnTo>
                      <a:pt x="167" y="80"/>
                    </a:lnTo>
                    <a:lnTo>
                      <a:pt x="169" y="73"/>
                    </a:lnTo>
                    <a:lnTo>
                      <a:pt x="170" y="64"/>
                    </a:lnTo>
                    <a:lnTo>
                      <a:pt x="170" y="64"/>
                    </a:lnTo>
                    <a:lnTo>
                      <a:pt x="170" y="57"/>
                    </a:lnTo>
                    <a:lnTo>
                      <a:pt x="169" y="51"/>
                    </a:lnTo>
                    <a:lnTo>
                      <a:pt x="167" y="45"/>
                    </a:lnTo>
                    <a:lnTo>
                      <a:pt x="165" y="39"/>
                    </a:lnTo>
                    <a:lnTo>
                      <a:pt x="162" y="34"/>
                    </a:lnTo>
                    <a:lnTo>
                      <a:pt x="159" y="28"/>
                    </a:lnTo>
                    <a:lnTo>
                      <a:pt x="155" y="23"/>
                    </a:lnTo>
                    <a:lnTo>
                      <a:pt x="150" y="19"/>
                    </a:lnTo>
                    <a:lnTo>
                      <a:pt x="144" y="15"/>
                    </a:lnTo>
                    <a:lnTo>
                      <a:pt x="138" y="11"/>
                    </a:lnTo>
                    <a:lnTo>
                      <a:pt x="131" y="8"/>
                    </a:lnTo>
                    <a:lnTo>
                      <a:pt x="123" y="5"/>
                    </a:lnTo>
                    <a:lnTo>
                      <a:pt x="115" y="3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74" y="0"/>
                    </a:lnTo>
                    <a:lnTo>
                      <a:pt x="64" y="2"/>
                    </a:lnTo>
                    <a:lnTo>
                      <a:pt x="53" y="4"/>
                    </a:lnTo>
                    <a:lnTo>
                      <a:pt x="43" y="7"/>
                    </a:lnTo>
                    <a:lnTo>
                      <a:pt x="33" y="11"/>
                    </a:lnTo>
                    <a:lnTo>
                      <a:pt x="24" y="15"/>
                    </a:lnTo>
                    <a:lnTo>
                      <a:pt x="15" y="20"/>
                    </a:lnTo>
                    <a:lnTo>
                      <a:pt x="7" y="25"/>
                    </a:lnTo>
                    <a:lnTo>
                      <a:pt x="27" y="60"/>
                    </a:lnTo>
                    <a:lnTo>
                      <a:pt x="27" y="60"/>
                    </a:lnTo>
                    <a:lnTo>
                      <a:pt x="41" y="50"/>
                    </a:lnTo>
                    <a:lnTo>
                      <a:pt x="49" y="47"/>
                    </a:lnTo>
                    <a:lnTo>
                      <a:pt x="56" y="44"/>
                    </a:lnTo>
                    <a:lnTo>
                      <a:pt x="63" y="42"/>
                    </a:lnTo>
                    <a:lnTo>
                      <a:pt x="71" y="40"/>
                    </a:lnTo>
                    <a:lnTo>
                      <a:pt x="79" y="39"/>
                    </a:lnTo>
                    <a:lnTo>
                      <a:pt x="87" y="39"/>
                    </a:lnTo>
                    <a:lnTo>
                      <a:pt x="87" y="39"/>
                    </a:lnTo>
                    <a:lnTo>
                      <a:pt x="97" y="39"/>
                    </a:lnTo>
                    <a:lnTo>
                      <a:pt x="105" y="41"/>
                    </a:lnTo>
                    <a:lnTo>
                      <a:pt x="111" y="44"/>
                    </a:lnTo>
                    <a:lnTo>
                      <a:pt x="117" y="47"/>
                    </a:lnTo>
                    <a:lnTo>
                      <a:pt x="121" y="52"/>
                    </a:lnTo>
                    <a:lnTo>
                      <a:pt x="124" y="56"/>
                    </a:lnTo>
                    <a:lnTo>
                      <a:pt x="125" y="62"/>
                    </a:lnTo>
                    <a:lnTo>
                      <a:pt x="126" y="67"/>
                    </a:lnTo>
                    <a:lnTo>
                      <a:pt x="126" y="67"/>
                    </a:lnTo>
                    <a:lnTo>
                      <a:pt x="125" y="72"/>
                    </a:lnTo>
                    <a:lnTo>
                      <a:pt x="124" y="77"/>
                    </a:lnTo>
                    <a:lnTo>
                      <a:pt x="121" y="82"/>
                    </a:lnTo>
                    <a:lnTo>
                      <a:pt x="118" y="86"/>
                    </a:lnTo>
                    <a:lnTo>
                      <a:pt x="113" y="89"/>
                    </a:lnTo>
                    <a:lnTo>
                      <a:pt x="107" y="92"/>
                    </a:lnTo>
                    <a:lnTo>
                      <a:pt x="99" y="94"/>
                    </a:lnTo>
                    <a:lnTo>
                      <a:pt x="91" y="94"/>
                    </a:lnTo>
                    <a:lnTo>
                      <a:pt x="61" y="94"/>
                    </a:lnTo>
                    <a:lnTo>
                      <a:pt x="61" y="131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Freeform 67"/>
              <p:cNvSpPr>
                <a:spLocks/>
              </p:cNvSpPr>
              <p:nvPr userDrawn="1"/>
            </p:nvSpPr>
            <p:spPr bwMode="auto">
              <a:xfrm>
                <a:off x="2809875" y="6363507"/>
                <a:ext cx="73025" cy="90488"/>
              </a:xfrm>
              <a:custGeom>
                <a:avLst/>
                <a:gdLst>
                  <a:gd name="T0" fmla="*/ 139 w 185"/>
                  <a:gd name="T1" fmla="*/ 0 h 230"/>
                  <a:gd name="T2" fmla="*/ 139 w 185"/>
                  <a:gd name="T3" fmla="*/ 87 h 230"/>
                  <a:gd name="T4" fmla="*/ 45 w 185"/>
                  <a:gd name="T5" fmla="*/ 87 h 230"/>
                  <a:gd name="T6" fmla="*/ 45 w 185"/>
                  <a:gd name="T7" fmla="*/ 0 h 230"/>
                  <a:gd name="T8" fmla="*/ 0 w 185"/>
                  <a:gd name="T9" fmla="*/ 0 h 230"/>
                  <a:gd name="T10" fmla="*/ 0 w 185"/>
                  <a:gd name="T11" fmla="*/ 230 h 230"/>
                  <a:gd name="T12" fmla="*/ 45 w 185"/>
                  <a:gd name="T13" fmla="*/ 230 h 230"/>
                  <a:gd name="T14" fmla="*/ 45 w 185"/>
                  <a:gd name="T15" fmla="*/ 126 h 230"/>
                  <a:gd name="T16" fmla="*/ 139 w 185"/>
                  <a:gd name="T17" fmla="*/ 126 h 230"/>
                  <a:gd name="T18" fmla="*/ 139 w 185"/>
                  <a:gd name="T19" fmla="*/ 230 h 230"/>
                  <a:gd name="T20" fmla="*/ 185 w 185"/>
                  <a:gd name="T21" fmla="*/ 230 h 230"/>
                  <a:gd name="T22" fmla="*/ 185 w 185"/>
                  <a:gd name="T23" fmla="*/ 0 h 230"/>
                  <a:gd name="T24" fmla="*/ 139 w 185"/>
                  <a:gd name="T25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5" h="230">
                    <a:moveTo>
                      <a:pt x="139" y="0"/>
                    </a:moveTo>
                    <a:lnTo>
                      <a:pt x="139" y="87"/>
                    </a:lnTo>
                    <a:lnTo>
                      <a:pt x="45" y="87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230"/>
                    </a:lnTo>
                    <a:lnTo>
                      <a:pt x="45" y="230"/>
                    </a:lnTo>
                    <a:lnTo>
                      <a:pt x="45" y="126"/>
                    </a:lnTo>
                    <a:lnTo>
                      <a:pt x="139" y="126"/>
                    </a:lnTo>
                    <a:lnTo>
                      <a:pt x="139" y="230"/>
                    </a:lnTo>
                    <a:lnTo>
                      <a:pt x="185" y="230"/>
                    </a:lnTo>
                    <a:lnTo>
                      <a:pt x="185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9" name="Freeform 68"/>
              <p:cNvSpPr>
                <a:spLocks noEditPoints="1"/>
              </p:cNvSpPr>
              <p:nvPr userDrawn="1"/>
            </p:nvSpPr>
            <p:spPr bwMode="auto">
              <a:xfrm>
                <a:off x="2901950" y="6360332"/>
                <a:ext cx="77788" cy="95250"/>
              </a:xfrm>
              <a:custGeom>
                <a:avLst/>
                <a:gdLst>
                  <a:gd name="T0" fmla="*/ 197 w 197"/>
                  <a:gd name="T1" fmla="*/ 114 h 239"/>
                  <a:gd name="T2" fmla="*/ 195 w 197"/>
                  <a:gd name="T3" fmla="*/ 92 h 239"/>
                  <a:gd name="T4" fmla="*/ 191 w 197"/>
                  <a:gd name="T5" fmla="*/ 70 h 239"/>
                  <a:gd name="T6" fmla="*/ 183 w 197"/>
                  <a:gd name="T7" fmla="*/ 51 h 239"/>
                  <a:gd name="T8" fmla="*/ 173 w 197"/>
                  <a:gd name="T9" fmla="*/ 34 h 239"/>
                  <a:gd name="T10" fmla="*/ 159 w 197"/>
                  <a:gd name="T11" fmla="*/ 20 h 239"/>
                  <a:gd name="T12" fmla="*/ 143 w 197"/>
                  <a:gd name="T13" fmla="*/ 9 h 239"/>
                  <a:gd name="T14" fmla="*/ 123 w 197"/>
                  <a:gd name="T15" fmla="*/ 2 h 239"/>
                  <a:gd name="T16" fmla="*/ 100 w 197"/>
                  <a:gd name="T17" fmla="*/ 0 h 239"/>
                  <a:gd name="T18" fmla="*/ 89 w 197"/>
                  <a:gd name="T19" fmla="*/ 0 h 239"/>
                  <a:gd name="T20" fmla="*/ 69 w 197"/>
                  <a:gd name="T21" fmla="*/ 4 h 239"/>
                  <a:gd name="T22" fmla="*/ 51 w 197"/>
                  <a:gd name="T23" fmla="*/ 12 h 239"/>
                  <a:gd name="T24" fmla="*/ 35 w 197"/>
                  <a:gd name="T25" fmla="*/ 23 h 239"/>
                  <a:gd name="T26" fmla="*/ 22 w 197"/>
                  <a:gd name="T27" fmla="*/ 38 h 239"/>
                  <a:gd name="T28" fmla="*/ 11 w 197"/>
                  <a:gd name="T29" fmla="*/ 57 h 239"/>
                  <a:gd name="T30" fmla="*/ 4 w 197"/>
                  <a:gd name="T31" fmla="*/ 79 h 239"/>
                  <a:gd name="T32" fmla="*/ 1 w 197"/>
                  <a:gd name="T33" fmla="*/ 105 h 239"/>
                  <a:gd name="T34" fmla="*/ 0 w 197"/>
                  <a:gd name="T35" fmla="*/ 119 h 239"/>
                  <a:gd name="T36" fmla="*/ 2 w 197"/>
                  <a:gd name="T37" fmla="*/ 147 h 239"/>
                  <a:gd name="T38" fmla="*/ 9 w 197"/>
                  <a:gd name="T39" fmla="*/ 173 h 239"/>
                  <a:gd name="T40" fmla="*/ 19 w 197"/>
                  <a:gd name="T41" fmla="*/ 193 h 239"/>
                  <a:gd name="T42" fmla="*/ 30 w 197"/>
                  <a:gd name="T43" fmla="*/ 209 h 239"/>
                  <a:gd name="T44" fmla="*/ 36 w 197"/>
                  <a:gd name="T45" fmla="*/ 215 h 239"/>
                  <a:gd name="T46" fmla="*/ 51 w 197"/>
                  <a:gd name="T47" fmla="*/ 226 h 239"/>
                  <a:gd name="T48" fmla="*/ 68 w 197"/>
                  <a:gd name="T49" fmla="*/ 234 h 239"/>
                  <a:gd name="T50" fmla="*/ 88 w 197"/>
                  <a:gd name="T51" fmla="*/ 239 h 239"/>
                  <a:gd name="T52" fmla="*/ 99 w 197"/>
                  <a:gd name="T53" fmla="*/ 239 h 239"/>
                  <a:gd name="T54" fmla="*/ 124 w 197"/>
                  <a:gd name="T55" fmla="*/ 237 h 239"/>
                  <a:gd name="T56" fmla="*/ 145 w 197"/>
                  <a:gd name="T57" fmla="*/ 231 h 239"/>
                  <a:gd name="T58" fmla="*/ 154 w 197"/>
                  <a:gd name="T59" fmla="*/ 227 h 239"/>
                  <a:gd name="T60" fmla="*/ 170 w 197"/>
                  <a:gd name="T61" fmla="*/ 217 h 239"/>
                  <a:gd name="T62" fmla="*/ 151 w 197"/>
                  <a:gd name="T63" fmla="*/ 180 h 239"/>
                  <a:gd name="T64" fmla="*/ 139 w 197"/>
                  <a:gd name="T65" fmla="*/ 188 h 239"/>
                  <a:gd name="T66" fmla="*/ 128 w 197"/>
                  <a:gd name="T67" fmla="*/ 194 h 239"/>
                  <a:gd name="T68" fmla="*/ 116 w 197"/>
                  <a:gd name="T69" fmla="*/ 197 h 239"/>
                  <a:gd name="T70" fmla="*/ 102 w 197"/>
                  <a:gd name="T71" fmla="*/ 199 h 239"/>
                  <a:gd name="T72" fmla="*/ 91 w 197"/>
                  <a:gd name="T73" fmla="*/ 198 h 239"/>
                  <a:gd name="T74" fmla="*/ 73 w 197"/>
                  <a:gd name="T75" fmla="*/ 191 h 239"/>
                  <a:gd name="T76" fmla="*/ 57 w 197"/>
                  <a:gd name="T77" fmla="*/ 175 h 239"/>
                  <a:gd name="T78" fmla="*/ 47 w 197"/>
                  <a:gd name="T79" fmla="*/ 151 h 239"/>
                  <a:gd name="T80" fmla="*/ 195 w 197"/>
                  <a:gd name="T81" fmla="*/ 135 h 239"/>
                  <a:gd name="T82" fmla="*/ 196 w 197"/>
                  <a:gd name="T83" fmla="*/ 126 h 239"/>
                  <a:gd name="T84" fmla="*/ 197 w 197"/>
                  <a:gd name="T85" fmla="*/ 114 h 239"/>
                  <a:gd name="T86" fmla="*/ 45 w 197"/>
                  <a:gd name="T87" fmla="*/ 98 h 239"/>
                  <a:gd name="T88" fmla="*/ 50 w 197"/>
                  <a:gd name="T89" fmla="*/ 73 h 239"/>
                  <a:gd name="T90" fmla="*/ 61 w 197"/>
                  <a:gd name="T91" fmla="*/ 55 h 239"/>
                  <a:gd name="T92" fmla="*/ 77 w 197"/>
                  <a:gd name="T93" fmla="*/ 44 h 239"/>
                  <a:gd name="T94" fmla="*/ 97 w 197"/>
                  <a:gd name="T95" fmla="*/ 40 h 239"/>
                  <a:gd name="T96" fmla="*/ 104 w 197"/>
                  <a:gd name="T97" fmla="*/ 41 h 239"/>
                  <a:gd name="T98" fmla="*/ 116 w 197"/>
                  <a:gd name="T99" fmla="*/ 43 h 239"/>
                  <a:gd name="T100" fmla="*/ 126 w 197"/>
                  <a:gd name="T101" fmla="*/ 47 h 239"/>
                  <a:gd name="T102" fmla="*/ 137 w 197"/>
                  <a:gd name="T103" fmla="*/ 57 h 239"/>
                  <a:gd name="T104" fmla="*/ 147 w 197"/>
                  <a:gd name="T105" fmla="*/ 76 h 239"/>
                  <a:gd name="T106" fmla="*/ 151 w 197"/>
                  <a:gd name="T107" fmla="*/ 9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7" h="239">
                    <a:moveTo>
                      <a:pt x="197" y="114"/>
                    </a:moveTo>
                    <a:lnTo>
                      <a:pt x="197" y="114"/>
                    </a:lnTo>
                    <a:lnTo>
                      <a:pt x="196" y="103"/>
                    </a:lnTo>
                    <a:lnTo>
                      <a:pt x="195" y="92"/>
                    </a:lnTo>
                    <a:lnTo>
                      <a:pt x="193" y="81"/>
                    </a:lnTo>
                    <a:lnTo>
                      <a:pt x="191" y="70"/>
                    </a:lnTo>
                    <a:lnTo>
                      <a:pt x="187" y="60"/>
                    </a:lnTo>
                    <a:lnTo>
                      <a:pt x="183" y="51"/>
                    </a:lnTo>
                    <a:lnTo>
                      <a:pt x="178" y="42"/>
                    </a:lnTo>
                    <a:lnTo>
                      <a:pt x="173" y="34"/>
                    </a:lnTo>
                    <a:lnTo>
                      <a:pt x="166" y="26"/>
                    </a:lnTo>
                    <a:lnTo>
                      <a:pt x="159" y="20"/>
                    </a:lnTo>
                    <a:lnTo>
                      <a:pt x="151" y="14"/>
                    </a:lnTo>
                    <a:lnTo>
                      <a:pt x="143" y="9"/>
                    </a:lnTo>
                    <a:lnTo>
                      <a:pt x="133" y="5"/>
                    </a:lnTo>
                    <a:lnTo>
                      <a:pt x="123" y="2"/>
                    </a:lnTo>
                    <a:lnTo>
                      <a:pt x="112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9" y="0"/>
                    </a:lnTo>
                    <a:lnTo>
                      <a:pt x="79" y="2"/>
                    </a:lnTo>
                    <a:lnTo>
                      <a:pt x="69" y="4"/>
                    </a:lnTo>
                    <a:lnTo>
                      <a:pt x="60" y="8"/>
                    </a:lnTo>
                    <a:lnTo>
                      <a:pt x="51" y="12"/>
                    </a:lnTo>
                    <a:lnTo>
                      <a:pt x="43" y="17"/>
                    </a:lnTo>
                    <a:lnTo>
                      <a:pt x="35" y="23"/>
                    </a:lnTo>
                    <a:lnTo>
                      <a:pt x="28" y="30"/>
                    </a:lnTo>
                    <a:lnTo>
                      <a:pt x="22" y="38"/>
                    </a:lnTo>
                    <a:lnTo>
                      <a:pt x="16" y="47"/>
                    </a:lnTo>
                    <a:lnTo>
                      <a:pt x="11" y="57"/>
                    </a:lnTo>
                    <a:lnTo>
                      <a:pt x="7" y="68"/>
                    </a:lnTo>
                    <a:lnTo>
                      <a:pt x="4" y="79"/>
                    </a:lnTo>
                    <a:lnTo>
                      <a:pt x="2" y="92"/>
                    </a:lnTo>
                    <a:lnTo>
                      <a:pt x="1" y="105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34"/>
                    </a:lnTo>
                    <a:lnTo>
                      <a:pt x="2" y="147"/>
                    </a:lnTo>
                    <a:lnTo>
                      <a:pt x="5" y="161"/>
                    </a:lnTo>
                    <a:lnTo>
                      <a:pt x="9" y="173"/>
                    </a:lnTo>
                    <a:lnTo>
                      <a:pt x="13" y="184"/>
                    </a:lnTo>
                    <a:lnTo>
                      <a:pt x="19" y="193"/>
                    </a:lnTo>
                    <a:lnTo>
                      <a:pt x="24" y="202"/>
                    </a:lnTo>
                    <a:lnTo>
                      <a:pt x="30" y="209"/>
                    </a:lnTo>
                    <a:lnTo>
                      <a:pt x="30" y="209"/>
                    </a:lnTo>
                    <a:lnTo>
                      <a:pt x="36" y="215"/>
                    </a:lnTo>
                    <a:lnTo>
                      <a:pt x="43" y="221"/>
                    </a:lnTo>
                    <a:lnTo>
                      <a:pt x="51" y="226"/>
                    </a:lnTo>
                    <a:lnTo>
                      <a:pt x="59" y="230"/>
                    </a:lnTo>
                    <a:lnTo>
                      <a:pt x="68" y="234"/>
                    </a:lnTo>
                    <a:lnTo>
                      <a:pt x="78" y="237"/>
                    </a:lnTo>
                    <a:lnTo>
                      <a:pt x="88" y="239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2" y="239"/>
                    </a:lnTo>
                    <a:lnTo>
                      <a:pt x="124" y="237"/>
                    </a:lnTo>
                    <a:lnTo>
                      <a:pt x="135" y="235"/>
                    </a:lnTo>
                    <a:lnTo>
                      <a:pt x="145" y="231"/>
                    </a:lnTo>
                    <a:lnTo>
                      <a:pt x="145" y="231"/>
                    </a:lnTo>
                    <a:lnTo>
                      <a:pt x="154" y="227"/>
                    </a:lnTo>
                    <a:lnTo>
                      <a:pt x="162" y="222"/>
                    </a:lnTo>
                    <a:lnTo>
                      <a:pt x="170" y="217"/>
                    </a:lnTo>
                    <a:lnTo>
                      <a:pt x="178" y="209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39" y="188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2" y="196"/>
                    </a:lnTo>
                    <a:lnTo>
                      <a:pt x="116" y="197"/>
                    </a:lnTo>
                    <a:lnTo>
                      <a:pt x="109" y="198"/>
                    </a:lnTo>
                    <a:lnTo>
                      <a:pt x="102" y="199"/>
                    </a:lnTo>
                    <a:lnTo>
                      <a:pt x="102" y="199"/>
                    </a:lnTo>
                    <a:lnTo>
                      <a:pt x="91" y="198"/>
                    </a:lnTo>
                    <a:lnTo>
                      <a:pt x="82" y="195"/>
                    </a:lnTo>
                    <a:lnTo>
                      <a:pt x="73" y="191"/>
                    </a:lnTo>
                    <a:lnTo>
                      <a:pt x="64" y="184"/>
                    </a:lnTo>
                    <a:lnTo>
                      <a:pt x="57" y="175"/>
                    </a:lnTo>
                    <a:lnTo>
                      <a:pt x="51" y="164"/>
                    </a:lnTo>
                    <a:lnTo>
                      <a:pt x="47" y="151"/>
                    </a:lnTo>
                    <a:lnTo>
                      <a:pt x="44" y="135"/>
                    </a:lnTo>
                    <a:lnTo>
                      <a:pt x="195" y="135"/>
                    </a:lnTo>
                    <a:lnTo>
                      <a:pt x="195" y="135"/>
                    </a:lnTo>
                    <a:lnTo>
                      <a:pt x="196" y="126"/>
                    </a:lnTo>
                    <a:lnTo>
                      <a:pt x="197" y="114"/>
                    </a:lnTo>
                    <a:lnTo>
                      <a:pt x="197" y="114"/>
                    </a:lnTo>
                    <a:close/>
                    <a:moveTo>
                      <a:pt x="45" y="98"/>
                    </a:moveTo>
                    <a:lnTo>
                      <a:pt x="45" y="98"/>
                    </a:lnTo>
                    <a:lnTo>
                      <a:pt x="47" y="85"/>
                    </a:lnTo>
                    <a:lnTo>
                      <a:pt x="50" y="73"/>
                    </a:lnTo>
                    <a:lnTo>
                      <a:pt x="55" y="64"/>
                    </a:lnTo>
                    <a:lnTo>
                      <a:pt x="61" y="55"/>
                    </a:lnTo>
                    <a:lnTo>
                      <a:pt x="68" y="49"/>
                    </a:lnTo>
                    <a:lnTo>
                      <a:pt x="77" y="44"/>
                    </a:lnTo>
                    <a:lnTo>
                      <a:pt x="86" y="41"/>
                    </a:lnTo>
                    <a:lnTo>
                      <a:pt x="97" y="40"/>
                    </a:lnTo>
                    <a:lnTo>
                      <a:pt x="97" y="40"/>
                    </a:lnTo>
                    <a:lnTo>
                      <a:pt x="104" y="41"/>
                    </a:lnTo>
                    <a:lnTo>
                      <a:pt x="110" y="42"/>
                    </a:lnTo>
                    <a:lnTo>
                      <a:pt x="116" y="43"/>
                    </a:lnTo>
                    <a:lnTo>
                      <a:pt x="121" y="45"/>
                    </a:lnTo>
                    <a:lnTo>
                      <a:pt x="126" y="47"/>
                    </a:lnTo>
                    <a:lnTo>
                      <a:pt x="130" y="50"/>
                    </a:lnTo>
                    <a:lnTo>
                      <a:pt x="137" y="57"/>
                    </a:lnTo>
                    <a:lnTo>
                      <a:pt x="143" y="66"/>
                    </a:lnTo>
                    <a:lnTo>
                      <a:pt x="147" y="76"/>
                    </a:lnTo>
                    <a:lnTo>
                      <a:pt x="150" y="86"/>
                    </a:lnTo>
                    <a:lnTo>
                      <a:pt x="151" y="98"/>
                    </a:lnTo>
                    <a:lnTo>
                      <a:pt x="45" y="98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0" name="Freeform 69"/>
              <p:cNvSpPr>
                <a:spLocks/>
              </p:cNvSpPr>
              <p:nvPr userDrawn="1"/>
            </p:nvSpPr>
            <p:spPr bwMode="auto">
              <a:xfrm>
                <a:off x="2994025" y="6360332"/>
                <a:ext cx="73025" cy="95250"/>
              </a:xfrm>
              <a:custGeom>
                <a:avLst/>
                <a:gdLst>
                  <a:gd name="T0" fmla="*/ 182 w 182"/>
                  <a:gd name="T1" fmla="*/ 39 h 239"/>
                  <a:gd name="T2" fmla="*/ 165 w 182"/>
                  <a:gd name="T3" fmla="*/ 22 h 239"/>
                  <a:gd name="T4" fmla="*/ 146 w 182"/>
                  <a:gd name="T5" fmla="*/ 10 h 239"/>
                  <a:gd name="T6" fmla="*/ 124 w 182"/>
                  <a:gd name="T7" fmla="*/ 2 h 239"/>
                  <a:gd name="T8" fmla="*/ 101 w 182"/>
                  <a:gd name="T9" fmla="*/ 0 h 239"/>
                  <a:gd name="T10" fmla="*/ 90 w 182"/>
                  <a:gd name="T11" fmla="*/ 0 h 239"/>
                  <a:gd name="T12" fmla="*/ 71 w 182"/>
                  <a:gd name="T13" fmla="*/ 4 h 239"/>
                  <a:gd name="T14" fmla="*/ 53 w 182"/>
                  <a:gd name="T15" fmla="*/ 12 h 239"/>
                  <a:gd name="T16" fmla="*/ 37 w 182"/>
                  <a:gd name="T17" fmla="*/ 24 h 239"/>
                  <a:gd name="T18" fmla="*/ 23 w 182"/>
                  <a:gd name="T19" fmla="*/ 39 h 239"/>
                  <a:gd name="T20" fmla="*/ 12 w 182"/>
                  <a:gd name="T21" fmla="*/ 58 h 239"/>
                  <a:gd name="T22" fmla="*/ 5 w 182"/>
                  <a:gd name="T23" fmla="*/ 80 h 239"/>
                  <a:gd name="T24" fmla="*/ 1 w 182"/>
                  <a:gd name="T25" fmla="*/ 106 h 239"/>
                  <a:gd name="T26" fmla="*/ 0 w 182"/>
                  <a:gd name="T27" fmla="*/ 120 h 239"/>
                  <a:gd name="T28" fmla="*/ 2 w 182"/>
                  <a:gd name="T29" fmla="*/ 145 h 239"/>
                  <a:gd name="T30" fmla="*/ 8 w 182"/>
                  <a:gd name="T31" fmla="*/ 169 h 239"/>
                  <a:gd name="T32" fmla="*/ 17 w 182"/>
                  <a:gd name="T33" fmla="*/ 190 h 239"/>
                  <a:gd name="T34" fmla="*/ 29 w 182"/>
                  <a:gd name="T35" fmla="*/ 207 h 239"/>
                  <a:gd name="T36" fmla="*/ 43 w 182"/>
                  <a:gd name="T37" fmla="*/ 221 h 239"/>
                  <a:gd name="T38" fmla="*/ 60 w 182"/>
                  <a:gd name="T39" fmla="*/ 231 h 239"/>
                  <a:gd name="T40" fmla="*/ 79 w 182"/>
                  <a:gd name="T41" fmla="*/ 237 h 239"/>
                  <a:gd name="T42" fmla="*/ 99 w 182"/>
                  <a:gd name="T43" fmla="*/ 239 h 239"/>
                  <a:gd name="T44" fmla="*/ 114 w 182"/>
                  <a:gd name="T45" fmla="*/ 238 h 239"/>
                  <a:gd name="T46" fmla="*/ 139 w 182"/>
                  <a:gd name="T47" fmla="*/ 232 h 239"/>
                  <a:gd name="T48" fmla="*/ 158 w 182"/>
                  <a:gd name="T49" fmla="*/ 220 h 239"/>
                  <a:gd name="T50" fmla="*/ 174 w 182"/>
                  <a:gd name="T51" fmla="*/ 205 h 239"/>
                  <a:gd name="T52" fmla="*/ 152 w 182"/>
                  <a:gd name="T53" fmla="*/ 168 h 239"/>
                  <a:gd name="T54" fmla="*/ 140 w 182"/>
                  <a:gd name="T55" fmla="*/ 181 h 239"/>
                  <a:gd name="T56" fmla="*/ 128 w 182"/>
                  <a:gd name="T57" fmla="*/ 189 h 239"/>
                  <a:gd name="T58" fmla="*/ 115 w 182"/>
                  <a:gd name="T59" fmla="*/ 195 h 239"/>
                  <a:gd name="T60" fmla="*/ 101 w 182"/>
                  <a:gd name="T61" fmla="*/ 197 h 239"/>
                  <a:gd name="T62" fmla="*/ 94 w 182"/>
                  <a:gd name="T63" fmla="*/ 196 h 239"/>
                  <a:gd name="T64" fmla="*/ 82 w 182"/>
                  <a:gd name="T65" fmla="*/ 193 h 239"/>
                  <a:gd name="T66" fmla="*/ 72 w 182"/>
                  <a:gd name="T67" fmla="*/ 188 h 239"/>
                  <a:gd name="T68" fmla="*/ 63 w 182"/>
                  <a:gd name="T69" fmla="*/ 180 h 239"/>
                  <a:gd name="T70" fmla="*/ 56 w 182"/>
                  <a:gd name="T71" fmla="*/ 169 h 239"/>
                  <a:gd name="T72" fmla="*/ 49 w 182"/>
                  <a:gd name="T73" fmla="*/ 150 h 239"/>
                  <a:gd name="T74" fmla="*/ 46 w 182"/>
                  <a:gd name="T75" fmla="*/ 118 h 239"/>
                  <a:gd name="T76" fmla="*/ 47 w 182"/>
                  <a:gd name="T77" fmla="*/ 102 h 239"/>
                  <a:gd name="T78" fmla="*/ 54 w 182"/>
                  <a:gd name="T79" fmla="*/ 74 h 239"/>
                  <a:gd name="T80" fmla="*/ 60 w 182"/>
                  <a:gd name="T81" fmla="*/ 63 h 239"/>
                  <a:gd name="T82" fmla="*/ 68 w 182"/>
                  <a:gd name="T83" fmla="*/ 54 h 239"/>
                  <a:gd name="T84" fmla="*/ 77 w 182"/>
                  <a:gd name="T85" fmla="*/ 48 h 239"/>
                  <a:gd name="T86" fmla="*/ 88 w 182"/>
                  <a:gd name="T87" fmla="*/ 44 h 239"/>
                  <a:gd name="T88" fmla="*/ 99 w 182"/>
                  <a:gd name="T89" fmla="*/ 43 h 239"/>
                  <a:gd name="T90" fmla="*/ 107 w 182"/>
                  <a:gd name="T91" fmla="*/ 43 h 239"/>
                  <a:gd name="T92" fmla="*/ 121 w 182"/>
                  <a:gd name="T93" fmla="*/ 46 h 239"/>
                  <a:gd name="T94" fmla="*/ 135 w 182"/>
                  <a:gd name="T95" fmla="*/ 53 h 239"/>
                  <a:gd name="T96" fmla="*/ 148 w 182"/>
                  <a:gd name="T97" fmla="*/ 64 h 239"/>
                  <a:gd name="T98" fmla="*/ 182 w 182"/>
                  <a:gd name="T99" fmla="*/ 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2" h="239">
                    <a:moveTo>
                      <a:pt x="182" y="39"/>
                    </a:moveTo>
                    <a:lnTo>
                      <a:pt x="182" y="39"/>
                    </a:lnTo>
                    <a:lnTo>
                      <a:pt x="173" y="30"/>
                    </a:lnTo>
                    <a:lnTo>
                      <a:pt x="165" y="22"/>
                    </a:lnTo>
                    <a:lnTo>
                      <a:pt x="155" y="15"/>
                    </a:lnTo>
                    <a:lnTo>
                      <a:pt x="146" y="10"/>
                    </a:lnTo>
                    <a:lnTo>
                      <a:pt x="135" y="5"/>
                    </a:lnTo>
                    <a:lnTo>
                      <a:pt x="124" y="2"/>
                    </a:lnTo>
                    <a:lnTo>
                      <a:pt x="113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0" y="0"/>
                    </a:lnTo>
                    <a:lnTo>
                      <a:pt x="80" y="2"/>
                    </a:lnTo>
                    <a:lnTo>
                      <a:pt x="71" y="4"/>
                    </a:lnTo>
                    <a:lnTo>
                      <a:pt x="61" y="8"/>
                    </a:lnTo>
                    <a:lnTo>
                      <a:pt x="53" y="12"/>
                    </a:lnTo>
                    <a:lnTo>
                      <a:pt x="44" y="18"/>
                    </a:lnTo>
                    <a:lnTo>
                      <a:pt x="37" y="24"/>
                    </a:lnTo>
                    <a:lnTo>
                      <a:pt x="30" y="31"/>
                    </a:lnTo>
                    <a:lnTo>
                      <a:pt x="23" y="39"/>
                    </a:lnTo>
                    <a:lnTo>
                      <a:pt x="17" y="48"/>
                    </a:lnTo>
                    <a:lnTo>
                      <a:pt x="12" y="58"/>
                    </a:lnTo>
                    <a:lnTo>
                      <a:pt x="8" y="69"/>
                    </a:lnTo>
                    <a:lnTo>
                      <a:pt x="5" y="80"/>
                    </a:lnTo>
                    <a:lnTo>
                      <a:pt x="2" y="93"/>
                    </a:lnTo>
                    <a:lnTo>
                      <a:pt x="1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" y="133"/>
                    </a:lnTo>
                    <a:lnTo>
                      <a:pt x="2" y="145"/>
                    </a:lnTo>
                    <a:lnTo>
                      <a:pt x="5" y="158"/>
                    </a:lnTo>
                    <a:lnTo>
                      <a:pt x="8" y="169"/>
                    </a:lnTo>
                    <a:lnTo>
                      <a:pt x="12" y="180"/>
                    </a:lnTo>
                    <a:lnTo>
                      <a:pt x="17" y="190"/>
                    </a:lnTo>
                    <a:lnTo>
                      <a:pt x="23" y="199"/>
                    </a:lnTo>
                    <a:lnTo>
                      <a:pt x="29" y="207"/>
                    </a:lnTo>
                    <a:lnTo>
                      <a:pt x="36" y="214"/>
                    </a:lnTo>
                    <a:lnTo>
                      <a:pt x="43" y="221"/>
                    </a:lnTo>
                    <a:lnTo>
                      <a:pt x="52" y="226"/>
                    </a:lnTo>
                    <a:lnTo>
                      <a:pt x="60" y="231"/>
                    </a:lnTo>
                    <a:lnTo>
                      <a:pt x="69" y="234"/>
                    </a:lnTo>
                    <a:lnTo>
                      <a:pt x="79" y="237"/>
                    </a:lnTo>
                    <a:lnTo>
                      <a:pt x="89" y="239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4" y="238"/>
                    </a:lnTo>
                    <a:lnTo>
                      <a:pt x="127" y="236"/>
                    </a:lnTo>
                    <a:lnTo>
                      <a:pt x="139" y="232"/>
                    </a:lnTo>
                    <a:lnTo>
                      <a:pt x="149" y="226"/>
                    </a:lnTo>
                    <a:lnTo>
                      <a:pt x="158" y="220"/>
                    </a:lnTo>
                    <a:lnTo>
                      <a:pt x="167" y="213"/>
                    </a:lnTo>
                    <a:lnTo>
                      <a:pt x="174" y="205"/>
                    </a:lnTo>
                    <a:lnTo>
                      <a:pt x="181" y="197"/>
                    </a:lnTo>
                    <a:lnTo>
                      <a:pt x="152" y="168"/>
                    </a:lnTo>
                    <a:lnTo>
                      <a:pt x="152" y="168"/>
                    </a:lnTo>
                    <a:lnTo>
                      <a:pt x="140" y="181"/>
                    </a:lnTo>
                    <a:lnTo>
                      <a:pt x="134" y="185"/>
                    </a:lnTo>
                    <a:lnTo>
                      <a:pt x="128" y="189"/>
                    </a:lnTo>
                    <a:lnTo>
                      <a:pt x="122" y="193"/>
                    </a:lnTo>
                    <a:lnTo>
                      <a:pt x="115" y="195"/>
                    </a:lnTo>
                    <a:lnTo>
                      <a:pt x="108" y="196"/>
                    </a:lnTo>
                    <a:lnTo>
                      <a:pt x="101" y="197"/>
                    </a:lnTo>
                    <a:lnTo>
                      <a:pt x="101" y="197"/>
                    </a:lnTo>
                    <a:lnTo>
                      <a:pt x="94" y="196"/>
                    </a:lnTo>
                    <a:lnTo>
                      <a:pt x="88" y="195"/>
                    </a:lnTo>
                    <a:lnTo>
                      <a:pt x="82" y="193"/>
                    </a:lnTo>
                    <a:lnTo>
                      <a:pt x="77" y="191"/>
                    </a:lnTo>
                    <a:lnTo>
                      <a:pt x="72" y="188"/>
                    </a:lnTo>
                    <a:lnTo>
                      <a:pt x="67" y="184"/>
                    </a:lnTo>
                    <a:lnTo>
                      <a:pt x="63" y="180"/>
                    </a:lnTo>
                    <a:lnTo>
                      <a:pt x="60" y="175"/>
                    </a:lnTo>
                    <a:lnTo>
                      <a:pt x="56" y="169"/>
                    </a:lnTo>
                    <a:lnTo>
                      <a:pt x="54" y="164"/>
                    </a:lnTo>
                    <a:lnTo>
                      <a:pt x="49" y="150"/>
                    </a:lnTo>
                    <a:lnTo>
                      <a:pt x="47" y="135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47" y="102"/>
                    </a:lnTo>
                    <a:lnTo>
                      <a:pt x="49" y="87"/>
                    </a:lnTo>
                    <a:lnTo>
                      <a:pt x="54" y="74"/>
                    </a:lnTo>
                    <a:lnTo>
                      <a:pt x="57" y="68"/>
                    </a:lnTo>
                    <a:lnTo>
                      <a:pt x="60" y="63"/>
                    </a:lnTo>
                    <a:lnTo>
                      <a:pt x="64" y="58"/>
                    </a:lnTo>
                    <a:lnTo>
                      <a:pt x="68" y="54"/>
                    </a:lnTo>
                    <a:lnTo>
                      <a:pt x="72" y="51"/>
                    </a:lnTo>
                    <a:lnTo>
                      <a:pt x="77" y="48"/>
                    </a:lnTo>
                    <a:lnTo>
                      <a:pt x="82" y="46"/>
                    </a:lnTo>
                    <a:lnTo>
                      <a:pt x="88" y="44"/>
                    </a:lnTo>
                    <a:lnTo>
                      <a:pt x="93" y="43"/>
                    </a:lnTo>
                    <a:lnTo>
                      <a:pt x="99" y="43"/>
                    </a:lnTo>
                    <a:lnTo>
                      <a:pt x="99" y="43"/>
                    </a:lnTo>
                    <a:lnTo>
                      <a:pt x="107" y="43"/>
                    </a:lnTo>
                    <a:lnTo>
                      <a:pt x="114" y="44"/>
                    </a:lnTo>
                    <a:lnTo>
                      <a:pt x="121" y="46"/>
                    </a:lnTo>
                    <a:lnTo>
                      <a:pt x="128" y="49"/>
                    </a:lnTo>
                    <a:lnTo>
                      <a:pt x="135" y="53"/>
                    </a:lnTo>
                    <a:lnTo>
                      <a:pt x="141" y="58"/>
                    </a:lnTo>
                    <a:lnTo>
                      <a:pt x="148" y="64"/>
                    </a:lnTo>
                    <a:lnTo>
                      <a:pt x="155" y="70"/>
                    </a:lnTo>
                    <a:lnTo>
                      <a:pt x="182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1" name="Freeform 70"/>
              <p:cNvSpPr>
                <a:spLocks noEditPoints="1"/>
              </p:cNvSpPr>
              <p:nvPr userDrawn="1"/>
            </p:nvSpPr>
            <p:spPr bwMode="auto">
              <a:xfrm>
                <a:off x="3081337" y="6360332"/>
                <a:ext cx="74613" cy="95250"/>
              </a:xfrm>
              <a:custGeom>
                <a:avLst/>
                <a:gdLst>
                  <a:gd name="T0" fmla="*/ 186 w 186"/>
                  <a:gd name="T1" fmla="*/ 77 h 239"/>
                  <a:gd name="T2" fmla="*/ 185 w 186"/>
                  <a:gd name="T3" fmla="*/ 67 h 239"/>
                  <a:gd name="T4" fmla="*/ 182 w 186"/>
                  <a:gd name="T5" fmla="*/ 50 h 239"/>
                  <a:gd name="T6" fmla="*/ 176 w 186"/>
                  <a:gd name="T7" fmla="*/ 36 h 239"/>
                  <a:gd name="T8" fmla="*/ 167 w 186"/>
                  <a:gd name="T9" fmla="*/ 24 h 239"/>
                  <a:gd name="T10" fmla="*/ 156 w 186"/>
                  <a:gd name="T11" fmla="*/ 14 h 239"/>
                  <a:gd name="T12" fmla="*/ 142 w 186"/>
                  <a:gd name="T13" fmla="*/ 7 h 239"/>
                  <a:gd name="T14" fmla="*/ 127 w 186"/>
                  <a:gd name="T15" fmla="*/ 2 h 239"/>
                  <a:gd name="T16" fmla="*/ 109 w 186"/>
                  <a:gd name="T17" fmla="*/ 0 h 239"/>
                  <a:gd name="T18" fmla="*/ 100 w 186"/>
                  <a:gd name="T19" fmla="*/ 0 h 239"/>
                  <a:gd name="T20" fmla="*/ 77 w 186"/>
                  <a:gd name="T21" fmla="*/ 1 h 239"/>
                  <a:gd name="T22" fmla="*/ 57 w 186"/>
                  <a:gd name="T23" fmla="*/ 5 h 239"/>
                  <a:gd name="T24" fmla="*/ 38 w 186"/>
                  <a:gd name="T25" fmla="*/ 11 h 239"/>
                  <a:gd name="T26" fmla="*/ 21 w 186"/>
                  <a:gd name="T27" fmla="*/ 20 h 239"/>
                  <a:gd name="T28" fmla="*/ 39 w 186"/>
                  <a:gd name="T29" fmla="*/ 54 h 239"/>
                  <a:gd name="T30" fmla="*/ 67 w 186"/>
                  <a:gd name="T31" fmla="*/ 43 h 239"/>
                  <a:gd name="T32" fmla="*/ 99 w 186"/>
                  <a:gd name="T33" fmla="*/ 40 h 239"/>
                  <a:gd name="T34" fmla="*/ 108 w 186"/>
                  <a:gd name="T35" fmla="*/ 41 h 239"/>
                  <a:gd name="T36" fmla="*/ 125 w 186"/>
                  <a:gd name="T37" fmla="*/ 46 h 239"/>
                  <a:gd name="T38" fmla="*/ 135 w 186"/>
                  <a:gd name="T39" fmla="*/ 56 h 239"/>
                  <a:gd name="T40" fmla="*/ 141 w 186"/>
                  <a:gd name="T41" fmla="*/ 70 h 239"/>
                  <a:gd name="T42" fmla="*/ 142 w 186"/>
                  <a:gd name="T43" fmla="*/ 96 h 239"/>
                  <a:gd name="T44" fmla="*/ 133 w 186"/>
                  <a:gd name="T45" fmla="*/ 92 h 239"/>
                  <a:gd name="T46" fmla="*/ 107 w 186"/>
                  <a:gd name="T47" fmla="*/ 88 h 239"/>
                  <a:gd name="T48" fmla="*/ 91 w 186"/>
                  <a:gd name="T49" fmla="*/ 87 h 239"/>
                  <a:gd name="T50" fmla="*/ 63 w 186"/>
                  <a:gd name="T51" fmla="*/ 89 h 239"/>
                  <a:gd name="T52" fmla="*/ 47 w 186"/>
                  <a:gd name="T53" fmla="*/ 94 h 239"/>
                  <a:gd name="T54" fmla="*/ 32 w 186"/>
                  <a:gd name="T55" fmla="*/ 101 h 239"/>
                  <a:gd name="T56" fmla="*/ 20 w 186"/>
                  <a:gd name="T57" fmla="*/ 110 h 239"/>
                  <a:gd name="T58" fmla="*/ 10 w 186"/>
                  <a:gd name="T59" fmla="*/ 121 h 239"/>
                  <a:gd name="T60" fmla="*/ 4 w 186"/>
                  <a:gd name="T61" fmla="*/ 135 h 239"/>
                  <a:gd name="T62" fmla="*/ 0 w 186"/>
                  <a:gd name="T63" fmla="*/ 153 h 239"/>
                  <a:gd name="T64" fmla="*/ 0 w 186"/>
                  <a:gd name="T65" fmla="*/ 162 h 239"/>
                  <a:gd name="T66" fmla="*/ 2 w 186"/>
                  <a:gd name="T67" fmla="*/ 182 h 239"/>
                  <a:gd name="T68" fmla="*/ 7 w 186"/>
                  <a:gd name="T69" fmla="*/ 198 h 239"/>
                  <a:gd name="T70" fmla="*/ 15 w 186"/>
                  <a:gd name="T71" fmla="*/ 211 h 239"/>
                  <a:gd name="T72" fmla="*/ 25 w 186"/>
                  <a:gd name="T73" fmla="*/ 222 h 239"/>
                  <a:gd name="T74" fmla="*/ 38 w 186"/>
                  <a:gd name="T75" fmla="*/ 230 h 239"/>
                  <a:gd name="T76" fmla="*/ 51 w 186"/>
                  <a:gd name="T77" fmla="*/ 235 h 239"/>
                  <a:gd name="T78" fmla="*/ 79 w 186"/>
                  <a:gd name="T79" fmla="*/ 239 h 239"/>
                  <a:gd name="T80" fmla="*/ 90 w 186"/>
                  <a:gd name="T81" fmla="*/ 239 h 239"/>
                  <a:gd name="T82" fmla="*/ 108 w 186"/>
                  <a:gd name="T83" fmla="*/ 234 h 239"/>
                  <a:gd name="T84" fmla="*/ 115 w 186"/>
                  <a:gd name="T85" fmla="*/ 231 h 239"/>
                  <a:gd name="T86" fmla="*/ 134 w 186"/>
                  <a:gd name="T87" fmla="*/ 219 h 239"/>
                  <a:gd name="T88" fmla="*/ 142 w 186"/>
                  <a:gd name="T89" fmla="*/ 235 h 239"/>
                  <a:gd name="T90" fmla="*/ 142 w 186"/>
                  <a:gd name="T91" fmla="*/ 170 h 239"/>
                  <a:gd name="T92" fmla="*/ 137 w 186"/>
                  <a:gd name="T93" fmla="*/ 175 h 239"/>
                  <a:gd name="T94" fmla="*/ 126 w 186"/>
                  <a:gd name="T95" fmla="*/ 185 h 239"/>
                  <a:gd name="T96" fmla="*/ 112 w 186"/>
                  <a:gd name="T97" fmla="*/ 193 h 239"/>
                  <a:gd name="T98" fmla="*/ 95 w 186"/>
                  <a:gd name="T99" fmla="*/ 198 h 239"/>
                  <a:gd name="T100" fmla="*/ 86 w 186"/>
                  <a:gd name="T101" fmla="*/ 199 h 239"/>
                  <a:gd name="T102" fmla="*/ 68 w 186"/>
                  <a:gd name="T103" fmla="*/ 196 h 239"/>
                  <a:gd name="T104" fmla="*/ 55 w 186"/>
                  <a:gd name="T105" fmla="*/ 190 h 239"/>
                  <a:gd name="T106" fmla="*/ 50 w 186"/>
                  <a:gd name="T107" fmla="*/ 185 h 239"/>
                  <a:gd name="T108" fmla="*/ 43 w 186"/>
                  <a:gd name="T109" fmla="*/ 170 h 239"/>
                  <a:gd name="T110" fmla="*/ 42 w 186"/>
                  <a:gd name="T111" fmla="*/ 161 h 239"/>
                  <a:gd name="T112" fmla="*/ 46 w 186"/>
                  <a:gd name="T113" fmla="*/ 146 h 239"/>
                  <a:gd name="T114" fmla="*/ 55 w 186"/>
                  <a:gd name="T115" fmla="*/ 135 h 239"/>
                  <a:gd name="T116" fmla="*/ 70 w 186"/>
                  <a:gd name="T117" fmla="*/ 128 h 239"/>
                  <a:gd name="T118" fmla="*/ 89 w 186"/>
                  <a:gd name="T119" fmla="*/ 126 h 239"/>
                  <a:gd name="T120" fmla="*/ 106 w 186"/>
                  <a:gd name="T121" fmla="*/ 126 h 239"/>
                  <a:gd name="T122" fmla="*/ 120 w 186"/>
                  <a:gd name="T123" fmla="*/ 128 h 239"/>
                  <a:gd name="T124" fmla="*/ 142 w 186"/>
                  <a:gd name="T125" fmla="*/ 13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6" h="239">
                    <a:moveTo>
                      <a:pt x="186" y="235"/>
                    </a:moveTo>
                    <a:lnTo>
                      <a:pt x="186" y="77"/>
                    </a:lnTo>
                    <a:lnTo>
                      <a:pt x="186" y="77"/>
                    </a:lnTo>
                    <a:lnTo>
                      <a:pt x="185" y="67"/>
                    </a:lnTo>
                    <a:lnTo>
                      <a:pt x="184" y="58"/>
                    </a:lnTo>
                    <a:lnTo>
                      <a:pt x="182" y="50"/>
                    </a:lnTo>
                    <a:lnTo>
                      <a:pt x="180" y="43"/>
                    </a:lnTo>
                    <a:lnTo>
                      <a:pt x="176" y="36"/>
                    </a:lnTo>
                    <a:lnTo>
                      <a:pt x="172" y="29"/>
                    </a:lnTo>
                    <a:lnTo>
                      <a:pt x="167" y="24"/>
                    </a:lnTo>
                    <a:lnTo>
                      <a:pt x="162" y="19"/>
                    </a:lnTo>
                    <a:lnTo>
                      <a:pt x="156" y="14"/>
                    </a:lnTo>
                    <a:lnTo>
                      <a:pt x="149" y="10"/>
                    </a:lnTo>
                    <a:lnTo>
                      <a:pt x="142" y="7"/>
                    </a:lnTo>
                    <a:lnTo>
                      <a:pt x="135" y="5"/>
                    </a:lnTo>
                    <a:lnTo>
                      <a:pt x="127" y="2"/>
                    </a:lnTo>
                    <a:lnTo>
                      <a:pt x="118" y="1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7" y="1"/>
                    </a:lnTo>
                    <a:lnTo>
                      <a:pt x="67" y="3"/>
                    </a:lnTo>
                    <a:lnTo>
                      <a:pt x="57" y="5"/>
                    </a:lnTo>
                    <a:lnTo>
                      <a:pt x="47" y="8"/>
                    </a:lnTo>
                    <a:lnTo>
                      <a:pt x="38" y="11"/>
                    </a:lnTo>
                    <a:lnTo>
                      <a:pt x="30" y="16"/>
                    </a:lnTo>
                    <a:lnTo>
                      <a:pt x="21" y="20"/>
                    </a:lnTo>
                    <a:lnTo>
                      <a:pt x="39" y="54"/>
                    </a:lnTo>
                    <a:lnTo>
                      <a:pt x="39" y="54"/>
                    </a:lnTo>
                    <a:lnTo>
                      <a:pt x="52" y="48"/>
                    </a:lnTo>
                    <a:lnTo>
                      <a:pt x="67" y="43"/>
                    </a:lnTo>
                    <a:lnTo>
                      <a:pt x="82" y="41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108" y="41"/>
                    </a:lnTo>
                    <a:lnTo>
                      <a:pt x="117" y="43"/>
                    </a:lnTo>
                    <a:lnTo>
                      <a:pt x="125" y="46"/>
                    </a:lnTo>
                    <a:lnTo>
                      <a:pt x="131" y="50"/>
                    </a:lnTo>
                    <a:lnTo>
                      <a:pt x="135" y="56"/>
                    </a:lnTo>
                    <a:lnTo>
                      <a:pt x="139" y="62"/>
                    </a:lnTo>
                    <a:lnTo>
                      <a:pt x="141" y="70"/>
                    </a:lnTo>
                    <a:lnTo>
                      <a:pt x="142" y="79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33" y="92"/>
                    </a:lnTo>
                    <a:lnTo>
                      <a:pt x="121" y="89"/>
                    </a:lnTo>
                    <a:lnTo>
                      <a:pt x="107" y="88"/>
                    </a:lnTo>
                    <a:lnTo>
                      <a:pt x="91" y="87"/>
                    </a:lnTo>
                    <a:lnTo>
                      <a:pt x="91" y="87"/>
                    </a:lnTo>
                    <a:lnTo>
                      <a:pt x="72" y="88"/>
                    </a:lnTo>
                    <a:lnTo>
                      <a:pt x="63" y="89"/>
                    </a:lnTo>
                    <a:lnTo>
                      <a:pt x="55" y="91"/>
                    </a:lnTo>
                    <a:lnTo>
                      <a:pt x="47" y="94"/>
                    </a:lnTo>
                    <a:lnTo>
                      <a:pt x="39" y="97"/>
                    </a:lnTo>
                    <a:lnTo>
                      <a:pt x="32" y="101"/>
                    </a:lnTo>
                    <a:lnTo>
                      <a:pt x="26" y="105"/>
                    </a:lnTo>
                    <a:lnTo>
                      <a:pt x="20" y="110"/>
                    </a:lnTo>
                    <a:lnTo>
                      <a:pt x="15" y="115"/>
                    </a:lnTo>
                    <a:lnTo>
                      <a:pt x="10" y="121"/>
                    </a:lnTo>
                    <a:lnTo>
                      <a:pt x="7" y="128"/>
                    </a:lnTo>
                    <a:lnTo>
                      <a:pt x="4" y="135"/>
                    </a:lnTo>
                    <a:lnTo>
                      <a:pt x="1" y="143"/>
                    </a:lnTo>
                    <a:lnTo>
                      <a:pt x="0" y="15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72"/>
                    </a:lnTo>
                    <a:lnTo>
                      <a:pt x="2" y="182"/>
                    </a:lnTo>
                    <a:lnTo>
                      <a:pt x="4" y="190"/>
                    </a:lnTo>
                    <a:lnTo>
                      <a:pt x="7" y="198"/>
                    </a:lnTo>
                    <a:lnTo>
                      <a:pt x="11" y="205"/>
                    </a:lnTo>
                    <a:lnTo>
                      <a:pt x="15" y="211"/>
                    </a:lnTo>
                    <a:lnTo>
                      <a:pt x="20" y="217"/>
                    </a:lnTo>
                    <a:lnTo>
                      <a:pt x="25" y="222"/>
                    </a:lnTo>
                    <a:lnTo>
                      <a:pt x="31" y="226"/>
                    </a:lnTo>
                    <a:lnTo>
                      <a:pt x="38" y="230"/>
                    </a:lnTo>
                    <a:lnTo>
                      <a:pt x="44" y="233"/>
                    </a:lnTo>
                    <a:lnTo>
                      <a:pt x="51" y="235"/>
                    </a:lnTo>
                    <a:lnTo>
                      <a:pt x="65" y="238"/>
                    </a:lnTo>
                    <a:lnTo>
                      <a:pt x="79" y="239"/>
                    </a:lnTo>
                    <a:lnTo>
                      <a:pt x="79" y="239"/>
                    </a:lnTo>
                    <a:lnTo>
                      <a:pt x="90" y="239"/>
                    </a:lnTo>
                    <a:lnTo>
                      <a:pt x="100" y="237"/>
                    </a:lnTo>
                    <a:lnTo>
                      <a:pt x="108" y="234"/>
                    </a:lnTo>
                    <a:lnTo>
                      <a:pt x="115" y="231"/>
                    </a:lnTo>
                    <a:lnTo>
                      <a:pt x="115" y="231"/>
                    </a:lnTo>
                    <a:lnTo>
                      <a:pt x="127" y="224"/>
                    </a:lnTo>
                    <a:lnTo>
                      <a:pt x="134" y="219"/>
                    </a:lnTo>
                    <a:lnTo>
                      <a:pt x="142" y="212"/>
                    </a:lnTo>
                    <a:lnTo>
                      <a:pt x="142" y="235"/>
                    </a:lnTo>
                    <a:lnTo>
                      <a:pt x="186" y="235"/>
                    </a:lnTo>
                    <a:close/>
                    <a:moveTo>
                      <a:pt x="142" y="170"/>
                    </a:moveTo>
                    <a:lnTo>
                      <a:pt x="142" y="170"/>
                    </a:lnTo>
                    <a:lnTo>
                      <a:pt x="137" y="175"/>
                    </a:lnTo>
                    <a:lnTo>
                      <a:pt x="132" y="180"/>
                    </a:lnTo>
                    <a:lnTo>
                      <a:pt x="126" y="185"/>
                    </a:lnTo>
                    <a:lnTo>
                      <a:pt x="119" y="190"/>
                    </a:lnTo>
                    <a:lnTo>
                      <a:pt x="112" y="193"/>
                    </a:lnTo>
                    <a:lnTo>
                      <a:pt x="104" y="196"/>
                    </a:lnTo>
                    <a:lnTo>
                      <a:pt x="95" y="198"/>
                    </a:lnTo>
                    <a:lnTo>
                      <a:pt x="86" y="199"/>
                    </a:lnTo>
                    <a:lnTo>
                      <a:pt x="86" y="199"/>
                    </a:lnTo>
                    <a:lnTo>
                      <a:pt x="76" y="198"/>
                    </a:lnTo>
                    <a:lnTo>
                      <a:pt x="68" y="196"/>
                    </a:lnTo>
                    <a:lnTo>
                      <a:pt x="61" y="194"/>
                    </a:lnTo>
                    <a:lnTo>
                      <a:pt x="55" y="190"/>
                    </a:lnTo>
                    <a:lnTo>
                      <a:pt x="55" y="190"/>
                    </a:lnTo>
                    <a:lnTo>
                      <a:pt x="50" y="185"/>
                    </a:lnTo>
                    <a:lnTo>
                      <a:pt x="46" y="178"/>
                    </a:lnTo>
                    <a:lnTo>
                      <a:pt x="43" y="170"/>
                    </a:lnTo>
                    <a:lnTo>
                      <a:pt x="42" y="161"/>
                    </a:lnTo>
                    <a:lnTo>
                      <a:pt x="42" y="161"/>
                    </a:lnTo>
                    <a:lnTo>
                      <a:pt x="43" y="153"/>
                    </a:lnTo>
                    <a:lnTo>
                      <a:pt x="46" y="146"/>
                    </a:lnTo>
                    <a:lnTo>
                      <a:pt x="50" y="140"/>
                    </a:lnTo>
                    <a:lnTo>
                      <a:pt x="55" y="135"/>
                    </a:lnTo>
                    <a:lnTo>
                      <a:pt x="62" y="131"/>
                    </a:lnTo>
                    <a:lnTo>
                      <a:pt x="70" y="128"/>
                    </a:lnTo>
                    <a:lnTo>
                      <a:pt x="79" y="126"/>
                    </a:lnTo>
                    <a:lnTo>
                      <a:pt x="89" y="126"/>
                    </a:lnTo>
                    <a:lnTo>
                      <a:pt x="89" y="126"/>
                    </a:lnTo>
                    <a:lnTo>
                      <a:pt x="106" y="126"/>
                    </a:lnTo>
                    <a:lnTo>
                      <a:pt x="120" y="128"/>
                    </a:lnTo>
                    <a:lnTo>
                      <a:pt x="120" y="128"/>
                    </a:lnTo>
                    <a:lnTo>
                      <a:pt x="130" y="131"/>
                    </a:lnTo>
                    <a:lnTo>
                      <a:pt x="142" y="136"/>
                    </a:lnTo>
                    <a:lnTo>
                      <a:pt x="142" y="17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2" name="Freeform 71"/>
              <p:cNvSpPr>
                <a:spLocks/>
              </p:cNvSpPr>
              <p:nvPr userDrawn="1"/>
            </p:nvSpPr>
            <p:spPr bwMode="auto">
              <a:xfrm>
                <a:off x="3178175" y="6430182"/>
                <a:ext cx="25400" cy="44450"/>
              </a:xfrm>
              <a:custGeom>
                <a:avLst/>
                <a:gdLst>
                  <a:gd name="T0" fmla="*/ 64 w 64"/>
                  <a:gd name="T1" fmla="*/ 0 h 115"/>
                  <a:gd name="T2" fmla="*/ 6 w 64"/>
                  <a:gd name="T3" fmla="*/ 0 h 115"/>
                  <a:gd name="T4" fmla="*/ 0 w 64"/>
                  <a:gd name="T5" fmla="*/ 115 h 115"/>
                  <a:gd name="T6" fmla="*/ 31 w 64"/>
                  <a:gd name="T7" fmla="*/ 115 h 115"/>
                  <a:gd name="T8" fmla="*/ 64 w 64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15">
                    <a:moveTo>
                      <a:pt x="64" y="0"/>
                    </a:moveTo>
                    <a:lnTo>
                      <a:pt x="6" y="0"/>
                    </a:lnTo>
                    <a:lnTo>
                      <a:pt x="0" y="115"/>
                    </a:lnTo>
                    <a:lnTo>
                      <a:pt x="31" y="115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3" name="Freeform 72"/>
              <p:cNvSpPr>
                <a:spLocks/>
              </p:cNvSpPr>
              <p:nvPr userDrawn="1"/>
            </p:nvSpPr>
            <p:spPr bwMode="auto">
              <a:xfrm>
                <a:off x="3271837" y="6363507"/>
                <a:ext cx="90488" cy="92075"/>
              </a:xfrm>
              <a:custGeom>
                <a:avLst/>
                <a:gdLst>
                  <a:gd name="T0" fmla="*/ 226 w 226"/>
                  <a:gd name="T1" fmla="*/ 230 h 233"/>
                  <a:gd name="T2" fmla="*/ 226 w 226"/>
                  <a:gd name="T3" fmla="*/ 0 h 233"/>
                  <a:gd name="T4" fmla="*/ 177 w 226"/>
                  <a:gd name="T5" fmla="*/ 0 h 233"/>
                  <a:gd name="T6" fmla="*/ 128 w 226"/>
                  <a:gd name="T7" fmla="*/ 111 h 233"/>
                  <a:gd name="T8" fmla="*/ 128 w 226"/>
                  <a:gd name="T9" fmla="*/ 111 h 233"/>
                  <a:gd name="T10" fmla="*/ 113 w 226"/>
                  <a:gd name="T11" fmla="*/ 151 h 233"/>
                  <a:gd name="T12" fmla="*/ 113 w 226"/>
                  <a:gd name="T13" fmla="*/ 151 h 233"/>
                  <a:gd name="T14" fmla="*/ 106 w 226"/>
                  <a:gd name="T15" fmla="*/ 132 h 233"/>
                  <a:gd name="T16" fmla="*/ 98 w 226"/>
                  <a:gd name="T17" fmla="*/ 111 h 233"/>
                  <a:gd name="T18" fmla="*/ 49 w 226"/>
                  <a:gd name="T19" fmla="*/ 0 h 233"/>
                  <a:gd name="T20" fmla="*/ 0 w 226"/>
                  <a:gd name="T21" fmla="*/ 0 h 233"/>
                  <a:gd name="T22" fmla="*/ 0 w 226"/>
                  <a:gd name="T23" fmla="*/ 230 h 233"/>
                  <a:gd name="T24" fmla="*/ 43 w 226"/>
                  <a:gd name="T25" fmla="*/ 230 h 233"/>
                  <a:gd name="T26" fmla="*/ 43 w 226"/>
                  <a:gd name="T27" fmla="*/ 110 h 233"/>
                  <a:gd name="T28" fmla="*/ 43 w 226"/>
                  <a:gd name="T29" fmla="*/ 110 h 233"/>
                  <a:gd name="T30" fmla="*/ 42 w 226"/>
                  <a:gd name="T31" fmla="*/ 69 h 233"/>
                  <a:gd name="T32" fmla="*/ 42 w 226"/>
                  <a:gd name="T33" fmla="*/ 69 h 233"/>
                  <a:gd name="T34" fmla="*/ 48 w 226"/>
                  <a:gd name="T35" fmla="*/ 85 h 233"/>
                  <a:gd name="T36" fmla="*/ 57 w 226"/>
                  <a:gd name="T37" fmla="*/ 106 h 233"/>
                  <a:gd name="T38" fmla="*/ 112 w 226"/>
                  <a:gd name="T39" fmla="*/ 233 h 233"/>
                  <a:gd name="T40" fmla="*/ 166 w 226"/>
                  <a:gd name="T41" fmla="*/ 106 h 233"/>
                  <a:gd name="T42" fmla="*/ 166 w 226"/>
                  <a:gd name="T43" fmla="*/ 106 h 233"/>
                  <a:gd name="T44" fmla="*/ 176 w 226"/>
                  <a:gd name="T45" fmla="*/ 85 h 233"/>
                  <a:gd name="T46" fmla="*/ 182 w 226"/>
                  <a:gd name="T47" fmla="*/ 69 h 233"/>
                  <a:gd name="T48" fmla="*/ 182 w 226"/>
                  <a:gd name="T49" fmla="*/ 69 h 233"/>
                  <a:gd name="T50" fmla="*/ 181 w 226"/>
                  <a:gd name="T51" fmla="*/ 110 h 233"/>
                  <a:gd name="T52" fmla="*/ 181 w 226"/>
                  <a:gd name="T53" fmla="*/ 230 h 233"/>
                  <a:gd name="T54" fmla="*/ 226 w 226"/>
                  <a:gd name="T55" fmla="*/ 23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6" h="233">
                    <a:moveTo>
                      <a:pt x="226" y="230"/>
                    </a:moveTo>
                    <a:lnTo>
                      <a:pt x="226" y="0"/>
                    </a:lnTo>
                    <a:lnTo>
                      <a:pt x="177" y="0"/>
                    </a:lnTo>
                    <a:lnTo>
                      <a:pt x="128" y="111"/>
                    </a:lnTo>
                    <a:lnTo>
                      <a:pt x="128" y="111"/>
                    </a:lnTo>
                    <a:lnTo>
                      <a:pt x="113" y="151"/>
                    </a:lnTo>
                    <a:lnTo>
                      <a:pt x="113" y="151"/>
                    </a:lnTo>
                    <a:lnTo>
                      <a:pt x="106" y="132"/>
                    </a:lnTo>
                    <a:lnTo>
                      <a:pt x="98" y="111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230"/>
                    </a:lnTo>
                    <a:lnTo>
                      <a:pt x="43" y="230"/>
                    </a:lnTo>
                    <a:lnTo>
                      <a:pt x="43" y="110"/>
                    </a:lnTo>
                    <a:lnTo>
                      <a:pt x="43" y="110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8" y="85"/>
                    </a:lnTo>
                    <a:lnTo>
                      <a:pt x="57" y="106"/>
                    </a:lnTo>
                    <a:lnTo>
                      <a:pt x="112" y="233"/>
                    </a:lnTo>
                    <a:lnTo>
                      <a:pt x="166" y="106"/>
                    </a:lnTo>
                    <a:lnTo>
                      <a:pt x="166" y="106"/>
                    </a:lnTo>
                    <a:lnTo>
                      <a:pt x="176" y="85"/>
                    </a:lnTo>
                    <a:lnTo>
                      <a:pt x="182" y="69"/>
                    </a:lnTo>
                    <a:lnTo>
                      <a:pt x="182" y="69"/>
                    </a:lnTo>
                    <a:lnTo>
                      <a:pt x="181" y="110"/>
                    </a:lnTo>
                    <a:lnTo>
                      <a:pt x="181" y="230"/>
                    </a:lnTo>
                    <a:lnTo>
                      <a:pt x="226" y="23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4" name="Freeform 73"/>
              <p:cNvSpPr>
                <a:spLocks noEditPoints="1"/>
              </p:cNvSpPr>
              <p:nvPr userDrawn="1"/>
            </p:nvSpPr>
            <p:spPr bwMode="auto">
              <a:xfrm>
                <a:off x="3384550" y="6363507"/>
                <a:ext cx="98425" cy="90488"/>
              </a:xfrm>
              <a:custGeom>
                <a:avLst/>
                <a:gdLst>
                  <a:gd name="T0" fmla="*/ 0 w 248"/>
                  <a:gd name="T1" fmla="*/ 0 h 230"/>
                  <a:gd name="T2" fmla="*/ 90 w 248"/>
                  <a:gd name="T3" fmla="*/ 230 h 230"/>
                  <a:gd name="T4" fmla="*/ 99 w 248"/>
                  <a:gd name="T5" fmla="*/ 229 h 230"/>
                  <a:gd name="T6" fmla="*/ 115 w 248"/>
                  <a:gd name="T7" fmla="*/ 227 h 230"/>
                  <a:gd name="T8" fmla="*/ 129 w 248"/>
                  <a:gd name="T9" fmla="*/ 222 h 230"/>
                  <a:gd name="T10" fmla="*/ 142 w 248"/>
                  <a:gd name="T11" fmla="*/ 215 h 230"/>
                  <a:gd name="T12" fmla="*/ 152 w 248"/>
                  <a:gd name="T13" fmla="*/ 206 h 230"/>
                  <a:gd name="T14" fmla="*/ 160 w 248"/>
                  <a:gd name="T15" fmla="*/ 194 h 230"/>
                  <a:gd name="T16" fmla="*/ 166 w 248"/>
                  <a:gd name="T17" fmla="*/ 180 h 230"/>
                  <a:gd name="T18" fmla="*/ 169 w 248"/>
                  <a:gd name="T19" fmla="*/ 164 h 230"/>
                  <a:gd name="T20" fmla="*/ 169 w 248"/>
                  <a:gd name="T21" fmla="*/ 155 h 230"/>
                  <a:gd name="T22" fmla="*/ 167 w 248"/>
                  <a:gd name="T23" fmla="*/ 137 h 230"/>
                  <a:gd name="T24" fmla="*/ 163 w 248"/>
                  <a:gd name="T25" fmla="*/ 122 h 230"/>
                  <a:gd name="T26" fmla="*/ 156 w 248"/>
                  <a:gd name="T27" fmla="*/ 109 h 230"/>
                  <a:gd name="T28" fmla="*/ 147 w 248"/>
                  <a:gd name="T29" fmla="*/ 99 h 230"/>
                  <a:gd name="T30" fmla="*/ 136 w 248"/>
                  <a:gd name="T31" fmla="*/ 91 h 230"/>
                  <a:gd name="T32" fmla="*/ 123 w 248"/>
                  <a:gd name="T33" fmla="*/ 85 h 230"/>
                  <a:gd name="T34" fmla="*/ 109 w 248"/>
                  <a:gd name="T35" fmla="*/ 81 h 230"/>
                  <a:gd name="T36" fmla="*/ 93 w 248"/>
                  <a:gd name="T37" fmla="*/ 80 h 230"/>
                  <a:gd name="T38" fmla="*/ 45 w 248"/>
                  <a:gd name="T39" fmla="*/ 0 h 230"/>
                  <a:gd name="T40" fmla="*/ 45 w 248"/>
                  <a:gd name="T41" fmla="*/ 117 h 230"/>
                  <a:gd name="T42" fmla="*/ 89 w 248"/>
                  <a:gd name="T43" fmla="*/ 117 h 230"/>
                  <a:gd name="T44" fmla="*/ 104 w 248"/>
                  <a:gd name="T45" fmla="*/ 120 h 230"/>
                  <a:gd name="T46" fmla="*/ 116 w 248"/>
                  <a:gd name="T47" fmla="*/ 127 h 230"/>
                  <a:gd name="T48" fmla="*/ 124 w 248"/>
                  <a:gd name="T49" fmla="*/ 138 h 230"/>
                  <a:gd name="T50" fmla="*/ 126 w 248"/>
                  <a:gd name="T51" fmla="*/ 155 h 230"/>
                  <a:gd name="T52" fmla="*/ 126 w 248"/>
                  <a:gd name="T53" fmla="*/ 163 h 230"/>
                  <a:gd name="T54" fmla="*/ 121 w 248"/>
                  <a:gd name="T55" fmla="*/ 177 h 230"/>
                  <a:gd name="T56" fmla="*/ 112 w 248"/>
                  <a:gd name="T57" fmla="*/ 187 h 230"/>
                  <a:gd name="T58" fmla="*/ 98 w 248"/>
                  <a:gd name="T59" fmla="*/ 192 h 230"/>
                  <a:gd name="T60" fmla="*/ 45 w 248"/>
                  <a:gd name="T61" fmla="*/ 192 h 230"/>
                  <a:gd name="T62" fmla="*/ 248 w 248"/>
                  <a:gd name="T63" fmla="*/ 0 h 230"/>
                  <a:gd name="T64" fmla="*/ 202 w 248"/>
                  <a:gd name="T65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8" h="230">
                    <a:moveTo>
                      <a:pt x="45" y="0"/>
                    </a:moveTo>
                    <a:lnTo>
                      <a:pt x="0" y="0"/>
                    </a:lnTo>
                    <a:lnTo>
                      <a:pt x="0" y="230"/>
                    </a:lnTo>
                    <a:lnTo>
                      <a:pt x="90" y="230"/>
                    </a:lnTo>
                    <a:lnTo>
                      <a:pt x="90" y="230"/>
                    </a:lnTo>
                    <a:lnTo>
                      <a:pt x="99" y="229"/>
                    </a:lnTo>
                    <a:lnTo>
                      <a:pt x="107" y="228"/>
                    </a:lnTo>
                    <a:lnTo>
                      <a:pt x="115" y="227"/>
                    </a:lnTo>
                    <a:lnTo>
                      <a:pt x="122" y="225"/>
                    </a:lnTo>
                    <a:lnTo>
                      <a:pt x="129" y="222"/>
                    </a:lnTo>
                    <a:lnTo>
                      <a:pt x="136" y="219"/>
                    </a:lnTo>
                    <a:lnTo>
                      <a:pt x="142" y="215"/>
                    </a:lnTo>
                    <a:lnTo>
                      <a:pt x="147" y="211"/>
                    </a:lnTo>
                    <a:lnTo>
                      <a:pt x="152" y="206"/>
                    </a:lnTo>
                    <a:lnTo>
                      <a:pt x="156" y="200"/>
                    </a:lnTo>
                    <a:lnTo>
                      <a:pt x="160" y="194"/>
                    </a:lnTo>
                    <a:lnTo>
                      <a:pt x="163" y="187"/>
                    </a:lnTo>
                    <a:lnTo>
                      <a:pt x="166" y="180"/>
                    </a:lnTo>
                    <a:lnTo>
                      <a:pt x="167" y="172"/>
                    </a:lnTo>
                    <a:lnTo>
                      <a:pt x="169" y="164"/>
                    </a:lnTo>
                    <a:lnTo>
                      <a:pt x="169" y="155"/>
                    </a:lnTo>
                    <a:lnTo>
                      <a:pt x="169" y="155"/>
                    </a:lnTo>
                    <a:lnTo>
                      <a:pt x="169" y="146"/>
                    </a:lnTo>
                    <a:lnTo>
                      <a:pt x="167" y="137"/>
                    </a:lnTo>
                    <a:lnTo>
                      <a:pt x="166" y="129"/>
                    </a:lnTo>
                    <a:lnTo>
                      <a:pt x="163" y="122"/>
                    </a:lnTo>
                    <a:lnTo>
                      <a:pt x="160" y="115"/>
                    </a:lnTo>
                    <a:lnTo>
                      <a:pt x="156" y="109"/>
                    </a:lnTo>
                    <a:lnTo>
                      <a:pt x="152" y="104"/>
                    </a:lnTo>
                    <a:lnTo>
                      <a:pt x="147" y="99"/>
                    </a:lnTo>
                    <a:lnTo>
                      <a:pt x="142" y="94"/>
                    </a:lnTo>
                    <a:lnTo>
                      <a:pt x="136" y="91"/>
                    </a:lnTo>
                    <a:lnTo>
                      <a:pt x="130" y="88"/>
                    </a:lnTo>
                    <a:lnTo>
                      <a:pt x="123" y="85"/>
                    </a:lnTo>
                    <a:lnTo>
                      <a:pt x="116" y="83"/>
                    </a:lnTo>
                    <a:lnTo>
                      <a:pt x="109" y="81"/>
                    </a:lnTo>
                    <a:lnTo>
                      <a:pt x="101" y="81"/>
                    </a:lnTo>
                    <a:lnTo>
                      <a:pt x="93" y="80"/>
                    </a:lnTo>
                    <a:lnTo>
                      <a:pt x="45" y="80"/>
                    </a:lnTo>
                    <a:lnTo>
                      <a:pt x="45" y="0"/>
                    </a:lnTo>
                    <a:close/>
                    <a:moveTo>
                      <a:pt x="45" y="192"/>
                    </a:moveTo>
                    <a:lnTo>
                      <a:pt x="45" y="117"/>
                    </a:lnTo>
                    <a:lnTo>
                      <a:pt x="89" y="117"/>
                    </a:lnTo>
                    <a:lnTo>
                      <a:pt x="89" y="117"/>
                    </a:lnTo>
                    <a:lnTo>
                      <a:pt x="97" y="118"/>
                    </a:lnTo>
                    <a:lnTo>
                      <a:pt x="104" y="120"/>
                    </a:lnTo>
                    <a:lnTo>
                      <a:pt x="111" y="123"/>
                    </a:lnTo>
                    <a:lnTo>
                      <a:pt x="116" y="127"/>
                    </a:lnTo>
                    <a:lnTo>
                      <a:pt x="120" y="132"/>
                    </a:lnTo>
                    <a:lnTo>
                      <a:pt x="124" y="138"/>
                    </a:lnTo>
                    <a:lnTo>
                      <a:pt x="125" y="147"/>
                    </a:lnTo>
                    <a:lnTo>
                      <a:pt x="126" y="155"/>
                    </a:lnTo>
                    <a:lnTo>
                      <a:pt x="126" y="155"/>
                    </a:lnTo>
                    <a:lnTo>
                      <a:pt x="126" y="163"/>
                    </a:lnTo>
                    <a:lnTo>
                      <a:pt x="124" y="171"/>
                    </a:lnTo>
                    <a:lnTo>
                      <a:pt x="121" y="177"/>
                    </a:lnTo>
                    <a:lnTo>
                      <a:pt x="117" y="182"/>
                    </a:lnTo>
                    <a:lnTo>
                      <a:pt x="112" y="187"/>
                    </a:lnTo>
                    <a:lnTo>
                      <a:pt x="105" y="190"/>
                    </a:lnTo>
                    <a:lnTo>
                      <a:pt x="98" y="192"/>
                    </a:lnTo>
                    <a:lnTo>
                      <a:pt x="89" y="192"/>
                    </a:lnTo>
                    <a:lnTo>
                      <a:pt x="45" y="192"/>
                    </a:lnTo>
                    <a:close/>
                    <a:moveTo>
                      <a:pt x="248" y="230"/>
                    </a:moveTo>
                    <a:lnTo>
                      <a:pt x="248" y="0"/>
                    </a:lnTo>
                    <a:lnTo>
                      <a:pt x="202" y="0"/>
                    </a:lnTo>
                    <a:lnTo>
                      <a:pt x="202" y="230"/>
                    </a:lnTo>
                    <a:lnTo>
                      <a:pt x="248" y="23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5" name="Freeform 74"/>
              <p:cNvSpPr>
                <a:spLocks/>
              </p:cNvSpPr>
              <p:nvPr userDrawn="1"/>
            </p:nvSpPr>
            <p:spPr bwMode="auto">
              <a:xfrm>
                <a:off x="3541712" y="6363507"/>
                <a:ext cx="85725" cy="122238"/>
              </a:xfrm>
              <a:custGeom>
                <a:avLst/>
                <a:gdLst>
                  <a:gd name="T0" fmla="*/ 214 w 214"/>
                  <a:gd name="T1" fmla="*/ 0 h 310"/>
                  <a:gd name="T2" fmla="*/ 166 w 214"/>
                  <a:gd name="T3" fmla="*/ 0 h 310"/>
                  <a:gd name="T4" fmla="*/ 107 w 214"/>
                  <a:gd name="T5" fmla="*/ 173 h 310"/>
                  <a:gd name="T6" fmla="*/ 49 w 214"/>
                  <a:gd name="T7" fmla="*/ 0 h 310"/>
                  <a:gd name="T8" fmla="*/ 0 w 214"/>
                  <a:gd name="T9" fmla="*/ 0 h 310"/>
                  <a:gd name="T10" fmla="*/ 84 w 214"/>
                  <a:gd name="T11" fmla="*/ 225 h 310"/>
                  <a:gd name="T12" fmla="*/ 51 w 214"/>
                  <a:gd name="T13" fmla="*/ 310 h 310"/>
                  <a:gd name="T14" fmla="*/ 99 w 214"/>
                  <a:gd name="T15" fmla="*/ 310 h 310"/>
                  <a:gd name="T16" fmla="*/ 214 w 214"/>
                  <a:gd name="T17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4" h="310">
                    <a:moveTo>
                      <a:pt x="214" y="0"/>
                    </a:moveTo>
                    <a:lnTo>
                      <a:pt x="166" y="0"/>
                    </a:lnTo>
                    <a:lnTo>
                      <a:pt x="107" y="173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84" y="225"/>
                    </a:lnTo>
                    <a:lnTo>
                      <a:pt x="51" y="310"/>
                    </a:lnTo>
                    <a:lnTo>
                      <a:pt x="99" y="310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6" name="Freeform 75"/>
              <p:cNvSpPr>
                <a:spLocks/>
              </p:cNvSpPr>
              <p:nvPr userDrawn="1"/>
            </p:nvSpPr>
            <p:spPr bwMode="auto">
              <a:xfrm>
                <a:off x="3630612" y="6363507"/>
                <a:ext cx="82550" cy="92075"/>
              </a:xfrm>
              <a:custGeom>
                <a:avLst/>
                <a:gdLst>
                  <a:gd name="T0" fmla="*/ 94 w 209"/>
                  <a:gd name="T1" fmla="*/ 39 h 234"/>
                  <a:gd name="T2" fmla="*/ 164 w 209"/>
                  <a:gd name="T3" fmla="*/ 39 h 234"/>
                  <a:gd name="T4" fmla="*/ 164 w 209"/>
                  <a:gd name="T5" fmla="*/ 230 h 234"/>
                  <a:gd name="T6" fmla="*/ 209 w 209"/>
                  <a:gd name="T7" fmla="*/ 230 h 234"/>
                  <a:gd name="T8" fmla="*/ 209 w 209"/>
                  <a:gd name="T9" fmla="*/ 0 h 234"/>
                  <a:gd name="T10" fmla="*/ 52 w 209"/>
                  <a:gd name="T11" fmla="*/ 0 h 234"/>
                  <a:gd name="T12" fmla="*/ 47 w 209"/>
                  <a:gd name="T13" fmla="*/ 116 h 234"/>
                  <a:gd name="T14" fmla="*/ 47 w 209"/>
                  <a:gd name="T15" fmla="*/ 116 h 234"/>
                  <a:gd name="T16" fmla="*/ 45 w 209"/>
                  <a:gd name="T17" fmla="*/ 135 h 234"/>
                  <a:gd name="T18" fmla="*/ 42 w 209"/>
                  <a:gd name="T19" fmla="*/ 152 h 234"/>
                  <a:gd name="T20" fmla="*/ 38 w 209"/>
                  <a:gd name="T21" fmla="*/ 165 h 234"/>
                  <a:gd name="T22" fmla="*/ 32 w 209"/>
                  <a:gd name="T23" fmla="*/ 175 h 234"/>
                  <a:gd name="T24" fmla="*/ 26 w 209"/>
                  <a:gd name="T25" fmla="*/ 183 h 234"/>
                  <a:gd name="T26" fmla="*/ 18 w 209"/>
                  <a:gd name="T27" fmla="*/ 189 h 234"/>
                  <a:gd name="T28" fmla="*/ 9 w 209"/>
                  <a:gd name="T29" fmla="*/ 193 h 234"/>
                  <a:gd name="T30" fmla="*/ 0 w 209"/>
                  <a:gd name="T31" fmla="*/ 195 h 234"/>
                  <a:gd name="T32" fmla="*/ 12 w 209"/>
                  <a:gd name="T33" fmla="*/ 234 h 234"/>
                  <a:gd name="T34" fmla="*/ 12 w 209"/>
                  <a:gd name="T35" fmla="*/ 234 h 234"/>
                  <a:gd name="T36" fmla="*/ 19 w 209"/>
                  <a:gd name="T37" fmla="*/ 233 h 234"/>
                  <a:gd name="T38" fmla="*/ 27 w 209"/>
                  <a:gd name="T39" fmla="*/ 230 h 234"/>
                  <a:gd name="T40" fmla="*/ 34 w 209"/>
                  <a:gd name="T41" fmla="*/ 228 h 234"/>
                  <a:gd name="T42" fmla="*/ 41 w 209"/>
                  <a:gd name="T43" fmla="*/ 224 h 234"/>
                  <a:gd name="T44" fmla="*/ 48 w 209"/>
                  <a:gd name="T45" fmla="*/ 220 h 234"/>
                  <a:gd name="T46" fmla="*/ 54 w 209"/>
                  <a:gd name="T47" fmla="*/ 215 h 234"/>
                  <a:gd name="T48" fmla="*/ 60 w 209"/>
                  <a:gd name="T49" fmla="*/ 209 h 234"/>
                  <a:gd name="T50" fmla="*/ 66 w 209"/>
                  <a:gd name="T51" fmla="*/ 203 h 234"/>
                  <a:gd name="T52" fmla="*/ 71 w 209"/>
                  <a:gd name="T53" fmla="*/ 195 h 234"/>
                  <a:gd name="T54" fmla="*/ 75 w 209"/>
                  <a:gd name="T55" fmla="*/ 187 h 234"/>
                  <a:gd name="T56" fmla="*/ 79 w 209"/>
                  <a:gd name="T57" fmla="*/ 178 h 234"/>
                  <a:gd name="T58" fmla="*/ 83 w 209"/>
                  <a:gd name="T59" fmla="*/ 168 h 234"/>
                  <a:gd name="T60" fmla="*/ 86 w 209"/>
                  <a:gd name="T61" fmla="*/ 156 h 234"/>
                  <a:gd name="T62" fmla="*/ 88 w 209"/>
                  <a:gd name="T63" fmla="*/ 143 h 234"/>
                  <a:gd name="T64" fmla="*/ 89 w 209"/>
                  <a:gd name="T65" fmla="*/ 130 h 234"/>
                  <a:gd name="T66" fmla="*/ 91 w 209"/>
                  <a:gd name="T67" fmla="*/ 116 h 234"/>
                  <a:gd name="T68" fmla="*/ 94 w 209"/>
                  <a:gd name="T69" fmla="*/ 3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9" h="234">
                    <a:moveTo>
                      <a:pt x="94" y="39"/>
                    </a:moveTo>
                    <a:lnTo>
                      <a:pt x="164" y="39"/>
                    </a:lnTo>
                    <a:lnTo>
                      <a:pt x="164" y="230"/>
                    </a:lnTo>
                    <a:lnTo>
                      <a:pt x="209" y="230"/>
                    </a:lnTo>
                    <a:lnTo>
                      <a:pt x="209" y="0"/>
                    </a:lnTo>
                    <a:lnTo>
                      <a:pt x="52" y="0"/>
                    </a:lnTo>
                    <a:lnTo>
                      <a:pt x="47" y="116"/>
                    </a:lnTo>
                    <a:lnTo>
                      <a:pt x="47" y="116"/>
                    </a:lnTo>
                    <a:lnTo>
                      <a:pt x="45" y="135"/>
                    </a:lnTo>
                    <a:lnTo>
                      <a:pt x="42" y="152"/>
                    </a:lnTo>
                    <a:lnTo>
                      <a:pt x="38" y="165"/>
                    </a:lnTo>
                    <a:lnTo>
                      <a:pt x="32" y="175"/>
                    </a:lnTo>
                    <a:lnTo>
                      <a:pt x="26" y="183"/>
                    </a:lnTo>
                    <a:lnTo>
                      <a:pt x="18" y="189"/>
                    </a:lnTo>
                    <a:lnTo>
                      <a:pt x="9" y="193"/>
                    </a:lnTo>
                    <a:lnTo>
                      <a:pt x="0" y="195"/>
                    </a:lnTo>
                    <a:lnTo>
                      <a:pt x="12" y="234"/>
                    </a:lnTo>
                    <a:lnTo>
                      <a:pt x="12" y="234"/>
                    </a:lnTo>
                    <a:lnTo>
                      <a:pt x="19" y="233"/>
                    </a:lnTo>
                    <a:lnTo>
                      <a:pt x="27" y="230"/>
                    </a:lnTo>
                    <a:lnTo>
                      <a:pt x="34" y="228"/>
                    </a:lnTo>
                    <a:lnTo>
                      <a:pt x="41" y="224"/>
                    </a:lnTo>
                    <a:lnTo>
                      <a:pt x="48" y="220"/>
                    </a:lnTo>
                    <a:lnTo>
                      <a:pt x="54" y="215"/>
                    </a:lnTo>
                    <a:lnTo>
                      <a:pt x="60" y="209"/>
                    </a:lnTo>
                    <a:lnTo>
                      <a:pt x="66" y="203"/>
                    </a:lnTo>
                    <a:lnTo>
                      <a:pt x="71" y="195"/>
                    </a:lnTo>
                    <a:lnTo>
                      <a:pt x="75" y="187"/>
                    </a:lnTo>
                    <a:lnTo>
                      <a:pt x="79" y="178"/>
                    </a:lnTo>
                    <a:lnTo>
                      <a:pt x="83" y="168"/>
                    </a:lnTo>
                    <a:lnTo>
                      <a:pt x="86" y="156"/>
                    </a:lnTo>
                    <a:lnTo>
                      <a:pt x="88" y="143"/>
                    </a:lnTo>
                    <a:lnTo>
                      <a:pt x="89" y="130"/>
                    </a:lnTo>
                    <a:lnTo>
                      <a:pt x="91" y="116"/>
                    </a:lnTo>
                    <a:lnTo>
                      <a:pt x="94" y="39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7" name="Freeform 76"/>
              <p:cNvSpPr>
                <a:spLocks/>
              </p:cNvSpPr>
              <p:nvPr userDrawn="1"/>
            </p:nvSpPr>
            <p:spPr bwMode="auto">
              <a:xfrm>
                <a:off x="3729037" y="6363507"/>
                <a:ext cx="85725" cy="122238"/>
              </a:xfrm>
              <a:custGeom>
                <a:avLst/>
                <a:gdLst>
                  <a:gd name="T0" fmla="*/ 214 w 214"/>
                  <a:gd name="T1" fmla="*/ 0 h 310"/>
                  <a:gd name="T2" fmla="*/ 166 w 214"/>
                  <a:gd name="T3" fmla="*/ 0 h 310"/>
                  <a:gd name="T4" fmla="*/ 107 w 214"/>
                  <a:gd name="T5" fmla="*/ 173 h 310"/>
                  <a:gd name="T6" fmla="*/ 49 w 214"/>
                  <a:gd name="T7" fmla="*/ 0 h 310"/>
                  <a:gd name="T8" fmla="*/ 0 w 214"/>
                  <a:gd name="T9" fmla="*/ 0 h 310"/>
                  <a:gd name="T10" fmla="*/ 84 w 214"/>
                  <a:gd name="T11" fmla="*/ 225 h 310"/>
                  <a:gd name="T12" fmla="*/ 51 w 214"/>
                  <a:gd name="T13" fmla="*/ 310 h 310"/>
                  <a:gd name="T14" fmla="*/ 99 w 214"/>
                  <a:gd name="T15" fmla="*/ 310 h 310"/>
                  <a:gd name="T16" fmla="*/ 214 w 214"/>
                  <a:gd name="T17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4" h="310">
                    <a:moveTo>
                      <a:pt x="214" y="0"/>
                    </a:moveTo>
                    <a:lnTo>
                      <a:pt x="166" y="0"/>
                    </a:lnTo>
                    <a:lnTo>
                      <a:pt x="107" y="173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84" y="225"/>
                    </a:lnTo>
                    <a:lnTo>
                      <a:pt x="51" y="310"/>
                    </a:lnTo>
                    <a:lnTo>
                      <a:pt x="99" y="310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8" name="Freeform 77"/>
              <p:cNvSpPr>
                <a:spLocks/>
              </p:cNvSpPr>
              <p:nvPr userDrawn="1"/>
            </p:nvSpPr>
            <p:spPr bwMode="auto">
              <a:xfrm>
                <a:off x="3825875" y="6363507"/>
                <a:ext cx="69850" cy="90488"/>
              </a:xfrm>
              <a:custGeom>
                <a:avLst/>
                <a:gdLst>
                  <a:gd name="T0" fmla="*/ 179 w 179"/>
                  <a:gd name="T1" fmla="*/ 0 h 230"/>
                  <a:gd name="T2" fmla="*/ 134 w 179"/>
                  <a:gd name="T3" fmla="*/ 0 h 230"/>
                  <a:gd name="T4" fmla="*/ 134 w 179"/>
                  <a:gd name="T5" fmla="*/ 92 h 230"/>
                  <a:gd name="T6" fmla="*/ 134 w 179"/>
                  <a:gd name="T7" fmla="*/ 92 h 230"/>
                  <a:gd name="T8" fmla="*/ 125 w 179"/>
                  <a:gd name="T9" fmla="*/ 98 h 230"/>
                  <a:gd name="T10" fmla="*/ 113 w 179"/>
                  <a:gd name="T11" fmla="*/ 102 h 230"/>
                  <a:gd name="T12" fmla="*/ 100 w 179"/>
                  <a:gd name="T13" fmla="*/ 105 h 230"/>
                  <a:gd name="T14" fmla="*/ 85 w 179"/>
                  <a:gd name="T15" fmla="*/ 106 h 230"/>
                  <a:gd name="T16" fmla="*/ 85 w 179"/>
                  <a:gd name="T17" fmla="*/ 106 h 230"/>
                  <a:gd name="T18" fmla="*/ 76 w 179"/>
                  <a:gd name="T19" fmla="*/ 105 h 230"/>
                  <a:gd name="T20" fmla="*/ 68 w 179"/>
                  <a:gd name="T21" fmla="*/ 103 h 230"/>
                  <a:gd name="T22" fmla="*/ 61 w 179"/>
                  <a:gd name="T23" fmla="*/ 101 h 230"/>
                  <a:gd name="T24" fmla="*/ 56 w 179"/>
                  <a:gd name="T25" fmla="*/ 97 h 230"/>
                  <a:gd name="T26" fmla="*/ 51 w 179"/>
                  <a:gd name="T27" fmla="*/ 91 h 230"/>
                  <a:gd name="T28" fmla="*/ 48 w 179"/>
                  <a:gd name="T29" fmla="*/ 85 h 230"/>
                  <a:gd name="T30" fmla="*/ 46 w 179"/>
                  <a:gd name="T31" fmla="*/ 76 h 230"/>
                  <a:gd name="T32" fmla="*/ 45 w 179"/>
                  <a:gd name="T33" fmla="*/ 66 h 230"/>
                  <a:gd name="T34" fmla="*/ 45 w 179"/>
                  <a:gd name="T35" fmla="*/ 0 h 230"/>
                  <a:gd name="T36" fmla="*/ 0 w 179"/>
                  <a:gd name="T37" fmla="*/ 0 h 230"/>
                  <a:gd name="T38" fmla="*/ 0 w 179"/>
                  <a:gd name="T39" fmla="*/ 64 h 230"/>
                  <a:gd name="T40" fmla="*/ 0 w 179"/>
                  <a:gd name="T41" fmla="*/ 64 h 230"/>
                  <a:gd name="T42" fmla="*/ 1 w 179"/>
                  <a:gd name="T43" fmla="*/ 74 h 230"/>
                  <a:gd name="T44" fmla="*/ 2 w 179"/>
                  <a:gd name="T45" fmla="*/ 83 h 230"/>
                  <a:gd name="T46" fmla="*/ 3 w 179"/>
                  <a:gd name="T47" fmla="*/ 91 h 230"/>
                  <a:gd name="T48" fmla="*/ 5 w 179"/>
                  <a:gd name="T49" fmla="*/ 99 h 230"/>
                  <a:gd name="T50" fmla="*/ 8 w 179"/>
                  <a:gd name="T51" fmla="*/ 106 h 230"/>
                  <a:gd name="T52" fmla="*/ 11 w 179"/>
                  <a:gd name="T53" fmla="*/ 113 h 230"/>
                  <a:gd name="T54" fmla="*/ 15 w 179"/>
                  <a:gd name="T55" fmla="*/ 119 h 230"/>
                  <a:gd name="T56" fmla="*/ 19 w 179"/>
                  <a:gd name="T57" fmla="*/ 124 h 230"/>
                  <a:gd name="T58" fmla="*/ 24 w 179"/>
                  <a:gd name="T59" fmla="*/ 129 h 230"/>
                  <a:gd name="T60" fmla="*/ 30 w 179"/>
                  <a:gd name="T61" fmla="*/ 133 h 230"/>
                  <a:gd name="T62" fmla="*/ 36 w 179"/>
                  <a:gd name="T63" fmla="*/ 137 h 230"/>
                  <a:gd name="T64" fmla="*/ 42 w 179"/>
                  <a:gd name="T65" fmla="*/ 140 h 230"/>
                  <a:gd name="T66" fmla="*/ 50 w 179"/>
                  <a:gd name="T67" fmla="*/ 142 h 230"/>
                  <a:gd name="T68" fmla="*/ 57 w 179"/>
                  <a:gd name="T69" fmla="*/ 145 h 230"/>
                  <a:gd name="T70" fmla="*/ 65 w 179"/>
                  <a:gd name="T71" fmla="*/ 145 h 230"/>
                  <a:gd name="T72" fmla="*/ 74 w 179"/>
                  <a:gd name="T73" fmla="*/ 146 h 230"/>
                  <a:gd name="T74" fmla="*/ 74 w 179"/>
                  <a:gd name="T75" fmla="*/ 146 h 230"/>
                  <a:gd name="T76" fmla="*/ 91 w 179"/>
                  <a:gd name="T77" fmla="*/ 145 h 230"/>
                  <a:gd name="T78" fmla="*/ 108 w 179"/>
                  <a:gd name="T79" fmla="*/ 141 h 230"/>
                  <a:gd name="T80" fmla="*/ 122 w 179"/>
                  <a:gd name="T81" fmla="*/ 137 h 230"/>
                  <a:gd name="T82" fmla="*/ 134 w 179"/>
                  <a:gd name="T83" fmla="*/ 131 h 230"/>
                  <a:gd name="T84" fmla="*/ 134 w 179"/>
                  <a:gd name="T85" fmla="*/ 230 h 230"/>
                  <a:gd name="T86" fmla="*/ 179 w 179"/>
                  <a:gd name="T87" fmla="*/ 230 h 230"/>
                  <a:gd name="T88" fmla="*/ 179 w 179"/>
                  <a:gd name="T8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9" h="230">
                    <a:moveTo>
                      <a:pt x="179" y="0"/>
                    </a:moveTo>
                    <a:lnTo>
                      <a:pt x="134" y="0"/>
                    </a:lnTo>
                    <a:lnTo>
                      <a:pt x="134" y="92"/>
                    </a:lnTo>
                    <a:lnTo>
                      <a:pt x="134" y="92"/>
                    </a:lnTo>
                    <a:lnTo>
                      <a:pt x="125" y="98"/>
                    </a:lnTo>
                    <a:lnTo>
                      <a:pt x="113" y="102"/>
                    </a:lnTo>
                    <a:lnTo>
                      <a:pt x="100" y="105"/>
                    </a:lnTo>
                    <a:lnTo>
                      <a:pt x="85" y="106"/>
                    </a:lnTo>
                    <a:lnTo>
                      <a:pt x="85" y="106"/>
                    </a:lnTo>
                    <a:lnTo>
                      <a:pt x="76" y="105"/>
                    </a:lnTo>
                    <a:lnTo>
                      <a:pt x="68" y="103"/>
                    </a:lnTo>
                    <a:lnTo>
                      <a:pt x="61" y="101"/>
                    </a:lnTo>
                    <a:lnTo>
                      <a:pt x="56" y="97"/>
                    </a:lnTo>
                    <a:lnTo>
                      <a:pt x="51" y="91"/>
                    </a:lnTo>
                    <a:lnTo>
                      <a:pt x="48" y="85"/>
                    </a:lnTo>
                    <a:lnTo>
                      <a:pt x="46" y="76"/>
                    </a:lnTo>
                    <a:lnTo>
                      <a:pt x="45" y="66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1" y="74"/>
                    </a:lnTo>
                    <a:lnTo>
                      <a:pt x="2" y="83"/>
                    </a:lnTo>
                    <a:lnTo>
                      <a:pt x="3" y="91"/>
                    </a:lnTo>
                    <a:lnTo>
                      <a:pt x="5" y="99"/>
                    </a:lnTo>
                    <a:lnTo>
                      <a:pt x="8" y="106"/>
                    </a:lnTo>
                    <a:lnTo>
                      <a:pt x="11" y="113"/>
                    </a:lnTo>
                    <a:lnTo>
                      <a:pt x="15" y="119"/>
                    </a:lnTo>
                    <a:lnTo>
                      <a:pt x="19" y="124"/>
                    </a:lnTo>
                    <a:lnTo>
                      <a:pt x="24" y="129"/>
                    </a:lnTo>
                    <a:lnTo>
                      <a:pt x="30" y="133"/>
                    </a:lnTo>
                    <a:lnTo>
                      <a:pt x="36" y="137"/>
                    </a:lnTo>
                    <a:lnTo>
                      <a:pt x="42" y="140"/>
                    </a:lnTo>
                    <a:lnTo>
                      <a:pt x="50" y="142"/>
                    </a:lnTo>
                    <a:lnTo>
                      <a:pt x="57" y="145"/>
                    </a:lnTo>
                    <a:lnTo>
                      <a:pt x="65" y="145"/>
                    </a:lnTo>
                    <a:lnTo>
                      <a:pt x="74" y="146"/>
                    </a:lnTo>
                    <a:lnTo>
                      <a:pt x="74" y="146"/>
                    </a:lnTo>
                    <a:lnTo>
                      <a:pt x="91" y="145"/>
                    </a:lnTo>
                    <a:lnTo>
                      <a:pt x="108" y="141"/>
                    </a:lnTo>
                    <a:lnTo>
                      <a:pt x="122" y="137"/>
                    </a:lnTo>
                    <a:lnTo>
                      <a:pt x="134" y="131"/>
                    </a:lnTo>
                    <a:lnTo>
                      <a:pt x="134" y="230"/>
                    </a:lnTo>
                    <a:lnTo>
                      <a:pt x="179" y="230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9" name="Freeform 78"/>
              <p:cNvSpPr>
                <a:spLocks/>
              </p:cNvSpPr>
              <p:nvPr userDrawn="1"/>
            </p:nvSpPr>
            <p:spPr bwMode="auto">
              <a:xfrm>
                <a:off x="3919537" y="6363507"/>
                <a:ext cx="117475" cy="90488"/>
              </a:xfrm>
              <a:custGeom>
                <a:avLst/>
                <a:gdLst>
                  <a:gd name="T0" fmla="*/ 294 w 294"/>
                  <a:gd name="T1" fmla="*/ 0 h 230"/>
                  <a:gd name="T2" fmla="*/ 249 w 294"/>
                  <a:gd name="T3" fmla="*/ 0 h 230"/>
                  <a:gd name="T4" fmla="*/ 249 w 294"/>
                  <a:gd name="T5" fmla="*/ 190 h 230"/>
                  <a:gd name="T6" fmla="*/ 169 w 294"/>
                  <a:gd name="T7" fmla="*/ 190 h 230"/>
                  <a:gd name="T8" fmla="*/ 169 w 294"/>
                  <a:gd name="T9" fmla="*/ 0 h 230"/>
                  <a:gd name="T10" fmla="*/ 125 w 294"/>
                  <a:gd name="T11" fmla="*/ 0 h 230"/>
                  <a:gd name="T12" fmla="*/ 125 w 294"/>
                  <a:gd name="T13" fmla="*/ 190 h 230"/>
                  <a:gd name="T14" fmla="*/ 45 w 294"/>
                  <a:gd name="T15" fmla="*/ 190 h 230"/>
                  <a:gd name="T16" fmla="*/ 45 w 294"/>
                  <a:gd name="T17" fmla="*/ 0 h 230"/>
                  <a:gd name="T18" fmla="*/ 0 w 294"/>
                  <a:gd name="T19" fmla="*/ 0 h 230"/>
                  <a:gd name="T20" fmla="*/ 0 w 294"/>
                  <a:gd name="T21" fmla="*/ 230 h 230"/>
                  <a:gd name="T22" fmla="*/ 294 w 294"/>
                  <a:gd name="T23" fmla="*/ 230 h 230"/>
                  <a:gd name="T24" fmla="*/ 294 w 294"/>
                  <a:gd name="T25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4" h="230">
                    <a:moveTo>
                      <a:pt x="294" y="0"/>
                    </a:moveTo>
                    <a:lnTo>
                      <a:pt x="249" y="0"/>
                    </a:lnTo>
                    <a:lnTo>
                      <a:pt x="249" y="190"/>
                    </a:lnTo>
                    <a:lnTo>
                      <a:pt x="169" y="190"/>
                    </a:lnTo>
                    <a:lnTo>
                      <a:pt x="169" y="0"/>
                    </a:lnTo>
                    <a:lnTo>
                      <a:pt x="125" y="0"/>
                    </a:lnTo>
                    <a:lnTo>
                      <a:pt x="125" y="190"/>
                    </a:lnTo>
                    <a:lnTo>
                      <a:pt x="45" y="190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230"/>
                    </a:lnTo>
                    <a:lnTo>
                      <a:pt x="294" y="230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0" name="Freeform 79"/>
              <p:cNvSpPr>
                <a:spLocks noEditPoints="1"/>
              </p:cNvSpPr>
              <p:nvPr userDrawn="1"/>
            </p:nvSpPr>
            <p:spPr bwMode="auto">
              <a:xfrm>
                <a:off x="4054475" y="6360332"/>
                <a:ext cx="74613" cy="95250"/>
              </a:xfrm>
              <a:custGeom>
                <a:avLst/>
                <a:gdLst>
                  <a:gd name="T0" fmla="*/ 187 w 187"/>
                  <a:gd name="T1" fmla="*/ 77 h 239"/>
                  <a:gd name="T2" fmla="*/ 187 w 187"/>
                  <a:gd name="T3" fmla="*/ 67 h 239"/>
                  <a:gd name="T4" fmla="*/ 183 w 187"/>
                  <a:gd name="T5" fmla="*/ 50 h 239"/>
                  <a:gd name="T6" fmla="*/ 177 w 187"/>
                  <a:gd name="T7" fmla="*/ 36 h 239"/>
                  <a:gd name="T8" fmla="*/ 169 w 187"/>
                  <a:gd name="T9" fmla="*/ 24 h 239"/>
                  <a:gd name="T10" fmla="*/ 157 w 187"/>
                  <a:gd name="T11" fmla="*/ 14 h 239"/>
                  <a:gd name="T12" fmla="*/ 144 w 187"/>
                  <a:gd name="T13" fmla="*/ 7 h 239"/>
                  <a:gd name="T14" fmla="*/ 128 w 187"/>
                  <a:gd name="T15" fmla="*/ 2 h 239"/>
                  <a:gd name="T16" fmla="*/ 110 w 187"/>
                  <a:gd name="T17" fmla="*/ 0 h 239"/>
                  <a:gd name="T18" fmla="*/ 101 w 187"/>
                  <a:gd name="T19" fmla="*/ 0 h 239"/>
                  <a:gd name="T20" fmla="*/ 78 w 187"/>
                  <a:gd name="T21" fmla="*/ 1 h 239"/>
                  <a:gd name="T22" fmla="*/ 58 w 187"/>
                  <a:gd name="T23" fmla="*/ 5 h 239"/>
                  <a:gd name="T24" fmla="*/ 40 w 187"/>
                  <a:gd name="T25" fmla="*/ 11 h 239"/>
                  <a:gd name="T26" fmla="*/ 23 w 187"/>
                  <a:gd name="T27" fmla="*/ 20 h 239"/>
                  <a:gd name="T28" fmla="*/ 40 w 187"/>
                  <a:gd name="T29" fmla="*/ 54 h 239"/>
                  <a:gd name="T30" fmla="*/ 68 w 187"/>
                  <a:gd name="T31" fmla="*/ 43 h 239"/>
                  <a:gd name="T32" fmla="*/ 100 w 187"/>
                  <a:gd name="T33" fmla="*/ 40 h 239"/>
                  <a:gd name="T34" fmla="*/ 110 w 187"/>
                  <a:gd name="T35" fmla="*/ 41 h 239"/>
                  <a:gd name="T36" fmla="*/ 126 w 187"/>
                  <a:gd name="T37" fmla="*/ 46 h 239"/>
                  <a:gd name="T38" fmla="*/ 137 w 187"/>
                  <a:gd name="T39" fmla="*/ 56 h 239"/>
                  <a:gd name="T40" fmla="*/ 142 w 187"/>
                  <a:gd name="T41" fmla="*/ 70 h 239"/>
                  <a:gd name="T42" fmla="*/ 143 w 187"/>
                  <a:gd name="T43" fmla="*/ 96 h 239"/>
                  <a:gd name="T44" fmla="*/ 134 w 187"/>
                  <a:gd name="T45" fmla="*/ 92 h 239"/>
                  <a:gd name="T46" fmla="*/ 109 w 187"/>
                  <a:gd name="T47" fmla="*/ 88 h 239"/>
                  <a:gd name="T48" fmla="*/ 92 w 187"/>
                  <a:gd name="T49" fmla="*/ 87 h 239"/>
                  <a:gd name="T50" fmla="*/ 64 w 187"/>
                  <a:gd name="T51" fmla="*/ 89 h 239"/>
                  <a:gd name="T52" fmla="*/ 48 w 187"/>
                  <a:gd name="T53" fmla="*/ 94 h 239"/>
                  <a:gd name="T54" fmla="*/ 33 w 187"/>
                  <a:gd name="T55" fmla="*/ 101 h 239"/>
                  <a:gd name="T56" fmla="*/ 21 w 187"/>
                  <a:gd name="T57" fmla="*/ 110 h 239"/>
                  <a:gd name="T58" fmla="*/ 11 w 187"/>
                  <a:gd name="T59" fmla="*/ 121 h 239"/>
                  <a:gd name="T60" fmla="*/ 4 w 187"/>
                  <a:gd name="T61" fmla="*/ 135 h 239"/>
                  <a:gd name="T62" fmla="*/ 0 w 187"/>
                  <a:gd name="T63" fmla="*/ 153 h 239"/>
                  <a:gd name="T64" fmla="*/ 0 w 187"/>
                  <a:gd name="T65" fmla="*/ 162 h 239"/>
                  <a:gd name="T66" fmla="*/ 2 w 187"/>
                  <a:gd name="T67" fmla="*/ 182 h 239"/>
                  <a:gd name="T68" fmla="*/ 7 w 187"/>
                  <a:gd name="T69" fmla="*/ 198 h 239"/>
                  <a:gd name="T70" fmla="*/ 15 w 187"/>
                  <a:gd name="T71" fmla="*/ 211 h 239"/>
                  <a:gd name="T72" fmla="*/ 27 w 187"/>
                  <a:gd name="T73" fmla="*/ 222 h 239"/>
                  <a:gd name="T74" fmla="*/ 39 w 187"/>
                  <a:gd name="T75" fmla="*/ 230 h 239"/>
                  <a:gd name="T76" fmla="*/ 52 w 187"/>
                  <a:gd name="T77" fmla="*/ 235 h 239"/>
                  <a:gd name="T78" fmla="*/ 80 w 187"/>
                  <a:gd name="T79" fmla="*/ 239 h 239"/>
                  <a:gd name="T80" fmla="*/ 91 w 187"/>
                  <a:gd name="T81" fmla="*/ 239 h 239"/>
                  <a:gd name="T82" fmla="*/ 109 w 187"/>
                  <a:gd name="T83" fmla="*/ 234 h 239"/>
                  <a:gd name="T84" fmla="*/ 116 w 187"/>
                  <a:gd name="T85" fmla="*/ 231 h 239"/>
                  <a:gd name="T86" fmla="*/ 135 w 187"/>
                  <a:gd name="T87" fmla="*/ 219 h 239"/>
                  <a:gd name="T88" fmla="*/ 143 w 187"/>
                  <a:gd name="T89" fmla="*/ 235 h 239"/>
                  <a:gd name="T90" fmla="*/ 143 w 187"/>
                  <a:gd name="T91" fmla="*/ 170 h 239"/>
                  <a:gd name="T92" fmla="*/ 139 w 187"/>
                  <a:gd name="T93" fmla="*/ 175 h 239"/>
                  <a:gd name="T94" fmla="*/ 127 w 187"/>
                  <a:gd name="T95" fmla="*/ 185 h 239"/>
                  <a:gd name="T96" fmla="*/ 113 w 187"/>
                  <a:gd name="T97" fmla="*/ 193 h 239"/>
                  <a:gd name="T98" fmla="*/ 96 w 187"/>
                  <a:gd name="T99" fmla="*/ 198 h 239"/>
                  <a:gd name="T100" fmla="*/ 88 w 187"/>
                  <a:gd name="T101" fmla="*/ 199 h 239"/>
                  <a:gd name="T102" fmla="*/ 69 w 187"/>
                  <a:gd name="T103" fmla="*/ 196 h 239"/>
                  <a:gd name="T104" fmla="*/ 56 w 187"/>
                  <a:gd name="T105" fmla="*/ 190 h 239"/>
                  <a:gd name="T106" fmla="*/ 51 w 187"/>
                  <a:gd name="T107" fmla="*/ 185 h 239"/>
                  <a:gd name="T108" fmla="*/ 45 w 187"/>
                  <a:gd name="T109" fmla="*/ 170 h 239"/>
                  <a:gd name="T110" fmla="*/ 44 w 187"/>
                  <a:gd name="T111" fmla="*/ 161 h 239"/>
                  <a:gd name="T112" fmla="*/ 47 w 187"/>
                  <a:gd name="T113" fmla="*/ 146 h 239"/>
                  <a:gd name="T114" fmla="*/ 56 w 187"/>
                  <a:gd name="T115" fmla="*/ 135 h 239"/>
                  <a:gd name="T116" fmla="*/ 71 w 187"/>
                  <a:gd name="T117" fmla="*/ 128 h 239"/>
                  <a:gd name="T118" fmla="*/ 91 w 187"/>
                  <a:gd name="T119" fmla="*/ 126 h 239"/>
                  <a:gd name="T120" fmla="*/ 108 w 187"/>
                  <a:gd name="T121" fmla="*/ 126 h 239"/>
                  <a:gd name="T122" fmla="*/ 121 w 187"/>
                  <a:gd name="T123" fmla="*/ 128 h 239"/>
                  <a:gd name="T124" fmla="*/ 143 w 187"/>
                  <a:gd name="T125" fmla="*/ 13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239">
                    <a:moveTo>
                      <a:pt x="187" y="235"/>
                    </a:moveTo>
                    <a:lnTo>
                      <a:pt x="187" y="77"/>
                    </a:lnTo>
                    <a:lnTo>
                      <a:pt x="187" y="77"/>
                    </a:lnTo>
                    <a:lnTo>
                      <a:pt x="187" y="67"/>
                    </a:lnTo>
                    <a:lnTo>
                      <a:pt x="185" y="58"/>
                    </a:lnTo>
                    <a:lnTo>
                      <a:pt x="183" y="50"/>
                    </a:lnTo>
                    <a:lnTo>
                      <a:pt x="181" y="43"/>
                    </a:lnTo>
                    <a:lnTo>
                      <a:pt x="177" y="36"/>
                    </a:lnTo>
                    <a:lnTo>
                      <a:pt x="173" y="29"/>
                    </a:lnTo>
                    <a:lnTo>
                      <a:pt x="169" y="24"/>
                    </a:lnTo>
                    <a:lnTo>
                      <a:pt x="163" y="19"/>
                    </a:lnTo>
                    <a:lnTo>
                      <a:pt x="157" y="14"/>
                    </a:lnTo>
                    <a:lnTo>
                      <a:pt x="151" y="10"/>
                    </a:lnTo>
                    <a:lnTo>
                      <a:pt x="144" y="7"/>
                    </a:lnTo>
                    <a:lnTo>
                      <a:pt x="136" y="5"/>
                    </a:lnTo>
                    <a:lnTo>
                      <a:pt x="128" y="2"/>
                    </a:lnTo>
                    <a:lnTo>
                      <a:pt x="119" y="1"/>
                    </a:lnTo>
                    <a:lnTo>
                      <a:pt x="110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89" y="0"/>
                    </a:lnTo>
                    <a:lnTo>
                      <a:pt x="78" y="1"/>
                    </a:lnTo>
                    <a:lnTo>
                      <a:pt x="68" y="3"/>
                    </a:lnTo>
                    <a:lnTo>
                      <a:pt x="58" y="5"/>
                    </a:lnTo>
                    <a:lnTo>
                      <a:pt x="49" y="8"/>
                    </a:lnTo>
                    <a:lnTo>
                      <a:pt x="40" y="11"/>
                    </a:lnTo>
                    <a:lnTo>
                      <a:pt x="31" y="16"/>
                    </a:lnTo>
                    <a:lnTo>
                      <a:pt x="23" y="20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54" y="48"/>
                    </a:lnTo>
                    <a:lnTo>
                      <a:pt x="68" y="43"/>
                    </a:lnTo>
                    <a:lnTo>
                      <a:pt x="83" y="41"/>
                    </a:lnTo>
                    <a:lnTo>
                      <a:pt x="100" y="40"/>
                    </a:lnTo>
                    <a:lnTo>
                      <a:pt x="100" y="40"/>
                    </a:lnTo>
                    <a:lnTo>
                      <a:pt x="110" y="41"/>
                    </a:lnTo>
                    <a:lnTo>
                      <a:pt x="118" y="43"/>
                    </a:lnTo>
                    <a:lnTo>
                      <a:pt x="126" y="46"/>
                    </a:lnTo>
                    <a:lnTo>
                      <a:pt x="132" y="50"/>
                    </a:lnTo>
                    <a:lnTo>
                      <a:pt x="137" y="56"/>
                    </a:lnTo>
                    <a:lnTo>
                      <a:pt x="140" y="62"/>
                    </a:lnTo>
                    <a:lnTo>
                      <a:pt x="142" y="70"/>
                    </a:lnTo>
                    <a:lnTo>
                      <a:pt x="143" y="79"/>
                    </a:lnTo>
                    <a:lnTo>
                      <a:pt x="143" y="96"/>
                    </a:lnTo>
                    <a:lnTo>
                      <a:pt x="143" y="96"/>
                    </a:lnTo>
                    <a:lnTo>
                      <a:pt x="134" y="92"/>
                    </a:lnTo>
                    <a:lnTo>
                      <a:pt x="122" y="89"/>
                    </a:lnTo>
                    <a:lnTo>
                      <a:pt x="109" y="88"/>
                    </a:lnTo>
                    <a:lnTo>
                      <a:pt x="92" y="87"/>
                    </a:lnTo>
                    <a:lnTo>
                      <a:pt x="92" y="87"/>
                    </a:lnTo>
                    <a:lnTo>
                      <a:pt x="73" y="88"/>
                    </a:lnTo>
                    <a:lnTo>
                      <a:pt x="64" y="89"/>
                    </a:lnTo>
                    <a:lnTo>
                      <a:pt x="56" y="91"/>
                    </a:lnTo>
                    <a:lnTo>
                      <a:pt x="48" y="94"/>
                    </a:lnTo>
                    <a:lnTo>
                      <a:pt x="40" y="97"/>
                    </a:lnTo>
                    <a:lnTo>
                      <a:pt x="33" y="101"/>
                    </a:lnTo>
                    <a:lnTo>
                      <a:pt x="27" y="105"/>
                    </a:lnTo>
                    <a:lnTo>
                      <a:pt x="21" y="110"/>
                    </a:lnTo>
                    <a:lnTo>
                      <a:pt x="15" y="115"/>
                    </a:lnTo>
                    <a:lnTo>
                      <a:pt x="11" y="121"/>
                    </a:lnTo>
                    <a:lnTo>
                      <a:pt x="7" y="128"/>
                    </a:lnTo>
                    <a:lnTo>
                      <a:pt x="4" y="135"/>
                    </a:lnTo>
                    <a:lnTo>
                      <a:pt x="2" y="143"/>
                    </a:lnTo>
                    <a:lnTo>
                      <a:pt x="0" y="15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72"/>
                    </a:lnTo>
                    <a:lnTo>
                      <a:pt x="2" y="182"/>
                    </a:lnTo>
                    <a:lnTo>
                      <a:pt x="4" y="190"/>
                    </a:lnTo>
                    <a:lnTo>
                      <a:pt x="7" y="198"/>
                    </a:lnTo>
                    <a:lnTo>
                      <a:pt x="11" y="205"/>
                    </a:lnTo>
                    <a:lnTo>
                      <a:pt x="15" y="211"/>
                    </a:lnTo>
                    <a:lnTo>
                      <a:pt x="21" y="217"/>
                    </a:lnTo>
                    <a:lnTo>
                      <a:pt x="27" y="222"/>
                    </a:lnTo>
                    <a:lnTo>
                      <a:pt x="33" y="226"/>
                    </a:lnTo>
                    <a:lnTo>
                      <a:pt x="39" y="230"/>
                    </a:lnTo>
                    <a:lnTo>
                      <a:pt x="45" y="233"/>
                    </a:lnTo>
                    <a:lnTo>
                      <a:pt x="52" y="235"/>
                    </a:lnTo>
                    <a:lnTo>
                      <a:pt x="66" y="238"/>
                    </a:lnTo>
                    <a:lnTo>
                      <a:pt x="80" y="239"/>
                    </a:lnTo>
                    <a:lnTo>
                      <a:pt x="80" y="239"/>
                    </a:lnTo>
                    <a:lnTo>
                      <a:pt x="91" y="239"/>
                    </a:lnTo>
                    <a:lnTo>
                      <a:pt x="101" y="237"/>
                    </a:lnTo>
                    <a:lnTo>
                      <a:pt x="109" y="234"/>
                    </a:lnTo>
                    <a:lnTo>
                      <a:pt x="116" y="231"/>
                    </a:lnTo>
                    <a:lnTo>
                      <a:pt x="116" y="231"/>
                    </a:lnTo>
                    <a:lnTo>
                      <a:pt x="128" y="224"/>
                    </a:lnTo>
                    <a:lnTo>
                      <a:pt x="135" y="219"/>
                    </a:lnTo>
                    <a:lnTo>
                      <a:pt x="143" y="212"/>
                    </a:lnTo>
                    <a:lnTo>
                      <a:pt x="143" y="235"/>
                    </a:lnTo>
                    <a:lnTo>
                      <a:pt x="187" y="235"/>
                    </a:lnTo>
                    <a:close/>
                    <a:moveTo>
                      <a:pt x="143" y="170"/>
                    </a:moveTo>
                    <a:lnTo>
                      <a:pt x="143" y="170"/>
                    </a:lnTo>
                    <a:lnTo>
                      <a:pt x="139" y="175"/>
                    </a:lnTo>
                    <a:lnTo>
                      <a:pt x="133" y="180"/>
                    </a:lnTo>
                    <a:lnTo>
                      <a:pt x="127" y="185"/>
                    </a:lnTo>
                    <a:lnTo>
                      <a:pt x="121" y="190"/>
                    </a:lnTo>
                    <a:lnTo>
                      <a:pt x="113" y="193"/>
                    </a:lnTo>
                    <a:lnTo>
                      <a:pt x="105" y="196"/>
                    </a:lnTo>
                    <a:lnTo>
                      <a:pt x="96" y="198"/>
                    </a:lnTo>
                    <a:lnTo>
                      <a:pt x="88" y="199"/>
                    </a:lnTo>
                    <a:lnTo>
                      <a:pt x="88" y="199"/>
                    </a:lnTo>
                    <a:lnTo>
                      <a:pt x="78" y="198"/>
                    </a:lnTo>
                    <a:lnTo>
                      <a:pt x="69" y="196"/>
                    </a:lnTo>
                    <a:lnTo>
                      <a:pt x="62" y="194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51" y="185"/>
                    </a:lnTo>
                    <a:lnTo>
                      <a:pt x="47" y="178"/>
                    </a:lnTo>
                    <a:lnTo>
                      <a:pt x="45" y="170"/>
                    </a:lnTo>
                    <a:lnTo>
                      <a:pt x="44" y="161"/>
                    </a:lnTo>
                    <a:lnTo>
                      <a:pt x="44" y="161"/>
                    </a:lnTo>
                    <a:lnTo>
                      <a:pt x="44" y="153"/>
                    </a:lnTo>
                    <a:lnTo>
                      <a:pt x="47" y="146"/>
                    </a:lnTo>
                    <a:lnTo>
                      <a:pt x="51" y="140"/>
                    </a:lnTo>
                    <a:lnTo>
                      <a:pt x="56" y="135"/>
                    </a:lnTo>
                    <a:lnTo>
                      <a:pt x="63" y="131"/>
                    </a:lnTo>
                    <a:lnTo>
                      <a:pt x="71" y="128"/>
                    </a:lnTo>
                    <a:lnTo>
                      <a:pt x="80" y="126"/>
                    </a:lnTo>
                    <a:lnTo>
                      <a:pt x="91" y="126"/>
                    </a:lnTo>
                    <a:lnTo>
                      <a:pt x="91" y="126"/>
                    </a:lnTo>
                    <a:lnTo>
                      <a:pt x="108" y="126"/>
                    </a:lnTo>
                    <a:lnTo>
                      <a:pt x="121" y="128"/>
                    </a:lnTo>
                    <a:lnTo>
                      <a:pt x="121" y="128"/>
                    </a:lnTo>
                    <a:lnTo>
                      <a:pt x="131" y="131"/>
                    </a:lnTo>
                    <a:lnTo>
                      <a:pt x="143" y="136"/>
                    </a:lnTo>
                    <a:lnTo>
                      <a:pt x="143" y="17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1" name="Freeform 80"/>
              <p:cNvSpPr>
                <a:spLocks noEditPoints="1"/>
              </p:cNvSpPr>
              <p:nvPr userDrawn="1"/>
            </p:nvSpPr>
            <p:spPr bwMode="auto">
              <a:xfrm>
                <a:off x="4146550" y="6360332"/>
                <a:ext cx="79375" cy="95250"/>
              </a:xfrm>
              <a:custGeom>
                <a:avLst/>
                <a:gdLst>
                  <a:gd name="T0" fmla="*/ 197 w 197"/>
                  <a:gd name="T1" fmla="*/ 114 h 239"/>
                  <a:gd name="T2" fmla="*/ 196 w 197"/>
                  <a:gd name="T3" fmla="*/ 92 h 239"/>
                  <a:gd name="T4" fmla="*/ 191 w 197"/>
                  <a:gd name="T5" fmla="*/ 70 h 239"/>
                  <a:gd name="T6" fmla="*/ 184 w 197"/>
                  <a:gd name="T7" fmla="*/ 51 h 239"/>
                  <a:gd name="T8" fmla="*/ 173 w 197"/>
                  <a:gd name="T9" fmla="*/ 34 h 239"/>
                  <a:gd name="T10" fmla="*/ 160 w 197"/>
                  <a:gd name="T11" fmla="*/ 20 h 239"/>
                  <a:gd name="T12" fmla="*/ 143 w 197"/>
                  <a:gd name="T13" fmla="*/ 9 h 239"/>
                  <a:gd name="T14" fmla="*/ 123 w 197"/>
                  <a:gd name="T15" fmla="*/ 2 h 239"/>
                  <a:gd name="T16" fmla="*/ 101 w 197"/>
                  <a:gd name="T17" fmla="*/ 0 h 239"/>
                  <a:gd name="T18" fmla="*/ 90 w 197"/>
                  <a:gd name="T19" fmla="*/ 0 h 239"/>
                  <a:gd name="T20" fmla="*/ 69 w 197"/>
                  <a:gd name="T21" fmla="*/ 4 h 239"/>
                  <a:gd name="T22" fmla="*/ 51 w 197"/>
                  <a:gd name="T23" fmla="*/ 12 h 239"/>
                  <a:gd name="T24" fmla="*/ 35 w 197"/>
                  <a:gd name="T25" fmla="*/ 23 h 239"/>
                  <a:gd name="T26" fmla="*/ 22 w 197"/>
                  <a:gd name="T27" fmla="*/ 38 h 239"/>
                  <a:gd name="T28" fmla="*/ 12 w 197"/>
                  <a:gd name="T29" fmla="*/ 57 h 239"/>
                  <a:gd name="T30" fmla="*/ 5 w 197"/>
                  <a:gd name="T31" fmla="*/ 79 h 239"/>
                  <a:gd name="T32" fmla="*/ 1 w 197"/>
                  <a:gd name="T33" fmla="*/ 105 h 239"/>
                  <a:gd name="T34" fmla="*/ 0 w 197"/>
                  <a:gd name="T35" fmla="*/ 119 h 239"/>
                  <a:gd name="T36" fmla="*/ 2 w 197"/>
                  <a:gd name="T37" fmla="*/ 147 h 239"/>
                  <a:gd name="T38" fmla="*/ 9 w 197"/>
                  <a:gd name="T39" fmla="*/ 173 h 239"/>
                  <a:gd name="T40" fmla="*/ 19 w 197"/>
                  <a:gd name="T41" fmla="*/ 193 h 239"/>
                  <a:gd name="T42" fmla="*/ 30 w 197"/>
                  <a:gd name="T43" fmla="*/ 209 h 239"/>
                  <a:gd name="T44" fmla="*/ 37 w 197"/>
                  <a:gd name="T45" fmla="*/ 215 h 239"/>
                  <a:gd name="T46" fmla="*/ 51 w 197"/>
                  <a:gd name="T47" fmla="*/ 226 h 239"/>
                  <a:gd name="T48" fmla="*/ 68 w 197"/>
                  <a:gd name="T49" fmla="*/ 234 h 239"/>
                  <a:gd name="T50" fmla="*/ 88 w 197"/>
                  <a:gd name="T51" fmla="*/ 239 h 239"/>
                  <a:gd name="T52" fmla="*/ 99 w 197"/>
                  <a:gd name="T53" fmla="*/ 239 h 239"/>
                  <a:gd name="T54" fmla="*/ 125 w 197"/>
                  <a:gd name="T55" fmla="*/ 237 h 239"/>
                  <a:gd name="T56" fmla="*/ 145 w 197"/>
                  <a:gd name="T57" fmla="*/ 231 h 239"/>
                  <a:gd name="T58" fmla="*/ 154 w 197"/>
                  <a:gd name="T59" fmla="*/ 227 h 239"/>
                  <a:gd name="T60" fmla="*/ 170 w 197"/>
                  <a:gd name="T61" fmla="*/ 217 h 239"/>
                  <a:gd name="T62" fmla="*/ 152 w 197"/>
                  <a:gd name="T63" fmla="*/ 180 h 239"/>
                  <a:gd name="T64" fmla="*/ 139 w 197"/>
                  <a:gd name="T65" fmla="*/ 188 h 239"/>
                  <a:gd name="T66" fmla="*/ 129 w 197"/>
                  <a:gd name="T67" fmla="*/ 194 h 239"/>
                  <a:gd name="T68" fmla="*/ 116 w 197"/>
                  <a:gd name="T69" fmla="*/ 197 h 239"/>
                  <a:gd name="T70" fmla="*/ 102 w 197"/>
                  <a:gd name="T71" fmla="*/ 199 h 239"/>
                  <a:gd name="T72" fmla="*/ 92 w 197"/>
                  <a:gd name="T73" fmla="*/ 198 h 239"/>
                  <a:gd name="T74" fmla="*/ 73 w 197"/>
                  <a:gd name="T75" fmla="*/ 191 h 239"/>
                  <a:gd name="T76" fmla="*/ 58 w 197"/>
                  <a:gd name="T77" fmla="*/ 175 h 239"/>
                  <a:gd name="T78" fmla="*/ 47 w 197"/>
                  <a:gd name="T79" fmla="*/ 151 h 239"/>
                  <a:gd name="T80" fmla="*/ 196 w 197"/>
                  <a:gd name="T81" fmla="*/ 135 h 239"/>
                  <a:gd name="T82" fmla="*/ 196 w 197"/>
                  <a:gd name="T83" fmla="*/ 126 h 239"/>
                  <a:gd name="T84" fmla="*/ 197 w 197"/>
                  <a:gd name="T85" fmla="*/ 114 h 239"/>
                  <a:gd name="T86" fmla="*/ 45 w 197"/>
                  <a:gd name="T87" fmla="*/ 98 h 239"/>
                  <a:gd name="T88" fmla="*/ 51 w 197"/>
                  <a:gd name="T89" fmla="*/ 73 h 239"/>
                  <a:gd name="T90" fmla="*/ 61 w 197"/>
                  <a:gd name="T91" fmla="*/ 55 h 239"/>
                  <a:gd name="T92" fmla="*/ 77 w 197"/>
                  <a:gd name="T93" fmla="*/ 44 h 239"/>
                  <a:gd name="T94" fmla="*/ 98 w 197"/>
                  <a:gd name="T95" fmla="*/ 40 h 239"/>
                  <a:gd name="T96" fmla="*/ 104 w 197"/>
                  <a:gd name="T97" fmla="*/ 41 h 239"/>
                  <a:gd name="T98" fmla="*/ 116 w 197"/>
                  <a:gd name="T99" fmla="*/ 43 h 239"/>
                  <a:gd name="T100" fmla="*/ 126 w 197"/>
                  <a:gd name="T101" fmla="*/ 47 h 239"/>
                  <a:gd name="T102" fmla="*/ 138 w 197"/>
                  <a:gd name="T103" fmla="*/ 57 h 239"/>
                  <a:gd name="T104" fmla="*/ 147 w 197"/>
                  <a:gd name="T105" fmla="*/ 76 h 239"/>
                  <a:gd name="T106" fmla="*/ 152 w 197"/>
                  <a:gd name="T107" fmla="*/ 9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7" h="239">
                    <a:moveTo>
                      <a:pt x="197" y="114"/>
                    </a:moveTo>
                    <a:lnTo>
                      <a:pt x="197" y="114"/>
                    </a:lnTo>
                    <a:lnTo>
                      <a:pt x="197" y="103"/>
                    </a:lnTo>
                    <a:lnTo>
                      <a:pt x="196" y="92"/>
                    </a:lnTo>
                    <a:lnTo>
                      <a:pt x="194" y="81"/>
                    </a:lnTo>
                    <a:lnTo>
                      <a:pt x="191" y="70"/>
                    </a:lnTo>
                    <a:lnTo>
                      <a:pt x="188" y="60"/>
                    </a:lnTo>
                    <a:lnTo>
                      <a:pt x="184" y="51"/>
                    </a:lnTo>
                    <a:lnTo>
                      <a:pt x="179" y="42"/>
                    </a:lnTo>
                    <a:lnTo>
                      <a:pt x="173" y="34"/>
                    </a:lnTo>
                    <a:lnTo>
                      <a:pt x="167" y="26"/>
                    </a:lnTo>
                    <a:lnTo>
                      <a:pt x="160" y="20"/>
                    </a:lnTo>
                    <a:lnTo>
                      <a:pt x="152" y="14"/>
                    </a:lnTo>
                    <a:lnTo>
                      <a:pt x="143" y="9"/>
                    </a:lnTo>
                    <a:lnTo>
                      <a:pt x="134" y="5"/>
                    </a:lnTo>
                    <a:lnTo>
                      <a:pt x="123" y="2"/>
                    </a:lnTo>
                    <a:lnTo>
                      <a:pt x="11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0" y="0"/>
                    </a:lnTo>
                    <a:lnTo>
                      <a:pt x="79" y="2"/>
                    </a:lnTo>
                    <a:lnTo>
                      <a:pt x="69" y="4"/>
                    </a:lnTo>
                    <a:lnTo>
                      <a:pt x="60" y="8"/>
                    </a:lnTo>
                    <a:lnTo>
                      <a:pt x="51" y="12"/>
                    </a:lnTo>
                    <a:lnTo>
                      <a:pt x="43" y="17"/>
                    </a:lnTo>
                    <a:lnTo>
                      <a:pt x="35" y="23"/>
                    </a:lnTo>
                    <a:lnTo>
                      <a:pt x="28" y="30"/>
                    </a:lnTo>
                    <a:lnTo>
                      <a:pt x="22" y="38"/>
                    </a:lnTo>
                    <a:lnTo>
                      <a:pt x="16" y="47"/>
                    </a:lnTo>
                    <a:lnTo>
                      <a:pt x="12" y="57"/>
                    </a:lnTo>
                    <a:lnTo>
                      <a:pt x="8" y="68"/>
                    </a:lnTo>
                    <a:lnTo>
                      <a:pt x="5" y="79"/>
                    </a:lnTo>
                    <a:lnTo>
                      <a:pt x="2" y="92"/>
                    </a:lnTo>
                    <a:lnTo>
                      <a:pt x="1" y="105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1" y="134"/>
                    </a:lnTo>
                    <a:lnTo>
                      <a:pt x="2" y="147"/>
                    </a:lnTo>
                    <a:lnTo>
                      <a:pt x="5" y="161"/>
                    </a:lnTo>
                    <a:lnTo>
                      <a:pt x="9" y="173"/>
                    </a:lnTo>
                    <a:lnTo>
                      <a:pt x="14" y="184"/>
                    </a:lnTo>
                    <a:lnTo>
                      <a:pt x="19" y="193"/>
                    </a:lnTo>
                    <a:lnTo>
                      <a:pt x="24" y="202"/>
                    </a:lnTo>
                    <a:lnTo>
                      <a:pt x="30" y="209"/>
                    </a:lnTo>
                    <a:lnTo>
                      <a:pt x="30" y="209"/>
                    </a:lnTo>
                    <a:lnTo>
                      <a:pt x="37" y="215"/>
                    </a:lnTo>
                    <a:lnTo>
                      <a:pt x="44" y="221"/>
                    </a:lnTo>
                    <a:lnTo>
                      <a:pt x="51" y="226"/>
                    </a:lnTo>
                    <a:lnTo>
                      <a:pt x="59" y="230"/>
                    </a:lnTo>
                    <a:lnTo>
                      <a:pt x="68" y="234"/>
                    </a:lnTo>
                    <a:lnTo>
                      <a:pt x="78" y="237"/>
                    </a:lnTo>
                    <a:lnTo>
                      <a:pt x="88" y="239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12" y="239"/>
                    </a:lnTo>
                    <a:lnTo>
                      <a:pt x="125" y="237"/>
                    </a:lnTo>
                    <a:lnTo>
                      <a:pt x="135" y="235"/>
                    </a:lnTo>
                    <a:lnTo>
                      <a:pt x="145" y="231"/>
                    </a:lnTo>
                    <a:lnTo>
                      <a:pt x="145" y="231"/>
                    </a:lnTo>
                    <a:lnTo>
                      <a:pt x="154" y="227"/>
                    </a:lnTo>
                    <a:lnTo>
                      <a:pt x="162" y="222"/>
                    </a:lnTo>
                    <a:lnTo>
                      <a:pt x="170" y="217"/>
                    </a:lnTo>
                    <a:lnTo>
                      <a:pt x="178" y="209"/>
                    </a:lnTo>
                    <a:lnTo>
                      <a:pt x="152" y="180"/>
                    </a:lnTo>
                    <a:lnTo>
                      <a:pt x="152" y="180"/>
                    </a:lnTo>
                    <a:lnTo>
                      <a:pt x="139" y="188"/>
                    </a:lnTo>
                    <a:lnTo>
                      <a:pt x="129" y="194"/>
                    </a:lnTo>
                    <a:lnTo>
                      <a:pt x="129" y="194"/>
                    </a:lnTo>
                    <a:lnTo>
                      <a:pt x="122" y="196"/>
                    </a:lnTo>
                    <a:lnTo>
                      <a:pt x="116" y="197"/>
                    </a:lnTo>
                    <a:lnTo>
                      <a:pt x="109" y="198"/>
                    </a:lnTo>
                    <a:lnTo>
                      <a:pt x="102" y="199"/>
                    </a:lnTo>
                    <a:lnTo>
                      <a:pt x="102" y="199"/>
                    </a:lnTo>
                    <a:lnTo>
                      <a:pt x="92" y="198"/>
                    </a:lnTo>
                    <a:lnTo>
                      <a:pt x="82" y="195"/>
                    </a:lnTo>
                    <a:lnTo>
                      <a:pt x="73" y="191"/>
                    </a:lnTo>
                    <a:lnTo>
                      <a:pt x="65" y="184"/>
                    </a:lnTo>
                    <a:lnTo>
                      <a:pt x="58" y="175"/>
                    </a:lnTo>
                    <a:lnTo>
                      <a:pt x="52" y="164"/>
                    </a:lnTo>
                    <a:lnTo>
                      <a:pt x="47" y="151"/>
                    </a:lnTo>
                    <a:lnTo>
                      <a:pt x="44" y="135"/>
                    </a:lnTo>
                    <a:lnTo>
                      <a:pt x="196" y="135"/>
                    </a:lnTo>
                    <a:lnTo>
                      <a:pt x="196" y="135"/>
                    </a:lnTo>
                    <a:lnTo>
                      <a:pt x="196" y="126"/>
                    </a:lnTo>
                    <a:lnTo>
                      <a:pt x="197" y="114"/>
                    </a:lnTo>
                    <a:lnTo>
                      <a:pt x="197" y="114"/>
                    </a:lnTo>
                    <a:close/>
                    <a:moveTo>
                      <a:pt x="45" y="98"/>
                    </a:moveTo>
                    <a:lnTo>
                      <a:pt x="45" y="98"/>
                    </a:lnTo>
                    <a:lnTo>
                      <a:pt x="47" y="85"/>
                    </a:lnTo>
                    <a:lnTo>
                      <a:pt x="51" y="73"/>
                    </a:lnTo>
                    <a:lnTo>
                      <a:pt x="55" y="64"/>
                    </a:lnTo>
                    <a:lnTo>
                      <a:pt x="61" y="55"/>
                    </a:lnTo>
                    <a:lnTo>
                      <a:pt x="68" y="49"/>
                    </a:lnTo>
                    <a:lnTo>
                      <a:pt x="77" y="44"/>
                    </a:lnTo>
                    <a:lnTo>
                      <a:pt x="87" y="41"/>
                    </a:lnTo>
                    <a:lnTo>
                      <a:pt x="98" y="40"/>
                    </a:lnTo>
                    <a:lnTo>
                      <a:pt x="98" y="40"/>
                    </a:lnTo>
                    <a:lnTo>
                      <a:pt x="104" y="41"/>
                    </a:lnTo>
                    <a:lnTo>
                      <a:pt x="110" y="42"/>
                    </a:lnTo>
                    <a:lnTo>
                      <a:pt x="116" y="43"/>
                    </a:lnTo>
                    <a:lnTo>
                      <a:pt x="121" y="45"/>
                    </a:lnTo>
                    <a:lnTo>
                      <a:pt x="126" y="47"/>
                    </a:lnTo>
                    <a:lnTo>
                      <a:pt x="130" y="50"/>
                    </a:lnTo>
                    <a:lnTo>
                      <a:pt x="138" y="57"/>
                    </a:lnTo>
                    <a:lnTo>
                      <a:pt x="143" y="66"/>
                    </a:lnTo>
                    <a:lnTo>
                      <a:pt x="147" y="76"/>
                    </a:lnTo>
                    <a:lnTo>
                      <a:pt x="150" y="86"/>
                    </a:lnTo>
                    <a:lnTo>
                      <a:pt x="152" y="98"/>
                    </a:lnTo>
                    <a:lnTo>
                      <a:pt x="45" y="98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2" name="Freeform 81"/>
              <p:cNvSpPr>
                <a:spLocks/>
              </p:cNvSpPr>
              <p:nvPr userDrawn="1"/>
            </p:nvSpPr>
            <p:spPr bwMode="auto">
              <a:xfrm>
                <a:off x="4244975" y="6363507"/>
                <a:ext cx="88900" cy="92075"/>
              </a:xfrm>
              <a:custGeom>
                <a:avLst/>
                <a:gdLst>
                  <a:gd name="T0" fmla="*/ 226 w 226"/>
                  <a:gd name="T1" fmla="*/ 230 h 233"/>
                  <a:gd name="T2" fmla="*/ 226 w 226"/>
                  <a:gd name="T3" fmla="*/ 0 h 233"/>
                  <a:gd name="T4" fmla="*/ 177 w 226"/>
                  <a:gd name="T5" fmla="*/ 0 h 233"/>
                  <a:gd name="T6" fmla="*/ 128 w 226"/>
                  <a:gd name="T7" fmla="*/ 111 h 233"/>
                  <a:gd name="T8" fmla="*/ 128 w 226"/>
                  <a:gd name="T9" fmla="*/ 111 h 233"/>
                  <a:gd name="T10" fmla="*/ 113 w 226"/>
                  <a:gd name="T11" fmla="*/ 151 h 233"/>
                  <a:gd name="T12" fmla="*/ 113 w 226"/>
                  <a:gd name="T13" fmla="*/ 151 h 233"/>
                  <a:gd name="T14" fmla="*/ 107 w 226"/>
                  <a:gd name="T15" fmla="*/ 132 h 233"/>
                  <a:gd name="T16" fmla="*/ 98 w 226"/>
                  <a:gd name="T17" fmla="*/ 111 h 233"/>
                  <a:gd name="T18" fmla="*/ 49 w 226"/>
                  <a:gd name="T19" fmla="*/ 0 h 233"/>
                  <a:gd name="T20" fmla="*/ 0 w 226"/>
                  <a:gd name="T21" fmla="*/ 0 h 233"/>
                  <a:gd name="T22" fmla="*/ 0 w 226"/>
                  <a:gd name="T23" fmla="*/ 230 h 233"/>
                  <a:gd name="T24" fmla="*/ 43 w 226"/>
                  <a:gd name="T25" fmla="*/ 230 h 233"/>
                  <a:gd name="T26" fmla="*/ 43 w 226"/>
                  <a:gd name="T27" fmla="*/ 110 h 233"/>
                  <a:gd name="T28" fmla="*/ 43 w 226"/>
                  <a:gd name="T29" fmla="*/ 110 h 233"/>
                  <a:gd name="T30" fmla="*/ 42 w 226"/>
                  <a:gd name="T31" fmla="*/ 69 h 233"/>
                  <a:gd name="T32" fmla="*/ 42 w 226"/>
                  <a:gd name="T33" fmla="*/ 69 h 233"/>
                  <a:gd name="T34" fmla="*/ 48 w 226"/>
                  <a:gd name="T35" fmla="*/ 85 h 233"/>
                  <a:gd name="T36" fmla="*/ 57 w 226"/>
                  <a:gd name="T37" fmla="*/ 106 h 233"/>
                  <a:gd name="T38" fmla="*/ 112 w 226"/>
                  <a:gd name="T39" fmla="*/ 233 h 233"/>
                  <a:gd name="T40" fmla="*/ 167 w 226"/>
                  <a:gd name="T41" fmla="*/ 106 h 233"/>
                  <a:gd name="T42" fmla="*/ 167 w 226"/>
                  <a:gd name="T43" fmla="*/ 106 h 233"/>
                  <a:gd name="T44" fmla="*/ 176 w 226"/>
                  <a:gd name="T45" fmla="*/ 85 h 233"/>
                  <a:gd name="T46" fmla="*/ 182 w 226"/>
                  <a:gd name="T47" fmla="*/ 69 h 233"/>
                  <a:gd name="T48" fmla="*/ 182 w 226"/>
                  <a:gd name="T49" fmla="*/ 69 h 233"/>
                  <a:gd name="T50" fmla="*/ 181 w 226"/>
                  <a:gd name="T51" fmla="*/ 110 h 233"/>
                  <a:gd name="T52" fmla="*/ 181 w 226"/>
                  <a:gd name="T53" fmla="*/ 230 h 233"/>
                  <a:gd name="T54" fmla="*/ 226 w 226"/>
                  <a:gd name="T55" fmla="*/ 23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6" h="233">
                    <a:moveTo>
                      <a:pt x="226" y="230"/>
                    </a:moveTo>
                    <a:lnTo>
                      <a:pt x="226" y="0"/>
                    </a:lnTo>
                    <a:lnTo>
                      <a:pt x="177" y="0"/>
                    </a:lnTo>
                    <a:lnTo>
                      <a:pt x="128" y="111"/>
                    </a:lnTo>
                    <a:lnTo>
                      <a:pt x="128" y="111"/>
                    </a:lnTo>
                    <a:lnTo>
                      <a:pt x="113" y="151"/>
                    </a:lnTo>
                    <a:lnTo>
                      <a:pt x="113" y="151"/>
                    </a:lnTo>
                    <a:lnTo>
                      <a:pt x="107" y="132"/>
                    </a:lnTo>
                    <a:lnTo>
                      <a:pt x="98" y="111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230"/>
                    </a:lnTo>
                    <a:lnTo>
                      <a:pt x="43" y="230"/>
                    </a:lnTo>
                    <a:lnTo>
                      <a:pt x="43" y="110"/>
                    </a:lnTo>
                    <a:lnTo>
                      <a:pt x="43" y="110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8" y="85"/>
                    </a:lnTo>
                    <a:lnTo>
                      <a:pt x="57" y="106"/>
                    </a:lnTo>
                    <a:lnTo>
                      <a:pt x="112" y="233"/>
                    </a:lnTo>
                    <a:lnTo>
                      <a:pt x="167" y="106"/>
                    </a:lnTo>
                    <a:lnTo>
                      <a:pt x="167" y="106"/>
                    </a:lnTo>
                    <a:lnTo>
                      <a:pt x="176" y="85"/>
                    </a:lnTo>
                    <a:lnTo>
                      <a:pt x="182" y="69"/>
                    </a:lnTo>
                    <a:lnTo>
                      <a:pt x="182" y="69"/>
                    </a:lnTo>
                    <a:lnTo>
                      <a:pt x="181" y="110"/>
                    </a:lnTo>
                    <a:lnTo>
                      <a:pt x="181" y="230"/>
                    </a:lnTo>
                    <a:lnTo>
                      <a:pt x="226" y="23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3" name="Freeform 82"/>
              <p:cNvSpPr>
                <a:spLocks/>
              </p:cNvSpPr>
              <p:nvPr userDrawn="1"/>
            </p:nvSpPr>
            <p:spPr bwMode="auto">
              <a:xfrm>
                <a:off x="4400550" y="6363507"/>
                <a:ext cx="88900" cy="92075"/>
              </a:xfrm>
              <a:custGeom>
                <a:avLst/>
                <a:gdLst>
                  <a:gd name="T0" fmla="*/ 227 w 227"/>
                  <a:gd name="T1" fmla="*/ 230 h 233"/>
                  <a:gd name="T2" fmla="*/ 227 w 227"/>
                  <a:gd name="T3" fmla="*/ 0 h 233"/>
                  <a:gd name="T4" fmla="*/ 178 w 227"/>
                  <a:gd name="T5" fmla="*/ 0 h 233"/>
                  <a:gd name="T6" fmla="*/ 128 w 227"/>
                  <a:gd name="T7" fmla="*/ 111 h 233"/>
                  <a:gd name="T8" fmla="*/ 128 w 227"/>
                  <a:gd name="T9" fmla="*/ 111 h 233"/>
                  <a:gd name="T10" fmla="*/ 113 w 227"/>
                  <a:gd name="T11" fmla="*/ 151 h 233"/>
                  <a:gd name="T12" fmla="*/ 113 w 227"/>
                  <a:gd name="T13" fmla="*/ 151 h 233"/>
                  <a:gd name="T14" fmla="*/ 106 w 227"/>
                  <a:gd name="T15" fmla="*/ 132 h 233"/>
                  <a:gd name="T16" fmla="*/ 98 w 227"/>
                  <a:gd name="T17" fmla="*/ 111 h 233"/>
                  <a:gd name="T18" fmla="*/ 49 w 227"/>
                  <a:gd name="T19" fmla="*/ 0 h 233"/>
                  <a:gd name="T20" fmla="*/ 0 w 227"/>
                  <a:gd name="T21" fmla="*/ 0 h 233"/>
                  <a:gd name="T22" fmla="*/ 0 w 227"/>
                  <a:gd name="T23" fmla="*/ 230 h 233"/>
                  <a:gd name="T24" fmla="*/ 43 w 227"/>
                  <a:gd name="T25" fmla="*/ 230 h 233"/>
                  <a:gd name="T26" fmla="*/ 43 w 227"/>
                  <a:gd name="T27" fmla="*/ 110 h 233"/>
                  <a:gd name="T28" fmla="*/ 43 w 227"/>
                  <a:gd name="T29" fmla="*/ 110 h 233"/>
                  <a:gd name="T30" fmla="*/ 42 w 227"/>
                  <a:gd name="T31" fmla="*/ 69 h 233"/>
                  <a:gd name="T32" fmla="*/ 42 w 227"/>
                  <a:gd name="T33" fmla="*/ 69 h 233"/>
                  <a:gd name="T34" fmla="*/ 48 w 227"/>
                  <a:gd name="T35" fmla="*/ 85 h 233"/>
                  <a:gd name="T36" fmla="*/ 57 w 227"/>
                  <a:gd name="T37" fmla="*/ 106 h 233"/>
                  <a:gd name="T38" fmla="*/ 112 w 227"/>
                  <a:gd name="T39" fmla="*/ 233 h 233"/>
                  <a:gd name="T40" fmla="*/ 167 w 227"/>
                  <a:gd name="T41" fmla="*/ 106 h 233"/>
                  <a:gd name="T42" fmla="*/ 167 w 227"/>
                  <a:gd name="T43" fmla="*/ 106 h 233"/>
                  <a:gd name="T44" fmla="*/ 177 w 227"/>
                  <a:gd name="T45" fmla="*/ 85 h 233"/>
                  <a:gd name="T46" fmla="*/ 183 w 227"/>
                  <a:gd name="T47" fmla="*/ 69 h 233"/>
                  <a:gd name="T48" fmla="*/ 183 w 227"/>
                  <a:gd name="T49" fmla="*/ 69 h 233"/>
                  <a:gd name="T50" fmla="*/ 182 w 227"/>
                  <a:gd name="T51" fmla="*/ 110 h 233"/>
                  <a:gd name="T52" fmla="*/ 182 w 227"/>
                  <a:gd name="T53" fmla="*/ 230 h 233"/>
                  <a:gd name="T54" fmla="*/ 227 w 227"/>
                  <a:gd name="T55" fmla="*/ 23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7" h="233">
                    <a:moveTo>
                      <a:pt x="227" y="230"/>
                    </a:moveTo>
                    <a:lnTo>
                      <a:pt x="227" y="0"/>
                    </a:lnTo>
                    <a:lnTo>
                      <a:pt x="178" y="0"/>
                    </a:lnTo>
                    <a:lnTo>
                      <a:pt x="128" y="111"/>
                    </a:lnTo>
                    <a:lnTo>
                      <a:pt x="128" y="111"/>
                    </a:lnTo>
                    <a:lnTo>
                      <a:pt x="113" y="151"/>
                    </a:lnTo>
                    <a:lnTo>
                      <a:pt x="113" y="151"/>
                    </a:lnTo>
                    <a:lnTo>
                      <a:pt x="106" y="132"/>
                    </a:lnTo>
                    <a:lnTo>
                      <a:pt x="98" y="111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230"/>
                    </a:lnTo>
                    <a:lnTo>
                      <a:pt x="43" y="230"/>
                    </a:lnTo>
                    <a:lnTo>
                      <a:pt x="43" y="110"/>
                    </a:lnTo>
                    <a:lnTo>
                      <a:pt x="43" y="110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8" y="85"/>
                    </a:lnTo>
                    <a:lnTo>
                      <a:pt x="57" y="106"/>
                    </a:lnTo>
                    <a:lnTo>
                      <a:pt x="112" y="233"/>
                    </a:lnTo>
                    <a:lnTo>
                      <a:pt x="167" y="106"/>
                    </a:lnTo>
                    <a:lnTo>
                      <a:pt x="167" y="106"/>
                    </a:lnTo>
                    <a:lnTo>
                      <a:pt x="177" y="85"/>
                    </a:lnTo>
                    <a:lnTo>
                      <a:pt x="183" y="69"/>
                    </a:lnTo>
                    <a:lnTo>
                      <a:pt x="183" y="69"/>
                    </a:lnTo>
                    <a:lnTo>
                      <a:pt x="182" y="110"/>
                    </a:lnTo>
                    <a:lnTo>
                      <a:pt x="182" y="230"/>
                    </a:lnTo>
                    <a:lnTo>
                      <a:pt x="227" y="23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4" name="Freeform 83"/>
              <p:cNvSpPr>
                <a:spLocks/>
              </p:cNvSpPr>
              <p:nvPr userDrawn="1"/>
            </p:nvSpPr>
            <p:spPr bwMode="auto">
              <a:xfrm>
                <a:off x="4513262" y="6363507"/>
                <a:ext cx="74613" cy="90488"/>
              </a:xfrm>
              <a:custGeom>
                <a:avLst/>
                <a:gdLst>
                  <a:gd name="T0" fmla="*/ 0 w 186"/>
                  <a:gd name="T1" fmla="*/ 0 h 230"/>
                  <a:gd name="T2" fmla="*/ 0 w 186"/>
                  <a:gd name="T3" fmla="*/ 230 h 230"/>
                  <a:gd name="T4" fmla="*/ 45 w 186"/>
                  <a:gd name="T5" fmla="*/ 230 h 230"/>
                  <a:gd name="T6" fmla="*/ 124 w 186"/>
                  <a:gd name="T7" fmla="*/ 101 h 230"/>
                  <a:gd name="T8" fmla="*/ 124 w 186"/>
                  <a:gd name="T9" fmla="*/ 101 h 230"/>
                  <a:gd name="T10" fmla="*/ 142 w 186"/>
                  <a:gd name="T11" fmla="*/ 72 h 230"/>
                  <a:gd name="T12" fmla="*/ 142 w 186"/>
                  <a:gd name="T13" fmla="*/ 72 h 230"/>
                  <a:gd name="T14" fmla="*/ 141 w 186"/>
                  <a:gd name="T15" fmla="*/ 120 h 230"/>
                  <a:gd name="T16" fmla="*/ 141 w 186"/>
                  <a:gd name="T17" fmla="*/ 230 h 230"/>
                  <a:gd name="T18" fmla="*/ 186 w 186"/>
                  <a:gd name="T19" fmla="*/ 230 h 230"/>
                  <a:gd name="T20" fmla="*/ 186 w 186"/>
                  <a:gd name="T21" fmla="*/ 0 h 230"/>
                  <a:gd name="T22" fmla="*/ 141 w 186"/>
                  <a:gd name="T23" fmla="*/ 0 h 230"/>
                  <a:gd name="T24" fmla="*/ 62 w 186"/>
                  <a:gd name="T25" fmla="*/ 127 h 230"/>
                  <a:gd name="T26" fmla="*/ 62 w 186"/>
                  <a:gd name="T27" fmla="*/ 127 h 230"/>
                  <a:gd name="T28" fmla="*/ 52 w 186"/>
                  <a:gd name="T29" fmla="*/ 143 h 230"/>
                  <a:gd name="T30" fmla="*/ 44 w 186"/>
                  <a:gd name="T31" fmla="*/ 158 h 230"/>
                  <a:gd name="T32" fmla="*/ 44 w 186"/>
                  <a:gd name="T33" fmla="*/ 158 h 230"/>
                  <a:gd name="T34" fmla="*/ 45 w 186"/>
                  <a:gd name="T35" fmla="*/ 108 h 230"/>
                  <a:gd name="T36" fmla="*/ 45 w 186"/>
                  <a:gd name="T37" fmla="*/ 0 h 230"/>
                  <a:gd name="T38" fmla="*/ 0 w 186"/>
                  <a:gd name="T3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6" h="230">
                    <a:moveTo>
                      <a:pt x="0" y="0"/>
                    </a:moveTo>
                    <a:lnTo>
                      <a:pt x="0" y="230"/>
                    </a:lnTo>
                    <a:lnTo>
                      <a:pt x="45" y="230"/>
                    </a:lnTo>
                    <a:lnTo>
                      <a:pt x="124" y="101"/>
                    </a:lnTo>
                    <a:lnTo>
                      <a:pt x="124" y="101"/>
                    </a:lnTo>
                    <a:lnTo>
                      <a:pt x="142" y="72"/>
                    </a:lnTo>
                    <a:lnTo>
                      <a:pt x="142" y="72"/>
                    </a:lnTo>
                    <a:lnTo>
                      <a:pt x="141" y="120"/>
                    </a:lnTo>
                    <a:lnTo>
                      <a:pt x="141" y="230"/>
                    </a:lnTo>
                    <a:lnTo>
                      <a:pt x="186" y="230"/>
                    </a:lnTo>
                    <a:lnTo>
                      <a:pt x="186" y="0"/>
                    </a:lnTo>
                    <a:lnTo>
                      <a:pt x="141" y="0"/>
                    </a:lnTo>
                    <a:lnTo>
                      <a:pt x="62" y="127"/>
                    </a:lnTo>
                    <a:lnTo>
                      <a:pt x="62" y="127"/>
                    </a:lnTo>
                    <a:lnTo>
                      <a:pt x="52" y="143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45" y="108"/>
                    </a:ln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5" name="Freeform 84"/>
              <p:cNvSpPr>
                <a:spLocks noEditPoints="1"/>
              </p:cNvSpPr>
              <p:nvPr userDrawn="1"/>
            </p:nvSpPr>
            <p:spPr bwMode="auto">
              <a:xfrm>
                <a:off x="4610100" y="6360332"/>
                <a:ext cx="76200" cy="127000"/>
              </a:xfrm>
              <a:custGeom>
                <a:avLst/>
                <a:gdLst>
                  <a:gd name="T0" fmla="*/ 194 w 194"/>
                  <a:gd name="T1" fmla="*/ 123 h 319"/>
                  <a:gd name="T2" fmla="*/ 192 w 194"/>
                  <a:gd name="T3" fmla="*/ 92 h 319"/>
                  <a:gd name="T4" fmla="*/ 187 w 194"/>
                  <a:gd name="T5" fmla="*/ 67 h 319"/>
                  <a:gd name="T6" fmla="*/ 179 w 194"/>
                  <a:gd name="T7" fmla="*/ 45 h 319"/>
                  <a:gd name="T8" fmla="*/ 168 w 194"/>
                  <a:gd name="T9" fmla="*/ 28 h 319"/>
                  <a:gd name="T10" fmla="*/ 155 w 194"/>
                  <a:gd name="T11" fmla="*/ 16 h 319"/>
                  <a:gd name="T12" fmla="*/ 140 w 194"/>
                  <a:gd name="T13" fmla="*/ 7 h 319"/>
                  <a:gd name="T14" fmla="*/ 123 w 194"/>
                  <a:gd name="T15" fmla="*/ 2 h 319"/>
                  <a:gd name="T16" fmla="*/ 105 w 194"/>
                  <a:gd name="T17" fmla="*/ 0 h 319"/>
                  <a:gd name="T18" fmla="*/ 96 w 194"/>
                  <a:gd name="T19" fmla="*/ 0 h 319"/>
                  <a:gd name="T20" fmla="*/ 79 w 194"/>
                  <a:gd name="T21" fmla="*/ 4 h 319"/>
                  <a:gd name="T22" fmla="*/ 65 w 194"/>
                  <a:gd name="T23" fmla="*/ 11 h 319"/>
                  <a:gd name="T24" fmla="*/ 45 w 194"/>
                  <a:gd name="T25" fmla="*/ 26 h 319"/>
                  <a:gd name="T26" fmla="*/ 0 w 194"/>
                  <a:gd name="T27" fmla="*/ 5 h 319"/>
                  <a:gd name="T28" fmla="*/ 45 w 194"/>
                  <a:gd name="T29" fmla="*/ 296 h 319"/>
                  <a:gd name="T30" fmla="*/ 45 w 194"/>
                  <a:gd name="T31" fmla="*/ 213 h 319"/>
                  <a:gd name="T32" fmla="*/ 58 w 194"/>
                  <a:gd name="T33" fmla="*/ 225 h 319"/>
                  <a:gd name="T34" fmla="*/ 72 w 194"/>
                  <a:gd name="T35" fmla="*/ 233 h 319"/>
                  <a:gd name="T36" fmla="*/ 87 w 194"/>
                  <a:gd name="T37" fmla="*/ 238 h 319"/>
                  <a:gd name="T38" fmla="*/ 102 w 194"/>
                  <a:gd name="T39" fmla="*/ 239 h 319"/>
                  <a:gd name="T40" fmla="*/ 111 w 194"/>
                  <a:gd name="T41" fmla="*/ 239 h 319"/>
                  <a:gd name="T42" fmla="*/ 129 w 194"/>
                  <a:gd name="T43" fmla="*/ 235 h 319"/>
                  <a:gd name="T44" fmla="*/ 145 w 194"/>
                  <a:gd name="T45" fmla="*/ 228 h 319"/>
                  <a:gd name="T46" fmla="*/ 160 w 194"/>
                  <a:gd name="T47" fmla="*/ 218 h 319"/>
                  <a:gd name="T48" fmla="*/ 172 w 194"/>
                  <a:gd name="T49" fmla="*/ 203 h 319"/>
                  <a:gd name="T50" fmla="*/ 182 w 194"/>
                  <a:gd name="T51" fmla="*/ 185 h 319"/>
                  <a:gd name="T52" fmla="*/ 189 w 194"/>
                  <a:gd name="T53" fmla="*/ 164 h 319"/>
                  <a:gd name="T54" fmla="*/ 193 w 194"/>
                  <a:gd name="T55" fmla="*/ 137 h 319"/>
                  <a:gd name="T56" fmla="*/ 194 w 194"/>
                  <a:gd name="T57" fmla="*/ 123 h 319"/>
                  <a:gd name="T58" fmla="*/ 149 w 194"/>
                  <a:gd name="T59" fmla="*/ 124 h 319"/>
                  <a:gd name="T60" fmla="*/ 146 w 194"/>
                  <a:gd name="T61" fmla="*/ 157 h 319"/>
                  <a:gd name="T62" fmla="*/ 139 w 194"/>
                  <a:gd name="T63" fmla="*/ 175 h 319"/>
                  <a:gd name="T64" fmla="*/ 133 w 194"/>
                  <a:gd name="T65" fmla="*/ 184 h 319"/>
                  <a:gd name="T66" fmla="*/ 125 w 194"/>
                  <a:gd name="T67" fmla="*/ 191 h 319"/>
                  <a:gd name="T68" fmla="*/ 116 w 194"/>
                  <a:gd name="T69" fmla="*/ 195 h 319"/>
                  <a:gd name="T70" fmla="*/ 104 w 194"/>
                  <a:gd name="T71" fmla="*/ 198 h 319"/>
                  <a:gd name="T72" fmla="*/ 98 w 194"/>
                  <a:gd name="T73" fmla="*/ 198 h 319"/>
                  <a:gd name="T74" fmla="*/ 81 w 194"/>
                  <a:gd name="T75" fmla="*/ 195 h 319"/>
                  <a:gd name="T76" fmla="*/ 66 w 194"/>
                  <a:gd name="T77" fmla="*/ 188 h 319"/>
                  <a:gd name="T78" fmla="*/ 54 w 194"/>
                  <a:gd name="T79" fmla="*/ 178 h 319"/>
                  <a:gd name="T80" fmla="*/ 44 w 194"/>
                  <a:gd name="T81" fmla="*/ 168 h 319"/>
                  <a:gd name="T82" fmla="*/ 44 w 194"/>
                  <a:gd name="T83" fmla="*/ 70 h 319"/>
                  <a:gd name="T84" fmla="*/ 56 w 194"/>
                  <a:gd name="T85" fmla="*/ 58 h 319"/>
                  <a:gd name="T86" fmla="*/ 69 w 194"/>
                  <a:gd name="T87" fmla="*/ 49 h 319"/>
                  <a:gd name="T88" fmla="*/ 82 w 194"/>
                  <a:gd name="T89" fmla="*/ 43 h 319"/>
                  <a:gd name="T90" fmla="*/ 96 w 194"/>
                  <a:gd name="T91" fmla="*/ 41 h 319"/>
                  <a:gd name="T92" fmla="*/ 102 w 194"/>
                  <a:gd name="T93" fmla="*/ 42 h 319"/>
                  <a:gd name="T94" fmla="*/ 113 w 194"/>
                  <a:gd name="T95" fmla="*/ 44 h 319"/>
                  <a:gd name="T96" fmla="*/ 124 w 194"/>
                  <a:gd name="T97" fmla="*/ 49 h 319"/>
                  <a:gd name="T98" fmla="*/ 132 w 194"/>
                  <a:gd name="T99" fmla="*/ 56 h 319"/>
                  <a:gd name="T100" fmla="*/ 138 w 194"/>
                  <a:gd name="T101" fmla="*/ 67 h 319"/>
                  <a:gd name="T102" fmla="*/ 145 w 194"/>
                  <a:gd name="T103" fmla="*/ 87 h 319"/>
                  <a:gd name="T104" fmla="*/ 149 w 194"/>
                  <a:gd name="T105" fmla="*/ 124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4" h="319">
                    <a:moveTo>
                      <a:pt x="194" y="123"/>
                    </a:moveTo>
                    <a:lnTo>
                      <a:pt x="194" y="123"/>
                    </a:lnTo>
                    <a:lnTo>
                      <a:pt x="193" y="107"/>
                    </a:lnTo>
                    <a:lnTo>
                      <a:pt x="192" y="92"/>
                    </a:lnTo>
                    <a:lnTo>
                      <a:pt x="190" y="79"/>
                    </a:lnTo>
                    <a:lnTo>
                      <a:pt x="187" y="67"/>
                    </a:lnTo>
                    <a:lnTo>
                      <a:pt x="183" y="55"/>
                    </a:lnTo>
                    <a:lnTo>
                      <a:pt x="179" y="45"/>
                    </a:lnTo>
                    <a:lnTo>
                      <a:pt x="174" y="36"/>
                    </a:lnTo>
                    <a:lnTo>
                      <a:pt x="168" y="28"/>
                    </a:lnTo>
                    <a:lnTo>
                      <a:pt x="162" y="22"/>
                    </a:lnTo>
                    <a:lnTo>
                      <a:pt x="155" y="16"/>
                    </a:lnTo>
                    <a:lnTo>
                      <a:pt x="148" y="11"/>
                    </a:lnTo>
                    <a:lnTo>
                      <a:pt x="140" y="7"/>
                    </a:lnTo>
                    <a:lnTo>
                      <a:pt x="132" y="4"/>
                    </a:lnTo>
                    <a:lnTo>
                      <a:pt x="123" y="2"/>
                    </a:lnTo>
                    <a:lnTo>
                      <a:pt x="114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96" y="0"/>
                    </a:lnTo>
                    <a:lnTo>
                      <a:pt x="87" y="2"/>
                    </a:lnTo>
                    <a:lnTo>
                      <a:pt x="79" y="4"/>
                    </a:lnTo>
                    <a:lnTo>
                      <a:pt x="72" y="7"/>
                    </a:lnTo>
                    <a:lnTo>
                      <a:pt x="65" y="11"/>
                    </a:lnTo>
                    <a:lnTo>
                      <a:pt x="58" y="16"/>
                    </a:lnTo>
                    <a:lnTo>
                      <a:pt x="45" y="26"/>
                    </a:lnTo>
                    <a:lnTo>
                      <a:pt x="45" y="5"/>
                    </a:lnTo>
                    <a:lnTo>
                      <a:pt x="0" y="5"/>
                    </a:lnTo>
                    <a:lnTo>
                      <a:pt x="0" y="319"/>
                    </a:lnTo>
                    <a:lnTo>
                      <a:pt x="45" y="296"/>
                    </a:lnTo>
                    <a:lnTo>
                      <a:pt x="45" y="213"/>
                    </a:lnTo>
                    <a:lnTo>
                      <a:pt x="45" y="213"/>
                    </a:lnTo>
                    <a:lnTo>
                      <a:pt x="51" y="219"/>
                    </a:lnTo>
                    <a:lnTo>
                      <a:pt x="58" y="225"/>
                    </a:lnTo>
                    <a:lnTo>
                      <a:pt x="65" y="229"/>
                    </a:lnTo>
                    <a:lnTo>
                      <a:pt x="72" y="233"/>
                    </a:lnTo>
                    <a:lnTo>
                      <a:pt x="80" y="236"/>
                    </a:lnTo>
                    <a:lnTo>
                      <a:pt x="87" y="238"/>
                    </a:lnTo>
                    <a:lnTo>
                      <a:pt x="95" y="239"/>
                    </a:lnTo>
                    <a:lnTo>
                      <a:pt x="102" y="239"/>
                    </a:lnTo>
                    <a:lnTo>
                      <a:pt x="102" y="239"/>
                    </a:lnTo>
                    <a:lnTo>
                      <a:pt x="111" y="239"/>
                    </a:lnTo>
                    <a:lnTo>
                      <a:pt x="121" y="238"/>
                    </a:lnTo>
                    <a:lnTo>
                      <a:pt x="129" y="235"/>
                    </a:lnTo>
                    <a:lnTo>
                      <a:pt x="138" y="232"/>
                    </a:lnTo>
                    <a:lnTo>
                      <a:pt x="145" y="228"/>
                    </a:lnTo>
                    <a:lnTo>
                      <a:pt x="153" y="223"/>
                    </a:lnTo>
                    <a:lnTo>
                      <a:pt x="160" y="218"/>
                    </a:lnTo>
                    <a:lnTo>
                      <a:pt x="166" y="211"/>
                    </a:lnTo>
                    <a:lnTo>
                      <a:pt x="172" y="203"/>
                    </a:lnTo>
                    <a:lnTo>
                      <a:pt x="178" y="195"/>
                    </a:lnTo>
                    <a:lnTo>
                      <a:pt x="182" y="185"/>
                    </a:lnTo>
                    <a:lnTo>
                      <a:pt x="186" y="175"/>
                    </a:lnTo>
                    <a:lnTo>
                      <a:pt x="189" y="164"/>
                    </a:lnTo>
                    <a:lnTo>
                      <a:pt x="192" y="151"/>
                    </a:lnTo>
                    <a:lnTo>
                      <a:pt x="193" y="137"/>
                    </a:lnTo>
                    <a:lnTo>
                      <a:pt x="194" y="123"/>
                    </a:lnTo>
                    <a:lnTo>
                      <a:pt x="194" y="123"/>
                    </a:lnTo>
                    <a:close/>
                    <a:moveTo>
                      <a:pt x="149" y="124"/>
                    </a:moveTo>
                    <a:lnTo>
                      <a:pt x="149" y="124"/>
                    </a:lnTo>
                    <a:lnTo>
                      <a:pt x="148" y="141"/>
                    </a:lnTo>
                    <a:lnTo>
                      <a:pt x="146" y="157"/>
                    </a:lnTo>
                    <a:lnTo>
                      <a:pt x="142" y="169"/>
                    </a:lnTo>
                    <a:lnTo>
                      <a:pt x="139" y="175"/>
                    </a:lnTo>
                    <a:lnTo>
                      <a:pt x="136" y="180"/>
                    </a:lnTo>
                    <a:lnTo>
                      <a:pt x="133" y="184"/>
                    </a:lnTo>
                    <a:lnTo>
                      <a:pt x="129" y="188"/>
                    </a:lnTo>
                    <a:lnTo>
                      <a:pt x="125" y="191"/>
                    </a:lnTo>
                    <a:lnTo>
                      <a:pt x="121" y="193"/>
                    </a:lnTo>
                    <a:lnTo>
                      <a:pt x="116" y="195"/>
                    </a:lnTo>
                    <a:lnTo>
                      <a:pt x="110" y="197"/>
                    </a:lnTo>
                    <a:lnTo>
                      <a:pt x="104" y="198"/>
                    </a:lnTo>
                    <a:lnTo>
                      <a:pt x="98" y="198"/>
                    </a:lnTo>
                    <a:lnTo>
                      <a:pt x="98" y="198"/>
                    </a:lnTo>
                    <a:lnTo>
                      <a:pt x="90" y="197"/>
                    </a:lnTo>
                    <a:lnTo>
                      <a:pt x="81" y="195"/>
                    </a:lnTo>
                    <a:lnTo>
                      <a:pt x="74" y="192"/>
                    </a:lnTo>
                    <a:lnTo>
                      <a:pt x="66" y="188"/>
                    </a:lnTo>
                    <a:lnTo>
                      <a:pt x="60" y="183"/>
                    </a:lnTo>
                    <a:lnTo>
                      <a:pt x="54" y="178"/>
                    </a:lnTo>
                    <a:lnTo>
                      <a:pt x="49" y="173"/>
                    </a:lnTo>
                    <a:lnTo>
                      <a:pt x="44" y="168"/>
                    </a:lnTo>
                    <a:lnTo>
                      <a:pt x="44" y="70"/>
                    </a:lnTo>
                    <a:lnTo>
                      <a:pt x="44" y="70"/>
                    </a:lnTo>
                    <a:lnTo>
                      <a:pt x="50" y="64"/>
                    </a:lnTo>
                    <a:lnTo>
                      <a:pt x="56" y="58"/>
                    </a:lnTo>
                    <a:lnTo>
                      <a:pt x="62" y="53"/>
                    </a:lnTo>
                    <a:lnTo>
                      <a:pt x="69" y="49"/>
                    </a:lnTo>
                    <a:lnTo>
                      <a:pt x="75" y="46"/>
                    </a:lnTo>
                    <a:lnTo>
                      <a:pt x="82" y="43"/>
                    </a:lnTo>
                    <a:lnTo>
                      <a:pt x="89" y="42"/>
                    </a:lnTo>
                    <a:lnTo>
                      <a:pt x="96" y="41"/>
                    </a:lnTo>
                    <a:lnTo>
                      <a:pt x="96" y="41"/>
                    </a:lnTo>
                    <a:lnTo>
                      <a:pt x="102" y="42"/>
                    </a:lnTo>
                    <a:lnTo>
                      <a:pt x="108" y="42"/>
                    </a:lnTo>
                    <a:lnTo>
                      <a:pt x="113" y="44"/>
                    </a:lnTo>
                    <a:lnTo>
                      <a:pt x="119" y="46"/>
                    </a:lnTo>
                    <a:lnTo>
                      <a:pt x="124" y="49"/>
                    </a:lnTo>
                    <a:lnTo>
                      <a:pt x="128" y="52"/>
                    </a:lnTo>
                    <a:lnTo>
                      <a:pt x="132" y="56"/>
                    </a:lnTo>
                    <a:lnTo>
                      <a:pt x="135" y="61"/>
                    </a:lnTo>
                    <a:lnTo>
                      <a:pt x="138" y="67"/>
                    </a:lnTo>
                    <a:lnTo>
                      <a:pt x="141" y="73"/>
                    </a:lnTo>
                    <a:lnTo>
                      <a:pt x="145" y="87"/>
                    </a:lnTo>
                    <a:lnTo>
                      <a:pt x="148" y="104"/>
                    </a:lnTo>
                    <a:lnTo>
                      <a:pt x="149" y="124"/>
                    </a:lnTo>
                    <a:lnTo>
                      <a:pt x="149" y="124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6" name="Freeform 85"/>
              <p:cNvSpPr>
                <a:spLocks/>
              </p:cNvSpPr>
              <p:nvPr userDrawn="1"/>
            </p:nvSpPr>
            <p:spPr bwMode="auto">
              <a:xfrm>
                <a:off x="4705350" y="6428594"/>
                <a:ext cx="26988" cy="26988"/>
              </a:xfrm>
              <a:custGeom>
                <a:avLst/>
                <a:gdLst>
                  <a:gd name="T0" fmla="*/ 68 w 68"/>
                  <a:gd name="T1" fmla="*/ 35 h 69"/>
                  <a:gd name="T2" fmla="*/ 68 w 68"/>
                  <a:gd name="T3" fmla="*/ 35 h 69"/>
                  <a:gd name="T4" fmla="*/ 68 w 68"/>
                  <a:gd name="T5" fmla="*/ 28 h 69"/>
                  <a:gd name="T6" fmla="*/ 66 w 68"/>
                  <a:gd name="T7" fmla="*/ 21 h 69"/>
                  <a:gd name="T8" fmla="*/ 63 w 68"/>
                  <a:gd name="T9" fmla="*/ 15 h 69"/>
                  <a:gd name="T10" fmla="*/ 58 w 68"/>
                  <a:gd name="T11" fmla="*/ 10 h 69"/>
                  <a:gd name="T12" fmla="*/ 53 w 68"/>
                  <a:gd name="T13" fmla="*/ 6 h 69"/>
                  <a:gd name="T14" fmla="*/ 47 w 68"/>
                  <a:gd name="T15" fmla="*/ 3 h 69"/>
                  <a:gd name="T16" fmla="*/ 41 w 68"/>
                  <a:gd name="T17" fmla="*/ 1 h 69"/>
                  <a:gd name="T18" fmla="*/ 34 w 68"/>
                  <a:gd name="T19" fmla="*/ 0 h 69"/>
                  <a:gd name="T20" fmla="*/ 34 w 68"/>
                  <a:gd name="T21" fmla="*/ 0 h 69"/>
                  <a:gd name="T22" fmla="*/ 27 w 68"/>
                  <a:gd name="T23" fmla="*/ 1 h 69"/>
                  <a:gd name="T24" fmla="*/ 20 w 68"/>
                  <a:gd name="T25" fmla="*/ 3 h 69"/>
                  <a:gd name="T26" fmla="*/ 14 w 68"/>
                  <a:gd name="T27" fmla="*/ 6 h 69"/>
                  <a:gd name="T28" fmla="*/ 9 w 68"/>
                  <a:gd name="T29" fmla="*/ 10 h 69"/>
                  <a:gd name="T30" fmla="*/ 5 w 68"/>
                  <a:gd name="T31" fmla="*/ 15 h 69"/>
                  <a:gd name="T32" fmla="*/ 2 w 68"/>
                  <a:gd name="T33" fmla="*/ 21 h 69"/>
                  <a:gd name="T34" fmla="*/ 0 w 68"/>
                  <a:gd name="T35" fmla="*/ 28 h 69"/>
                  <a:gd name="T36" fmla="*/ 0 w 68"/>
                  <a:gd name="T37" fmla="*/ 35 h 69"/>
                  <a:gd name="T38" fmla="*/ 0 w 68"/>
                  <a:gd name="T39" fmla="*/ 35 h 69"/>
                  <a:gd name="T40" fmla="*/ 0 w 68"/>
                  <a:gd name="T41" fmla="*/ 42 h 69"/>
                  <a:gd name="T42" fmla="*/ 2 w 68"/>
                  <a:gd name="T43" fmla="*/ 49 h 69"/>
                  <a:gd name="T44" fmla="*/ 5 w 68"/>
                  <a:gd name="T45" fmla="*/ 54 h 69"/>
                  <a:gd name="T46" fmla="*/ 9 w 68"/>
                  <a:gd name="T47" fmla="*/ 59 h 69"/>
                  <a:gd name="T48" fmla="*/ 14 w 68"/>
                  <a:gd name="T49" fmla="*/ 64 h 69"/>
                  <a:gd name="T50" fmla="*/ 20 w 68"/>
                  <a:gd name="T51" fmla="*/ 67 h 69"/>
                  <a:gd name="T52" fmla="*/ 27 w 68"/>
                  <a:gd name="T53" fmla="*/ 69 h 69"/>
                  <a:gd name="T54" fmla="*/ 34 w 68"/>
                  <a:gd name="T55" fmla="*/ 69 h 69"/>
                  <a:gd name="T56" fmla="*/ 34 w 68"/>
                  <a:gd name="T57" fmla="*/ 69 h 69"/>
                  <a:gd name="T58" fmla="*/ 41 w 68"/>
                  <a:gd name="T59" fmla="*/ 69 h 69"/>
                  <a:gd name="T60" fmla="*/ 47 w 68"/>
                  <a:gd name="T61" fmla="*/ 67 h 69"/>
                  <a:gd name="T62" fmla="*/ 53 w 68"/>
                  <a:gd name="T63" fmla="*/ 64 h 69"/>
                  <a:gd name="T64" fmla="*/ 58 w 68"/>
                  <a:gd name="T65" fmla="*/ 59 h 69"/>
                  <a:gd name="T66" fmla="*/ 63 w 68"/>
                  <a:gd name="T67" fmla="*/ 54 h 69"/>
                  <a:gd name="T68" fmla="*/ 66 w 68"/>
                  <a:gd name="T69" fmla="*/ 49 h 69"/>
                  <a:gd name="T70" fmla="*/ 68 w 68"/>
                  <a:gd name="T71" fmla="*/ 42 h 69"/>
                  <a:gd name="T72" fmla="*/ 68 w 68"/>
                  <a:gd name="T73" fmla="*/ 35 h 69"/>
                  <a:gd name="T74" fmla="*/ 68 w 68"/>
                  <a:gd name="T75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35"/>
                    </a:lnTo>
                    <a:lnTo>
                      <a:pt x="68" y="28"/>
                    </a:lnTo>
                    <a:lnTo>
                      <a:pt x="66" y="21"/>
                    </a:lnTo>
                    <a:lnTo>
                      <a:pt x="63" y="15"/>
                    </a:lnTo>
                    <a:lnTo>
                      <a:pt x="58" y="10"/>
                    </a:lnTo>
                    <a:lnTo>
                      <a:pt x="53" y="6"/>
                    </a:lnTo>
                    <a:lnTo>
                      <a:pt x="47" y="3"/>
                    </a:lnTo>
                    <a:lnTo>
                      <a:pt x="41" y="1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7" y="1"/>
                    </a:lnTo>
                    <a:lnTo>
                      <a:pt x="20" y="3"/>
                    </a:lnTo>
                    <a:lnTo>
                      <a:pt x="14" y="6"/>
                    </a:lnTo>
                    <a:lnTo>
                      <a:pt x="9" y="10"/>
                    </a:lnTo>
                    <a:lnTo>
                      <a:pt x="5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5" y="54"/>
                    </a:lnTo>
                    <a:lnTo>
                      <a:pt x="9" y="59"/>
                    </a:lnTo>
                    <a:lnTo>
                      <a:pt x="14" y="64"/>
                    </a:lnTo>
                    <a:lnTo>
                      <a:pt x="20" y="67"/>
                    </a:lnTo>
                    <a:lnTo>
                      <a:pt x="27" y="69"/>
                    </a:lnTo>
                    <a:lnTo>
                      <a:pt x="34" y="69"/>
                    </a:lnTo>
                    <a:lnTo>
                      <a:pt x="34" y="69"/>
                    </a:lnTo>
                    <a:lnTo>
                      <a:pt x="41" y="69"/>
                    </a:lnTo>
                    <a:lnTo>
                      <a:pt x="47" y="67"/>
                    </a:lnTo>
                    <a:lnTo>
                      <a:pt x="53" y="64"/>
                    </a:lnTo>
                    <a:lnTo>
                      <a:pt x="58" y="59"/>
                    </a:lnTo>
                    <a:lnTo>
                      <a:pt x="63" y="54"/>
                    </a:lnTo>
                    <a:lnTo>
                      <a:pt x="66" y="49"/>
                    </a:lnTo>
                    <a:lnTo>
                      <a:pt x="68" y="42"/>
                    </a:lnTo>
                    <a:lnTo>
                      <a:pt x="68" y="35"/>
                    </a:lnTo>
                    <a:lnTo>
                      <a:pt x="68" y="35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21231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ChangeAspect="1"/>
          </p:cNvSpPr>
          <p:nvPr userDrawn="1"/>
        </p:nvSpPr>
        <p:spPr bwMode="gray">
          <a:xfrm rot="10800000">
            <a:off x="4370832" y="457200"/>
            <a:ext cx="7221423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809744" y="1737360"/>
            <a:ext cx="640080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809744" y="2724912"/>
            <a:ext cx="640080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028" y="5340096"/>
            <a:ext cx="1515759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08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11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5512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56616">
              <a:defRPr/>
            </a:lvl2pPr>
            <a:lvl3pPr marL="713232">
              <a:defRPr/>
            </a:lvl3pPr>
            <a:lvl4pPr marL="1069848">
              <a:defRPr/>
            </a:lvl4pPr>
            <a:lvl5pPr marL="1426464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3151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838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425575"/>
            <a:ext cx="5387605" cy="470058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425575"/>
            <a:ext cx="5387605" cy="470058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2130552"/>
            <a:ext cx="5393208" cy="3994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632" y="2130552"/>
            <a:ext cx="5393208" cy="3994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2648" y="1425575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9632" y="1425575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802" y="1025526"/>
            <a:ext cx="10978515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1628775"/>
            <a:ext cx="12198350" cy="4469625"/>
            <a:chOff x="0" y="1628775"/>
            <a:chExt cx="12198350" cy="4469625"/>
          </a:xfrm>
        </p:grpSpPr>
        <p:sp>
          <p:nvSpPr>
            <p:cNvPr id="12" name="Freeform 8"/>
            <p:cNvSpPr>
              <a:spLocks/>
            </p:cNvSpPr>
            <p:nvPr userDrawn="1"/>
          </p:nvSpPr>
          <p:spPr bwMode="gray">
            <a:xfrm>
              <a:off x="3072661" y="1628775"/>
              <a:ext cx="9125689" cy="3318440"/>
            </a:xfrm>
            <a:custGeom>
              <a:avLst/>
              <a:gdLst/>
              <a:ahLst/>
              <a:cxnLst>
                <a:cxn ang="0">
                  <a:pos x="0" y="2464"/>
                </a:cxn>
                <a:cxn ang="0">
                  <a:pos x="6761" y="0"/>
                </a:cxn>
                <a:cxn ang="0">
                  <a:pos x="6761" y="1290"/>
                </a:cxn>
                <a:cxn ang="0">
                  <a:pos x="0" y="2464"/>
                </a:cxn>
              </a:cxnLst>
              <a:rect l="0" t="0" r="r" b="b"/>
              <a:pathLst>
                <a:path w="6761" h="2464">
                  <a:moveTo>
                    <a:pt x="0" y="2464"/>
                  </a:moveTo>
                  <a:lnTo>
                    <a:pt x="6761" y="0"/>
                  </a:lnTo>
                  <a:lnTo>
                    <a:pt x="6761" y="1290"/>
                  </a:lnTo>
                  <a:lnTo>
                    <a:pt x="0" y="246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291200"/>
              <a:ext cx="3078523" cy="180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81528" y="777600"/>
            <a:ext cx="8509385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081528" y="1731938"/>
            <a:ext cx="6222953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61" y="5751576"/>
            <a:ext cx="152017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45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reeform 4"/>
          <p:cNvSpPr>
            <a:spLocks/>
          </p:cNvSpPr>
          <p:nvPr userDrawn="1"/>
        </p:nvSpPr>
        <p:spPr bwMode="gray">
          <a:xfrm>
            <a:off x="594996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800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spect="1"/>
          </p:cNvSpPr>
          <p:nvPr userDrawn="1"/>
        </p:nvSpPr>
        <p:spPr>
          <a:xfrm>
            <a:off x="3853963" y="615950"/>
            <a:ext cx="7735824" cy="3575304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  <a:gd name="connsiteX0" fmla="*/ 3182 w 6753225"/>
              <a:gd name="connsiteY0" fmla="*/ 1312615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3182 w 6753225"/>
              <a:gd name="connsiteY4" fmla="*/ 1312615 h 3400425"/>
              <a:gd name="connsiteX0" fmla="*/ 3182 w 6753225"/>
              <a:gd name="connsiteY0" fmla="*/ 67426 h 2155236"/>
              <a:gd name="connsiteX1" fmla="*/ 6619689 w 6753225"/>
              <a:gd name="connsiteY1" fmla="*/ 0 h 2155236"/>
              <a:gd name="connsiteX2" fmla="*/ 6753225 w 6753225"/>
              <a:gd name="connsiteY2" fmla="*/ 2155236 h 2155236"/>
              <a:gd name="connsiteX3" fmla="*/ 0 w 6753225"/>
              <a:gd name="connsiteY3" fmla="*/ 2155236 h 2155236"/>
              <a:gd name="connsiteX4" fmla="*/ 3182 w 6753225"/>
              <a:gd name="connsiteY4" fmla="*/ 67426 h 2155236"/>
              <a:gd name="connsiteX0" fmla="*/ 3182 w 6769917"/>
              <a:gd name="connsiteY0" fmla="*/ 1306570 h 3394380"/>
              <a:gd name="connsiteX1" fmla="*/ 6769917 w 6769917"/>
              <a:gd name="connsiteY1" fmla="*/ 0 h 3394380"/>
              <a:gd name="connsiteX2" fmla="*/ 6753225 w 6769917"/>
              <a:gd name="connsiteY2" fmla="*/ 3394380 h 3394380"/>
              <a:gd name="connsiteX3" fmla="*/ 0 w 6769917"/>
              <a:gd name="connsiteY3" fmla="*/ 3394380 h 3394380"/>
              <a:gd name="connsiteX4" fmla="*/ 3182 w 6769917"/>
              <a:gd name="connsiteY4" fmla="*/ 1306570 h 3394380"/>
              <a:gd name="connsiteX0" fmla="*/ 223 w 6771131"/>
              <a:gd name="connsiteY0" fmla="*/ 1297504 h 3394380"/>
              <a:gd name="connsiteX1" fmla="*/ 6771131 w 6771131"/>
              <a:gd name="connsiteY1" fmla="*/ 0 h 3394380"/>
              <a:gd name="connsiteX2" fmla="*/ 6754439 w 6771131"/>
              <a:gd name="connsiteY2" fmla="*/ 3394380 h 3394380"/>
              <a:gd name="connsiteX3" fmla="*/ 1214 w 6771131"/>
              <a:gd name="connsiteY3" fmla="*/ 3394380 h 3394380"/>
              <a:gd name="connsiteX4" fmla="*/ 223 w 6771131"/>
              <a:gd name="connsiteY4" fmla="*/ 1297504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58493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69621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5185" h="3394380">
                <a:moveTo>
                  <a:pt x="105" y="1297505"/>
                </a:moveTo>
                <a:lnTo>
                  <a:pt x="6775185" y="0"/>
                </a:lnTo>
                <a:cubicBezTo>
                  <a:pt x="6773330" y="1131460"/>
                  <a:pt x="6771476" y="2262920"/>
                  <a:pt x="6769621" y="3394380"/>
                </a:cubicBezTo>
                <a:lnTo>
                  <a:pt x="5268" y="3394380"/>
                </a:lnTo>
                <a:cubicBezTo>
                  <a:pt x="6329" y="2698443"/>
                  <a:pt x="-956" y="1993442"/>
                  <a:pt x="105" y="129750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51376" y="2240280"/>
            <a:ext cx="722376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151376" y="3218688"/>
            <a:ext cx="722376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028" y="5340096"/>
            <a:ext cx="1515759" cy="11569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ChangeAspect="1"/>
          </p:cNvSpPr>
          <p:nvPr userDrawn="1"/>
        </p:nvSpPr>
        <p:spPr bwMode="gray">
          <a:xfrm rot="10800000">
            <a:off x="4370832" y="457200"/>
            <a:ext cx="7221423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809744" y="1737360"/>
            <a:ext cx="640080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809744" y="2724912"/>
            <a:ext cx="640080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496" y="5340096"/>
            <a:ext cx="1515759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080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612648"/>
            <a:ext cx="7731125" cy="357505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005840" y="2240280"/>
            <a:ext cx="6879463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005840" y="3218688"/>
            <a:ext cx="6879463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028" y="5340096"/>
            <a:ext cx="1515759" cy="1156968"/>
          </a:xfrm>
          <a:prstGeom prst="rect">
            <a:avLst/>
          </a:prstGeom>
        </p:spPr>
      </p:pic>
      <p:grpSp>
        <p:nvGrpSpPr>
          <p:cNvPr id="86" name="Group 85"/>
          <p:cNvGrpSpPr/>
          <p:nvPr userDrawn="1"/>
        </p:nvGrpSpPr>
        <p:grpSpPr>
          <a:xfrm>
            <a:off x="601662" y="5892019"/>
            <a:ext cx="4152900" cy="603250"/>
            <a:chOff x="457200" y="5894388"/>
            <a:chExt cx="4152900" cy="603250"/>
          </a:xfrm>
        </p:grpSpPr>
        <p:sp>
          <p:nvSpPr>
            <p:cNvPr id="8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57200" y="5894388"/>
              <a:ext cx="4152900" cy="6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auto">
            <a:xfrm>
              <a:off x="465138" y="5894388"/>
              <a:ext cx="100013" cy="984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9" name="Rectangle 88"/>
            <p:cNvSpPr>
              <a:spLocks noChangeArrowheads="1"/>
            </p:cNvSpPr>
            <p:nvPr userDrawn="1"/>
          </p:nvSpPr>
          <p:spPr bwMode="auto">
            <a:xfrm>
              <a:off x="631825" y="5894388"/>
              <a:ext cx="101600" cy="984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0" name="Rectangle 89"/>
            <p:cNvSpPr>
              <a:spLocks noChangeArrowheads="1"/>
            </p:cNvSpPr>
            <p:nvPr userDrawn="1"/>
          </p:nvSpPr>
          <p:spPr bwMode="auto">
            <a:xfrm>
              <a:off x="801688" y="5894388"/>
              <a:ext cx="100013" cy="984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1" name="Freeform 90"/>
            <p:cNvSpPr>
              <a:spLocks/>
            </p:cNvSpPr>
            <p:nvPr userDrawn="1"/>
          </p:nvSpPr>
          <p:spPr bwMode="auto">
            <a:xfrm>
              <a:off x="461963" y="6122988"/>
              <a:ext cx="104775" cy="122238"/>
            </a:xfrm>
            <a:custGeom>
              <a:avLst/>
              <a:gdLst>
                <a:gd name="T0" fmla="*/ 120 w 264"/>
                <a:gd name="T1" fmla="*/ 305 h 305"/>
                <a:gd name="T2" fmla="*/ 264 w 264"/>
                <a:gd name="T3" fmla="*/ 0 h 305"/>
                <a:gd name="T4" fmla="*/ 212 w 264"/>
                <a:gd name="T5" fmla="*/ 0 h 305"/>
                <a:gd name="T6" fmla="*/ 170 w 264"/>
                <a:gd name="T7" fmla="*/ 98 h 305"/>
                <a:gd name="T8" fmla="*/ 170 w 264"/>
                <a:gd name="T9" fmla="*/ 98 h 305"/>
                <a:gd name="T10" fmla="*/ 153 w 264"/>
                <a:gd name="T11" fmla="*/ 136 h 305"/>
                <a:gd name="T12" fmla="*/ 140 w 264"/>
                <a:gd name="T13" fmla="*/ 167 h 305"/>
                <a:gd name="T14" fmla="*/ 140 w 264"/>
                <a:gd name="T15" fmla="*/ 167 h 305"/>
                <a:gd name="T16" fmla="*/ 126 w 264"/>
                <a:gd name="T17" fmla="*/ 135 h 305"/>
                <a:gd name="T18" fmla="*/ 106 w 264"/>
                <a:gd name="T19" fmla="*/ 97 h 305"/>
                <a:gd name="T20" fmla="*/ 56 w 264"/>
                <a:gd name="T21" fmla="*/ 0 h 305"/>
                <a:gd name="T22" fmla="*/ 0 w 264"/>
                <a:gd name="T23" fmla="*/ 0 h 305"/>
                <a:gd name="T24" fmla="*/ 114 w 264"/>
                <a:gd name="T25" fmla="*/ 213 h 305"/>
                <a:gd name="T26" fmla="*/ 68 w 264"/>
                <a:gd name="T27" fmla="*/ 305 h 305"/>
                <a:gd name="T28" fmla="*/ 120 w 264"/>
                <a:gd name="T2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4" h="305">
                  <a:moveTo>
                    <a:pt x="120" y="305"/>
                  </a:moveTo>
                  <a:lnTo>
                    <a:pt x="264" y="0"/>
                  </a:lnTo>
                  <a:lnTo>
                    <a:pt x="212" y="0"/>
                  </a:lnTo>
                  <a:lnTo>
                    <a:pt x="170" y="98"/>
                  </a:lnTo>
                  <a:lnTo>
                    <a:pt x="170" y="98"/>
                  </a:lnTo>
                  <a:lnTo>
                    <a:pt x="153" y="136"/>
                  </a:lnTo>
                  <a:lnTo>
                    <a:pt x="140" y="167"/>
                  </a:lnTo>
                  <a:lnTo>
                    <a:pt x="140" y="167"/>
                  </a:lnTo>
                  <a:lnTo>
                    <a:pt x="126" y="135"/>
                  </a:lnTo>
                  <a:lnTo>
                    <a:pt x="106" y="97"/>
                  </a:lnTo>
                  <a:lnTo>
                    <a:pt x="56" y="0"/>
                  </a:lnTo>
                  <a:lnTo>
                    <a:pt x="0" y="0"/>
                  </a:lnTo>
                  <a:lnTo>
                    <a:pt x="114" y="213"/>
                  </a:lnTo>
                  <a:lnTo>
                    <a:pt x="68" y="305"/>
                  </a:lnTo>
                  <a:lnTo>
                    <a:pt x="120" y="3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2" name="Freeform 91"/>
            <p:cNvSpPr>
              <a:spLocks noEditPoints="1"/>
            </p:cNvSpPr>
            <p:nvPr userDrawn="1"/>
          </p:nvSpPr>
          <p:spPr bwMode="auto">
            <a:xfrm>
              <a:off x="623888" y="6153151"/>
              <a:ext cx="73025" cy="92075"/>
            </a:xfrm>
            <a:custGeom>
              <a:avLst/>
              <a:gdLst>
                <a:gd name="T0" fmla="*/ 0 w 184"/>
                <a:gd name="T1" fmla="*/ 229 h 229"/>
                <a:gd name="T2" fmla="*/ 106 w 184"/>
                <a:gd name="T3" fmla="*/ 229 h 229"/>
                <a:gd name="T4" fmla="*/ 132 w 184"/>
                <a:gd name="T5" fmla="*/ 227 h 229"/>
                <a:gd name="T6" fmla="*/ 146 w 184"/>
                <a:gd name="T7" fmla="*/ 222 h 229"/>
                <a:gd name="T8" fmla="*/ 159 w 184"/>
                <a:gd name="T9" fmla="*/ 215 h 229"/>
                <a:gd name="T10" fmla="*/ 169 w 184"/>
                <a:gd name="T11" fmla="*/ 207 h 229"/>
                <a:gd name="T12" fmla="*/ 176 w 184"/>
                <a:gd name="T13" fmla="*/ 196 h 229"/>
                <a:gd name="T14" fmla="*/ 182 w 184"/>
                <a:gd name="T15" fmla="*/ 182 h 229"/>
                <a:gd name="T16" fmla="*/ 184 w 184"/>
                <a:gd name="T17" fmla="*/ 167 h 229"/>
                <a:gd name="T18" fmla="*/ 184 w 184"/>
                <a:gd name="T19" fmla="*/ 159 h 229"/>
                <a:gd name="T20" fmla="*/ 181 w 184"/>
                <a:gd name="T21" fmla="*/ 138 h 229"/>
                <a:gd name="T22" fmla="*/ 172 w 184"/>
                <a:gd name="T23" fmla="*/ 122 h 229"/>
                <a:gd name="T24" fmla="*/ 161 w 184"/>
                <a:gd name="T25" fmla="*/ 112 h 229"/>
                <a:gd name="T26" fmla="*/ 147 w 184"/>
                <a:gd name="T27" fmla="*/ 106 h 229"/>
                <a:gd name="T28" fmla="*/ 154 w 184"/>
                <a:gd name="T29" fmla="*/ 102 h 229"/>
                <a:gd name="T30" fmla="*/ 164 w 184"/>
                <a:gd name="T31" fmla="*/ 94 h 229"/>
                <a:gd name="T32" fmla="*/ 172 w 184"/>
                <a:gd name="T33" fmla="*/ 82 h 229"/>
                <a:gd name="T34" fmla="*/ 177 w 184"/>
                <a:gd name="T35" fmla="*/ 68 h 229"/>
                <a:gd name="T36" fmla="*/ 177 w 184"/>
                <a:gd name="T37" fmla="*/ 60 h 229"/>
                <a:gd name="T38" fmla="*/ 176 w 184"/>
                <a:gd name="T39" fmla="*/ 46 h 229"/>
                <a:gd name="T40" fmla="*/ 173 w 184"/>
                <a:gd name="T41" fmla="*/ 34 h 229"/>
                <a:gd name="T42" fmla="*/ 167 w 184"/>
                <a:gd name="T43" fmla="*/ 24 h 229"/>
                <a:gd name="T44" fmla="*/ 159 w 184"/>
                <a:gd name="T45" fmla="*/ 15 h 229"/>
                <a:gd name="T46" fmla="*/ 150 w 184"/>
                <a:gd name="T47" fmla="*/ 9 h 229"/>
                <a:gd name="T48" fmla="*/ 126 w 184"/>
                <a:gd name="T49" fmla="*/ 1 h 229"/>
                <a:gd name="T50" fmla="*/ 0 w 184"/>
                <a:gd name="T51" fmla="*/ 0 h 229"/>
                <a:gd name="T52" fmla="*/ 45 w 184"/>
                <a:gd name="T53" fmla="*/ 37 h 229"/>
                <a:gd name="T54" fmla="*/ 104 w 184"/>
                <a:gd name="T55" fmla="*/ 37 h 229"/>
                <a:gd name="T56" fmla="*/ 117 w 184"/>
                <a:gd name="T57" fmla="*/ 39 h 229"/>
                <a:gd name="T58" fmla="*/ 126 w 184"/>
                <a:gd name="T59" fmla="*/ 45 h 229"/>
                <a:gd name="T60" fmla="*/ 131 w 184"/>
                <a:gd name="T61" fmla="*/ 53 h 229"/>
                <a:gd name="T62" fmla="*/ 133 w 184"/>
                <a:gd name="T63" fmla="*/ 64 h 229"/>
                <a:gd name="T64" fmla="*/ 132 w 184"/>
                <a:gd name="T65" fmla="*/ 69 h 229"/>
                <a:gd name="T66" fmla="*/ 129 w 184"/>
                <a:gd name="T67" fmla="*/ 78 h 229"/>
                <a:gd name="T68" fmla="*/ 122 w 184"/>
                <a:gd name="T69" fmla="*/ 85 h 229"/>
                <a:gd name="T70" fmla="*/ 111 w 184"/>
                <a:gd name="T71" fmla="*/ 89 h 229"/>
                <a:gd name="T72" fmla="*/ 45 w 184"/>
                <a:gd name="T73" fmla="*/ 90 h 229"/>
                <a:gd name="T74" fmla="*/ 45 w 184"/>
                <a:gd name="T75" fmla="*/ 127 h 229"/>
                <a:gd name="T76" fmla="*/ 105 w 184"/>
                <a:gd name="T77" fmla="*/ 127 h 229"/>
                <a:gd name="T78" fmla="*/ 120 w 184"/>
                <a:gd name="T79" fmla="*/ 129 h 229"/>
                <a:gd name="T80" fmla="*/ 130 w 184"/>
                <a:gd name="T81" fmla="*/ 136 h 229"/>
                <a:gd name="T82" fmla="*/ 137 w 184"/>
                <a:gd name="T83" fmla="*/ 146 h 229"/>
                <a:gd name="T84" fmla="*/ 140 w 184"/>
                <a:gd name="T85" fmla="*/ 160 h 229"/>
                <a:gd name="T86" fmla="*/ 139 w 184"/>
                <a:gd name="T87" fmla="*/ 167 h 229"/>
                <a:gd name="T88" fmla="*/ 135 w 184"/>
                <a:gd name="T89" fmla="*/ 178 h 229"/>
                <a:gd name="T90" fmla="*/ 127 w 184"/>
                <a:gd name="T91" fmla="*/ 187 h 229"/>
                <a:gd name="T92" fmla="*/ 113 w 184"/>
                <a:gd name="T93" fmla="*/ 191 h 229"/>
                <a:gd name="T94" fmla="*/ 45 w 184"/>
                <a:gd name="T95" fmla="*/ 19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4" h="229">
                  <a:moveTo>
                    <a:pt x="0" y="0"/>
                  </a:moveTo>
                  <a:lnTo>
                    <a:pt x="0" y="229"/>
                  </a:lnTo>
                  <a:lnTo>
                    <a:pt x="106" y="229"/>
                  </a:lnTo>
                  <a:lnTo>
                    <a:pt x="106" y="229"/>
                  </a:lnTo>
                  <a:lnTo>
                    <a:pt x="124" y="228"/>
                  </a:lnTo>
                  <a:lnTo>
                    <a:pt x="132" y="227"/>
                  </a:lnTo>
                  <a:lnTo>
                    <a:pt x="139" y="225"/>
                  </a:lnTo>
                  <a:lnTo>
                    <a:pt x="146" y="222"/>
                  </a:lnTo>
                  <a:lnTo>
                    <a:pt x="153" y="219"/>
                  </a:lnTo>
                  <a:lnTo>
                    <a:pt x="159" y="215"/>
                  </a:lnTo>
                  <a:lnTo>
                    <a:pt x="164" y="211"/>
                  </a:lnTo>
                  <a:lnTo>
                    <a:pt x="169" y="207"/>
                  </a:lnTo>
                  <a:lnTo>
                    <a:pt x="173" y="201"/>
                  </a:lnTo>
                  <a:lnTo>
                    <a:pt x="176" y="196"/>
                  </a:lnTo>
                  <a:lnTo>
                    <a:pt x="179" y="189"/>
                  </a:lnTo>
                  <a:lnTo>
                    <a:pt x="182" y="182"/>
                  </a:lnTo>
                  <a:lnTo>
                    <a:pt x="183" y="175"/>
                  </a:lnTo>
                  <a:lnTo>
                    <a:pt x="184" y="167"/>
                  </a:lnTo>
                  <a:lnTo>
                    <a:pt x="184" y="159"/>
                  </a:lnTo>
                  <a:lnTo>
                    <a:pt x="184" y="159"/>
                  </a:lnTo>
                  <a:lnTo>
                    <a:pt x="184" y="148"/>
                  </a:lnTo>
                  <a:lnTo>
                    <a:pt x="181" y="138"/>
                  </a:lnTo>
                  <a:lnTo>
                    <a:pt x="177" y="129"/>
                  </a:lnTo>
                  <a:lnTo>
                    <a:pt x="172" y="122"/>
                  </a:lnTo>
                  <a:lnTo>
                    <a:pt x="167" y="116"/>
                  </a:lnTo>
                  <a:lnTo>
                    <a:pt x="161" y="112"/>
                  </a:lnTo>
                  <a:lnTo>
                    <a:pt x="154" y="108"/>
                  </a:lnTo>
                  <a:lnTo>
                    <a:pt x="147" y="106"/>
                  </a:lnTo>
                  <a:lnTo>
                    <a:pt x="147" y="106"/>
                  </a:lnTo>
                  <a:lnTo>
                    <a:pt x="154" y="102"/>
                  </a:lnTo>
                  <a:lnTo>
                    <a:pt x="159" y="98"/>
                  </a:lnTo>
                  <a:lnTo>
                    <a:pt x="164" y="94"/>
                  </a:lnTo>
                  <a:lnTo>
                    <a:pt x="169" y="88"/>
                  </a:lnTo>
                  <a:lnTo>
                    <a:pt x="172" y="82"/>
                  </a:lnTo>
                  <a:lnTo>
                    <a:pt x="175" y="76"/>
                  </a:lnTo>
                  <a:lnTo>
                    <a:pt x="177" y="68"/>
                  </a:lnTo>
                  <a:lnTo>
                    <a:pt x="177" y="60"/>
                  </a:lnTo>
                  <a:lnTo>
                    <a:pt x="177" y="60"/>
                  </a:lnTo>
                  <a:lnTo>
                    <a:pt x="177" y="53"/>
                  </a:lnTo>
                  <a:lnTo>
                    <a:pt x="176" y="46"/>
                  </a:lnTo>
                  <a:lnTo>
                    <a:pt x="175" y="40"/>
                  </a:lnTo>
                  <a:lnTo>
                    <a:pt x="173" y="34"/>
                  </a:lnTo>
                  <a:lnTo>
                    <a:pt x="170" y="29"/>
                  </a:lnTo>
                  <a:lnTo>
                    <a:pt x="167" y="24"/>
                  </a:lnTo>
                  <a:lnTo>
                    <a:pt x="164" y="19"/>
                  </a:lnTo>
                  <a:lnTo>
                    <a:pt x="159" y="15"/>
                  </a:lnTo>
                  <a:lnTo>
                    <a:pt x="155" y="12"/>
                  </a:lnTo>
                  <a:lnTo>
                    <a:pt x="150" y="9"/>
                  </a:lnTo>
                  <a:lnTo>
                    <a:pt x="139" y="4"/>
                  </a:lnTo>
                  <a:lnTo>
                    <a:pt x="126" y="1"/>
                  </a:lnTo>
                  <a:lnTo>
                    <a:pt x="112" y="0"/>
                  </a:lnTo>
                  <a:lnTo>
                    <a:pt x="0" y="0"/>
                  </a:lnTo>
                  <a:close/>
                  <a:moveTo>
                    <a:pt x="45" y="90"/>
                  </a:moveTo>
                  <a:lnTo>
                    <a:pt x="45" y="37"/>
                  </a:lnTo>
                  <a:lnTo>
                    <a:pt x="104" y="37"/>
                  </a:lnTo>
                  <a:lnTo>
                    <a:pt x="104" y="37"/>
                  </a:lnTo>
                  <a:lnTo>
                    <a:pt x="111" y="38"/>
                  </a:lnTo>
                  <a:lnTo>
                    <a:pt x="117" y="39"/>
                  </a:lnTo>
                  <a:lnTo>
                    <a:pt x="122" y="42"/>
                  </a:lnTo>
                  <a:lnTo>
                    <a:pt x="126" y="45"/>
                  </a:lnTo>
                  <a:lnTo>
                    <a:pt x="129" y="49"/>
                  </a:lnTo>
                  <a:lnTo>
                    <a:pt x="131" y="53"/>
                  </a:lnTo>
                  <a:lnTo>
                    <a:pt x="132" y="58"/>
                  </a:lnTo>
                  <a:lnTo>
                    <a:pt x="133" y="64"/>
                  </a:lnTo>
                  <a:lnTo>
                    <a:pt x="133" y="64"/>
                  </a:lnTo>
                  <a:lnTo>
                    <a:pt x="132" y="69"/>
                  </a:lnTo>
                  <a:lnTo>
                    <a:pt x="131" y="74"/>
                  </a:lnTo>
                  <a:lnTo>
                    <a:pt x="129" y="78"/>
                  </a:lnTo>
                  <a:lnTo>
                    <a:pt x="126" y="82"/>
                  </a:lnTo>
                  <a:lnTo>
                    <a:pt x="122" y="85"/>
                  </a:lnTo>
                  <a:lnTo>
                    <a:pt x="117" y="88"/>
                  </a:lnTo>
                  <a:lnTo>
                    <a:pt x="111" y="89"/>
                  </a:lnTo>
                  <a:lnTo>
                    <a:pt x="104" y="90"/>
                  </a:lnTo>
                  <a:lnTo>
                    <a:pt x="45" y="90"/>
                  </a:lnTo>
                  <a:close/>
                  <a:moveTo>
                    <a:pt x="45" y="192"/>
                  </a:moveTo>
                  <a:lnTo>
                    <a:pt x="45" y="127"/>
                  </a:lnTo>
                  <a:lnTo>
                    <a:pt x="105" y="127"/>
                  </a:lnTo>
                  <a:lnTo>
                    <a:pt x="105" y="127"/>
                  </a:lnTo>
                  <a:lnTo>
                    <a:pt x="113" y="128"/>
                  </a:lnTo>
                  <a:lnTo>
                    <a:pt x="120" y="129"/>
                  </a:lnTo>
                  <a:lnTo>
                    <a:pt x="125" y="132"/>
                  </a:lnTo>
                  <a:lnTo>
                    <a:pt x="130" y="136"/>
                  </a:lnTo>
                  <a:lnTo>
                    <a:pt x="134" y="141"/>
                  </a:lnTo>
                  <a:lnTo>
                    <a:pt x="137" y="146"/>
                  </a:lnTo>
                  <a:lnTo>
                    <a:pt x="139" y="153"/>
                  </a:lnTo>
                  <a:lnTo>
                    <a:pt x="140" y="160"/>
                  </a:lnTo>
                  <a:lnTo>
                    <a:pt x="140" y="160"/>
                  </a:lnTo>
                  <a:lnTo>
                    <a:pt x="139" y="167"/>
                  </a:lnTo>
                  <a:lnTo>
                    <a:pt x="138" y="173"/>
                  </a:lnTo>
                  <a:lnTo>
                    <a:pt x="135" y="178"/>
                  </a:lnTo>
                  <a:lnTo>
                    <a:pt x="131" y="183"/>
                  </a:lnTo>
                  <a:lnTo>
                    <a:pt x="127" y="187"/>
                  </a:lnTo>
                  <a:lnTo>
                    <a:pt x="120" y="190"/>
                  </a:lnTo>
                  <a:lnTo>
                    <a:pt x="113" y="191"/>
                  </a:lnTo>
                  <a:lnTo>
                    <a:pt x="104" y="192"/>
                  </a:lnTo>
                  <a:lnTo>
                    <a:pt x="45" y="1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3" name="Freeform 92"/>
            <p:cNvSpPr>
              <a:spLocks noEditPoints="1"/>
            </p:cNvSpPr>
            <p:nvPr userDrawn="1"/>
          </p:nvSpPr>
          <p:spPr bwMode="auto">
            <a:xfrm>
              <a:off x="711200" y="6151563"/>
              <a:ext cx="73025" cy="95250"/>
            </a:xfrm>
            <a:custGeom>
              <a:avLst/>
              <a:gdLst>
                <a:gd name="T0" fmla="*/ 187 w 187"/>
                <a:gd name="T1" fmla="*/ 77 h 239"/>
                <a:gd name="T2" fmla="*/ 186 w 187"/>
                <a:gd name="T3" fmla="*/ 68 h 239"/>
                <a:gd name="T4" fmla="*/ 183 w 187"/>
                <a:gd name="T5" fmla="*/ 51 h 239"/>
                <a:gd name="T6" fmla="*/ 177 w 187"/>
                <a:gd name="T7" fmla="*/ 36 h 239"/>
                <a:gd name="T8" fmla="*/ 168 w 187"/>
                <a:gd name="T9" fmla="*/ 24 h 239"/>
                <a:gd name="T10" fmla="*/ 157 w 187"/>
                <a:gd name="T11" fmla="*/ 15 h 239"/>
                <a:gd name="T12" fmla="*/ 143 w 187"/>
                <a:gd name="T13" fmla="*/ 8 h 239"/>
                <a:gd name="T14" fmla="*/ 128 w 187"/>
                <a:gd name="T15" fmla="*/ 3 h 239"/>
                <a:gd name="T16" fmla="*/ 110 w 187"/>
                <a:gd name="T17" fmla="*/ 1 h 239"/>
                <a:gd name="T18" fmla="*/ 100 w 187"/>
                <a:gd name="T19" fmla="*/ 0 h 239"/>
                <a:gd name="T20" fmla="*/ 77 w 187"/>
                <a:gd name="T21" fmla="*/ 2 h 239"/>
                <a:gd name="T22" fmla="*/ 57 w 187"/>
                <a:gd name="T23" fmla="*/ 6 h 239"/>
                <a:gd name="T24" fmla="*/ 38 w 187"/>
                <a:gd name="T25" fmla="*/ 12 h 239"/>
                <a:gd name="T26" fmla="*/ 21 w 187"/>
                <a:gd name="T27" fmla="*/ 21 h 239"/>
                <a:gd name="T28" fmla="*/ 39 w 187"/>
                <a:gd name="T29" fmla="*/ 55 h 239"/>
                <a:gd name="T30" fmla="*/ 67 w 187"/>
                <a:gd name="T31" fmla="*/ 44 h 239"/>
                <a:gd name="T32" fmla="*/ 99 w 187"/>
                <a:gd name="T33" fmla="*/ 40 h 239"/>
                <a:gd name="T34" fmla="*/ 109 w 187"/>
                <a:gd name="T35" fmla="*/ 41 h 239"/>
                <a:gd name="T36" fmla="*/ 125 w 187"/>
                <a:gd name="T37" fmla="*/ 46 h 239"/>
                <a:gd name="T38" fmla="*/ 136 w 187"/>
                <a:gd name="T39" fmla="*/ 56 h 239"/>
                <a:gd name="T40" fmla="*/ 142 w 187"/>
                <a:gd name="T41" fmla="*/ 70 h 239"/>
                <a:gd name="T42" fmla="*/ 143 w 187"/>
                <a:gd name="T43" fmla="*/ 96 h 239"/>
                <a:gd name="T44" fmla="*/ 134 w 187"/>
                <a:gd name="T45" fmla="*/ 93 h 239"/>
                <a:gd name="T46" fmla="*/ 107 w 187"/>
                <a:gd name="T47" fmla="*/ 88 h 239"/>
                <a:gd name="T48" fmla="*/ 91 w 187"/>
                <a:gd name="T49" fmla="*/ 88 h 239"/>
                <a:gd name="T50" fmla="*/ 63 w 187"/>
                <a:gd name="T51" fmla="*/ 90 h 239"/>
                <a:gd name="T52" fmla="*/ 47 w 187"/>
                <a:gd name="T53" fmla="*/ 94 h 239"/>
                <a:gd name="T54" fmla="*/ 32 w 187"/>
                <a:gd name="T55" fmla="*/ 101 h 239"/>
                <a:gd name="T56" fmla="*/ 20 w 187"/>
                <a:gd name="T57" fmla="*/ 110 h 239"/>
                <a:gd name="T58" fmla="*/ 10 w 187"/>
                <a:gd name="T59" fmla="*/ 122 h 239"/>
                <a:gd name="T60" fmla="*/ 4 w 187"/>
                <a:gd name="T61" fmla="*/ 136 h 239"/>
                <a:gd name="T62" fmla="*/ 0 w 187"/>
                <a:gd name="T63" fmla="*/ 152 h 239"/>
                <a:gd name="T64" fmla="*/ 0 w 187"/>
                <a:gd name="T65" fmla="*/ 162 h 239"/>
                <a:gd name="T66" fmla="*/ 1 w 187"/>
                <a:gd name="T67" fmla="*/ 181 h 239"/>
                <a:gd name="T68" fmla="*/ 7 w 187"/>
                <a:gd name="T69" fmla="*/ 197 h 239"/>
                <a:gd name="T70" fmla="*/ 15 w 187"/>
                <a:gd name="T71" fmla="*/ 211 h 239"/>
                <a:gd name="T72" fmla="*/ 25 w 187"/>
                <a:gd name="T73" fmla="*/ 221 h 239"/>
                <a:gd name="T74" fmla="*/ 38 w 187"/>
                <a:gd name="T75" fmla="*/ 229 h 239"/>
                <a:gd name="T76" fmla="*/ 51 w 187"/>
                <a:gd name="T77" fmla="*/ 235 h 239"/>
                <a:gd name="T78" fmla="*/ 79 w 187"/>
                <a:gd name="T79" fmla="*/ 239 h 239"/>
                <a:gd name="T80" fmla="*/ 90 w 187"/>
                <a:gd name="T81" fmla="*/ 238 h 239"/>
                <a:gd name="T82" fmla="*/ 109 w 187"/>
                <a:gd name="T83" fmla="*/ 234 h 239"/>
                <a:gd name="T84" fmla="*/ 116 w 187"/>
                <a:gd name="T85" fmla="*/ 231 h 239"/>
                <a:gd name="T86" fmla="*/ 135 w 187"/>
                <a:gd name="T87" fmla="*/ 218 h 239"/>
                <a:gd name="T88" fmla="*/ 143 w 187"/>
                <a:gd name="T89" fmla="*/ 234 h 239"/>
                <a:gd name="T90" fmla="*/ 143 w 187"/>
                <a:gd name="T91" fmla="*/ 169 h 239"/>
                <a:gd name="T92" fmla="*/ 138 w 187"/>
                <a:gd name="T93" fmla="*/ 174 h 239"/>
                <a:gd name="T94" fmla="*/ 127 w 187"/>
                <a:gd name="T95" fmla="*/ 185 h 239"/>
                <a:gd name="T96" fmla="*/ 113 w 187"/>
                <a:gd name="T97" fmla="*/ 193 h 239"/>
                <a:gd name="T98" fmla="*/ 95 w 187"/>
                <a:gd name="T99" fmla="*/ 198 h 239"/>
                <a:gd name="T100" fmla="*/ 86 w 187"/>
                <a:gd name="T101" fmla="*/ 198 h 239"/>
                <a:gd name="T102" fmla="*/ 68 w 187"/>
                <a:gd name="T103" fmla="*/ 196 h 239"/>
                <a:gd name="T104" fmla="*/ 55 w 187"/>
                <a:gd name="T105" fmla="*/ 189 h 239"/>
                <a:gd name="T106" fmla="*/ 50 w 187"/>
                <a:gd name="T107" fmla="*/ 184 h 239"/>
                <a:gd name="T108" fmla="*/ 43 w 187"/>
                <a:gd name="T109" fmla="*/ 170 h 239"/>
                <a:gd name="T110" fmla="*/ 42 w 187"/>
                <a:gd name="T111" fmla="*/ 160 h 239"/>
                <a:gd name="T112" fmla="*/ 46 w 187"/>
                <a:gd name="T113" fmla="*/ 146 h 239"/>
                <a:gd name="T114" fmla="*/ 55 w 187"/>
                <a:gd name="T115" fmla="*/ 136 h 239"/>
                <a:gd name="T116" fmla="*/ 70 w 187"/>
                <a:gd name="T117" fmla="*/ 129 h 239"/>
                <a:gd name="T118" fmla="*/ 89 w 187"/>
                <a:gd name="T119" fmla="*/ 126 h 239"/>
                <a:gd name="T120" fmla="*/ 106 w 187"/>
                <a:gd name="T121" fmla="*/ 127 h 239"/>
                <a:gd name="T122" fmla="*/ 120 w 187"/>
                <a:gd name="T123" fmla="*/ 129 h 239"/>
                <a:gd name="T124" fmla="*/ 143 w 187"/>
                <a:gd name="T125" fmla="*/ 13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239">
                  <a:moveTo>
                    <a:pt x="187" y="234"/>
                  </a:moveTo>
                  <a:lnTo>
                    <a:pt x="187" y="77"/>
                  </a:lnTo>
                  <a:lnTo>
                    <a:pt x="187" y="77"/>
                  </a:lnTo>
                  <a:lnTo>
                    <a:pt x="186" y="68"/>
                  </a:lnTo>
                  <a:lnTo>
                    <a:pt x="185" y="59"/>
                  </a:lnTo>
                  <a:lnTo>
                    <a:pt x="183" y="51"/>
                  </a:lnTo>
                  <a:lnTo>
                    <a:pt x="181" y="43"/>
                  </a:lnTo>
                  <a:lnTo>
                    <a:pt x="177" y="36"/>
                  </a:lnTo>
                  <a:lnTo>
                    <a:pt x="173" y="30"/>
                  </a:lnTo>
                  <a:lnTo>
                    <a:pt x="168" y="24"/>
                  </a:lnTo>
                  <a:lnTo>
                    <a:pt x="163" y="19"/>
                  </a:lnTo>
                  <a:lnTo>
                    <a:pt x="157" y="15"/>
                  </a:lnTo>
                  <a:lnTo>
                    <a:pt x="150" y="11"/>
                  </a:lnTo>
                  <a:lnTo>
                    <a:pt x="143" y="8"/>
                  </a:lnTo>
                  <a:lnTo>
                    <a:pt x="136" y="5"/>
                  </a:lnTo>
                  <a:lnTo>
                    <a:pt x="128" y="3"/>
                  </a:lnTo>
                  <a:lnTo>
                    <a:pt x="119" y="2"/>
                  </a:lnTo>
                  <a:lnTo>
                    <a:pt x="110" y="1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88" y="1"/>
                  </a:lnTo>
                  <a:lnTo>
                    <a:pt x="77" y="2"/>
                  </a:lnTo>
                  <a:lnTo>
                    <a:pt x="67" y="3"/>
                  </a:lnTo>
                  <a:lnTo>
                    <a:pt x="57" y="6"/>
                  </a:lnTo>
                  <a:lnTo>
                    <a:pt x="47" y="8"/>
                  </a:lnTo>
                  <a:lnTo>
                    <a:pt x="38" y="12"/>
                  </a:lnTo>
                  <a:lnTo>
                    <a:pt x="30" y="16"/>
                  </a:lnTo>
                  <a:lnTo>
                    <a:pt x="21" y="21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52" y="48"/>
                  </a:lnTo>
                  <a:lnTo>
                    <a:pt x="67" y="44"/>
                  </a:lnTo>
                  <a:lnTo>
                    <a:pt x="82" y="41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109" y="41"/>
                  </a:lnTo>
                  <a:lnTo>
                    <a:pt x="118" y="43"/>
                  </a:lnTo>
                  <a:lnTo>
                    <a:pt x="125" y="46"/>
                  </a:lnTo>
                  <a:lnTo>
                    <a:pt x="132" y="51"/>
                  </a:lnTo>
                  <a:lnTo>
                    <a:pt x="136" y="56"/>
                  </a:lnTo>
                  <a:lnTo>
                    <a:pt x="140" y="63"/>
                  </a:lnTo>
                  <a:lnTo>
                    <a:pt x="142" y="70"/>
                  </a:lnTo>
                  <a:lnTo>
                    <a:pt x="143" y="79"/>
                  </a:lnTo>
                  <a:lnTo>
                    <a:pt x="143" y="96"/>
                  </a:lnTo>
                  <a:lnTo>
                    <a:pt x="143" y="96"/>
                  </a:lnTo>
                  <a:lnTo>
                    <a:pt x="134" y="93"/>
                  </a:lnTo>
                  <a:lnTo>
                    <a:pt x="122" y="90"/>
                  </a:lnTo>
                  <a:lnTo>
                    <a:pt x="107" y="88"/>
                  </a:lnTo>
                  <a:lnTo>
                    <a:pt x="91" y="88"/>
                  </a:lnTo>
                  <a:lnTo>
                    <a:pt x="91" y="88"/>
                  </a:lnTo>
                  <a:lnTo>
                    <a:pt x="72" y="89"/>
                  </a:lnTo>
                  <a:lnTo>
                    <a:pt x="63" y="90"/>
                  </a:lnTo>
                  <a:lnTo>
                    <a:pt x="55" y="92"/>
                  </a:lnTo>
                  <a:lnTo>
                    <a:pt x="47" y="94"/>
                  </a:lnTo>
                  <a:lnTo>
                    <a:pt x="39" y="98"/>
                  </a:lnTo>
                  <a:lnTo>
                    <a:pt x="32" y="101"/>
                  </a:lnTo>
                  <a:lnTo>
                    <a:pt x="26" y="105"/>
                  </a:lnTo>
                  <a:lnTo>
                    <a:pt x="20" y="110"/>
                  </a:lnTo>
                  <a:lnTo>
                    <a:pt x="15" y="116"/>
                  </a:lnTo>
                  <a:lnTo>
                    <a:pt x="10" y="122"/>
                  </a:lnTo>
                  <a:lnTo>
                    <a:pt x="7" y="129"/>
                  </a:lnTo>
                  <a:lnTo>
                    <a:pt x="4" y="136"/>
                  </a:lnTo>
                  <a:lnTo>
                    <a:pt x="1" y="144"/>
                  </a:lnTo>
                  <a:lnTo>
                    <a:pt x="0" y="15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2"/>
                  </a:lnTo>
                  <a:lnTo>
                    <a:pt x="1" y="181"/>
                  </a:lnTo>
                  <a:lnTo>
                    <a:pt x="4" y="190"/>
                  </a:lnTo>
                  <a:lnTo>
                    <a:pt x="7" y="197"/>
                  </a:lnTo>
                  <a:lnTo>
                    <a:pt x="11" y="204"/>
                  </a:lnTo>
                  <a:lnTo>
                    <a:pt x="15" y="211"/>
                  </a:lnTo>
                  <a:lnTo>
                    <a:pt x="20" y="216"/>
                  </a:lnTo>
                  <a:lnTo>
                    <a:pt x="25" y="221"/>
                  </a:lnTo>
                  <a:lnTo>
                    <a:pt x="31" y="226"/>
                  </a:lnTo>
                  <a:lnTo>
                    <a:pt x="38" y="229"/>
                  </a:lnTo>
                  <a:lnTo>
                    <a:pt x="44" y="232"/>
                  </a:lnTo>
                  <a:lnTo>
                    <a:pt x="51" y="235"/>
                  </a:lnTo>
                  <a:lnTo>
                    <a:pt x="65" y="238"/>
                  </a:lnTo>
                  <a:lnTo>
                    <a:pt x="79" y="239"/>
                  </a:lnTo>
                  <a:lnTo>
                    <a:pt x="79" y="239"/>
                  </a:lnTo>
                  <a:lnTo>
                    <a:pt x="90" y="238"/>
                  </a:lnTo>
                  <a:lnTo>
                    <a:pt x="100" y="236"/>
                  </a:lnTo>
                  <a:lnTo>
                    <a:pt x="109" y="234"/>
                  </a:lnTo>
                  <a:lnTo>
                    <a:pt x="116" y="231"/>
                  </a:lnTo>
                  <a:lnTo>
                    <a:pt x="116" y="231"/>
                  </a:lnTo>
                  <a:lnTo>
                    <a:pt x="128" y="223"/>
                  </a:lnTo>
                  <a:lnTo>
                    <a:pt x="135" y="218"/>
                  </a:lnTo>
                  <a:lnTo>
                    <a:pt x="143" y="211"/>
                  </a:lnTo>
                  <a:lnTo>
                    <a:pt x="143" y="234"/>
                  </a:lnTo>
                  <a:lnTo>
                    <a:pt x="187" y="234"/>
                  </a:lnTo>
                  <a:close/>
                  <a:moveTo>
                    <a:pt x="143" y="169"/>
                  </a:moveTo>
                  <a:lnTo>
                    <a:pt x="143" y="169"/>
                  </a:lnTo>
                  <a:lnTo>
                    <a:pt x="138" y="174"/>
                  </a:lnTo>
                  <a:lnTo>
                    <a:pt x="133" y="180"/>
                  </a:lnTo>
                  <a:lnTo>
                    <a:pt x="127" y="185"/>
                  </a:lnTo>
                  <a:lnTo>
                    <a:pt x="120" y="189"/>
                  </a:lnTo>
                  <a:lnTo>
                    <a:pt x="113" y="193"/>
                  </a:lnTo>
                  <a:lnTo>
                    <a:pt x="104" y="196"/>
                  </a:lnTo>
                  <a:lnTo>
                    <a:pt x="95" y="198"/>
                  </a:lnTo>
                  <a:lnTo>
                    <a:pt x="86" y="198"/>
                  </a:lnTo>
                  <a:lnTo>
                    <a:pt x="86" y="198"/>
                  </a:lnTo>
                  <a:lnTo>
                    <a:pt x="76" y="198"/>
                  </a:lnTo>
                  <a:lnTo>
                    <a:pt x="68" y="196"/>
                  </a:lnTo>
                  <a:lnTo>
                    <a:pt x="61" y="193"/>
                  </a:lnTo>
                  <a:lnTo>
                    <a:pt x="55" y="189"/>
                  </a:lnTo>
                  <a:lnTo>
                    <a:pt x="55" y="189"/>
                  </a:lnTo>
                  <a:lnTo>
                    <a:pt x="50" y="184"/>
                  </a:lnTo>
                  <a:lnTo>
                    <a:pt x="46" y="178"/>
                  </a:lnTo>
                  <a:lnTo>
                    <a:pt x="43" y="170"/>
                  </a:lnTo>
                  <a:lnTo>
                    <a:pt x="42" y="160"/>
                  </a:lnTo>
                  <a:lnTo>
                    <a:pt x="42" y="160"/>
                  </a:lnTo>
                  <a:lnTo>
                    <a:pt x="43" y="153"/>
                  </a:lnTo>
                  <a:lnTo>
                    <a:pt x="46" y="146"/>
                  </a:lnTo>
                  <a:lnTo>
                    <a:pt x="50" y="140"/>
                  </a:lnTo>
                  <a:lnTo>
                    <a:pt x="55" y="136"/>
                  </a:lnTo>
                  <a:lnTo>
                    <a:pt x="62" y="132"/>
                  </a:lnTo>
                  <a:lnTo>
                    <a:pt x="70" y="129"/>
                  </a:lnTo>
                  <a:lnTo>
                    <a:pt x="79" y="127"/>
                  </a:lnTo>
                  <a:lnTo>
                    <a:pt x="89" y="126"/>
                  </a:lnTo>
                  <a:lnTo>
                    <a:pt x="89" y="126"/>
                  </a:lnTo>
                  <a:lnTo>
                    <a:pt x="106" y="127"/>
                  </a:lnTo>
                  <a:lnTo>
                    <a:pt x="120" y="129"/>
                  </a:lnTo>
                  <a:lnTo>
                    <a:pt x="120" y="129"/>
                  </a:lnTo>
                  <a:lnTo>
                    <a:pt x="131" y="132"/>
                  </a:lnTo>
                  <a:lnTo>
                    <a:pt x="143" y="136"/>
                  </a:lnTo>
                  <a:lnTo>
                    <a:pt x="143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4" name="Freeform 93"/>
            <p:cNvSpPr>
              <a:spLocks/>
            </p:cNvSpPr>
            <p:nvPr userDrawn="1"/>
          </p:nvSpPr>
          <p:spPr bwMode="auto">
            <a:xfrm>
              <a:off x="803275" y="6151563"/>
              <a:ext cx="71438" cy="95250"/>
            </a:xfrm>
            <a:custGeom>
              <a:avLst/>
              <a:gdLst>
                <a:gd name="T0" fmla="*/ 181 w 181"/>
                <a:gd name="T1" fmla="*/ 39 h 239"/>
                <a:gd name="T2" fmla="*/ 165 w 181"/>
                <a:gd name="T3" fmla="*/ 22 h 239"/>
                <a:gd name="T4" fmla="*/ 146 w 181"/>
                <a:gd name="T5" fmla="*/ 10 h 239"/>
                <a:gd name="T6" fmla="*/ 124 w 181"/>
                <a:gd name="T7" fmla="*/ 3 h 239"/>
                <a:gd name="T8" fmla="*/ 100 w 181"/>
                <a:gd name="T9" fmla="*/ 0 h 239"/>
                <a:gd name="T10" fmla="*/ 90 w 181"/>
                <a:gd name="T11" fmla="*/ 1 h 239"/>
                <a:gd name="T12" fmla="*/ 70 w 181"/>
                <a:gd name="T13" fmla="*/ 5 h 239"/>
                <a:gd name="T14" fmla="*/ 52 w 181"/>
                <a:gd name="T15" fmla="*/ 13 h 239"/>
                <a:gd name="T16" fmla="*/ 36 w 181"/>
                <a:gd name="T17" fmla="*/ 25 h 239"/>
                <a:gd name="T18" fmla="*/ 23 w 181"/>
                <a:gd name="T19" fmla="*/ 40 h 239"/>
                <a:gd name="T20" fmla="*/ 12 w 181"/>
                <a:gd name="T21" fmla="*/ 59 h 239"/>
                <a:gd name="T22" fmla="*/ 5 w 181"/>
                <a:gd name="T23" fmla="*/ 81 h 239"/>
                <a:gd name="T24" fmla="*/ 1 w 181"/>
                <a:gd name="T25" fmla="*/ 106 h 239"/>
                <a:gd name="T26" fmla="*/ 0 w 181"/>
                <a:gd name="T27" fmla="*/ 120 h 239"/>
                <a:gd name="T28" fmla="*/ 2 w 181"/>
                <a:gd name="T29" fmla="*/ 146 h 239"/>
                <a:gd name="T30" fmla="*/ 8 w 181"/>
                <a:gd name="T31" fmla="*/ 169 h 239"/>
                <a:gd name="T32" fmla="*/ 17 w 181"/>
                <a:gd name="T33" fmla="*/ 189 h 239"/>
                <a:gd name="T34" fmla="*/ 29 w 181"/>
                <a:gd name="T35" fmla="*/ 206 h 239"/>
                <a:gd name="T36" fmla="*/ 43 w 181"/>
                <a:gd name="T37" fmla="*/ 220 h 239"/>
                <a:gd name="T38" fmla="*/ 60 w 181"/>
                <a:gd name="T39" fmla="*/ 230 h 239"/>
                <a:gd name="T40" fmla="*/ 79 w 181"/>
                <a:gd name="T41" fmla="*/ 237 h 239"/>
                <a:gd name="T42" fmla="*/ 99 w 181"/>
                <a:gd name="T43" fmla="*/ 239 h 239"/>
                <a:gd name="T44" fmla="*/ 114 w 181"/>
                <a:gd name="T45" fmla="*/ 238 h 239"/>
                <a:gd name="T46" fmla="*/ 139 w 181"/>
                <a:gd name="T47" fmla="*/ 231 h 239"/>
                <a:gd name="T48" fmla="*/ 158 w 181"/>
                <a:gd name="T49" fmla="*/ 220 h 239"/>
                <a:gd name="T50" fmla="*/ 174 w 181"/>
                <a:gd name="T51" fmla="*/ 204 h 239"/>
                <a:gd name="T52" fmla="*/ 152 w 181"/>
                <a:gd name="T53" fmla="*/ 168 h 239"/>
                <a:gd name="T54" fmla="*/ 140 w 181"/>
                <a:gd name="T55" fmla="*/ 180 h 239"/>
                <a:gd name="T56" fmla="*/ 128 w 181"/>
                <a:gd name="T57" fmla="*/ 189 h 239"/>
                <a:gd name="T58" fmla="*/ 115 w 181"/>
                <a:gd name="T59" fmla="*/ 194 h 239"/>
                <a:gd name="T60" fmla="*/ 100 w 181"/>
                <a:gd name="T61" fmla="*/ 196 h 239"/>
                <a:gd name="T62" fmla="*/ 94 w 181"/>
                <a:gd name="T63" fmla="*/ 196 h 239"/>
                <a:gd name="T64" fmla="*/ 82 w 181"/>
                <a:gd name="T65" fmla="*/ 193 h 239"/>
                <a:gd name="T66" fmla="*/ 72 w 181"/>
                <a:gd name="T67" fmla="*/ 187 h 239"/>
                <a:gd name="T68" fmla="*/ 63 w 181"/>
                <a:gd name="T69" fmla="*/ 179 h 239"/>
                <a:gd name="T70" fmla="*/ 56 w 181"/>
                <a:gd name="T71" fmla="*/ 169 h 239"/>
                <a:gd name="T72" fmla="*/ 49 w 181"/>
                <a:gd name="T73" fmla="*/ 150 h 239"/>
                <a:gd name="T74" fmla="*/ 45 w 181"/>
                <a:gd name="T75" fmla="*/ 119 h 239"/>
                <a:gd name="T76" fmla="*/ 46 w 181"/>
                <a:gd name="T77" fmla="*/ 102 h 239"/>
                <a:gd name="T78" fmla="*/ 54 w 181"/>
                <a:gd name="T79" fmla="*/ 74 h 239"/>
                <a:gd name="T80" fmla="*/ 60 w 181"/>
                <a:gd name="T81" fmla="*/ 64 h 239"/>
                <a:gd name="T82" fmla="*/ 68 w 181"/>
                <a:gd name="T83" fmla="*/ 55 h 239"/>
                <a:gd name="T84" fmla="*/ 77 w 181"/>
                <a:gd name="T85" fmla="*/ 48 h 239"/>
                <a:gd name="T86" fmla="*/ 87 w 181"/>
                <a:gd name="T87" fmla="*/ 44 h 239"/>
                <a:gd name="T88" fmla="*/ 99 w 181"/>
                <a:gd name="T89" fmla="*/ 43 h 239"/>
                <a:gd name="T90" fmla="*/ 107 w 181"/>
                <a:gd name="T91" fmla="*/ 43 h 239"/>
                <a:gd name="T92" fmla="*/ 121 w 181"/>
                <a:gd name="T93" fmla="*/ 47 h 239"/>
                <a:gd name="T94" fmla="*/ 134 w 181"/>
                <a:gd name="T95" fmla="*/ 54 h 239"/>
                <a:gd name="T96" fmla="*/ 148 w 181"/>
                <a:gd name="T97" fmla="*/ 64 h 239"/>
                <a:gd name="T98" fmla="*/ 181 w 181"/>
                <a:gd name="T99" fmla="*/ 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1" h="239">
                  <a:moveTo>
                    <a:pt x="181" y="39"/>
                  </a:moveTo>
                  <a:lnTo>
                    <a:pt x="181" y="39"/>
                  </a:lnTo>
                  <a:lnTo>
                    <a:pt x="173" y="30"/>
                  </a:lnTo>
                  <a:lnTo>
                    <a:pt x="165" y="22"/>
                  </a:lnTo>
                  <a:lnTo>
                    <a:pt x="155" y="16"/>
                  </a:lnTo>
                  <a:lnTo>
                    <a:pt x="146" y="10"/>
                  </a:lnTo>
                  <a:lnTo>
                    <a:pt x="135" y="6"/>
                  </a:lnTo>
                  <a:lnTo>
                    <a:pt x="124" y="3"/>
                  </a:lnTo>
                  <a:lnTo>
                    <a:pt x="113" y="1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0" y="1"/>
                  </a:lnTo>
                  <a:lnTo>
                    <a:pt x="80" y="2"/>
                  </a:lnTo>
                  <a:lnTo>
                    <a:pt x="70" y="5"/>
                  </a:lnTo>
                  <a:lnTo>
                    <a:pt x="61" y="8"/>
                  </a:lnTo>
                  <a:lnTo>
                    <a:pt x="52" y="13"/>
                  </a:lnTo>
                  <a:lnTo>
                    <a:pt x="44" y="18"/>
                  </a:lnTo>
                  <a:lnTo>
                    <a:pt x="36" y="25"/>
                  </a:lnTo>
                  <a:lnTo>
                    <a:pt x="29" y="32"/>
                  </a:lnTo>
                  <a:lnTo>
                    <a:pt x="23" y="40"/>
                  </a:lnTo>
                  <a:lnTo>
                    <a:pt x="17" y="49"/>
                  </a:lnTo>
                  <a:lnTo>
                    <a:pt x="12" y="59"/>
                  </a:lnTo>
                  <a:lnTo>
                    <a:pt x="8" y="70"/>
                  </a:lnTo>
                  <a:lnTo>
                    <a:pt x="5" y="81"/>
                  </a:lnTo>
                  <a:lnTo>
                    <a:pt x="2" y="93"/>
                  </a:lnTo>
                  <a:lnTo>
                    <a:pt x="1" y="10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1" y="133"/>
                  </a:lnTo>
                  <a:lnTo>
                    <a:pt x="2" y="146"/>
                  </a:lnTo>
                  <a:lnTo>
                    <a:pt x="4" y="158"/>
                  </a:lnTo>
                  <a:lnTo>
                    <a:pt x="8" y="169"/>
                  </a:lnTo>
                  <a:lnTo>
                    <a:pt x="12" y="179"/>
                  </a:lnTo>
                  <a:lnTo>
                    <a:pt x="17" y="189"/>
                  </a:lnTo>
                  <a:lnTo>
                    <a:pt x="22" y="198"/>
                  </a:lnTo>
                  <a:lnTo>
                    <a:pt x="29" y="206"/>
                  </a:lnTo>
                  <a:lnTo>
                    <a:pt x="36" y="214"/>
                  </a:lnTo>
                  <a:lnTo>
                    <a:pt x="43" y="220"/>
                  </a:lnTo>
                  <a:lnTo>
                    <a:pt x="51" y="226"/>
                  </a:lnTo>
                  <a:lnTo>
                    <a:pt x="60" y="230"/>
                  </a:lnTo>
                  <a:lnTo>
                    <a:pt x="69" y="234"/>
                  </a:lnTo>
                  <a:lnTo>
                    <a:pt x="79" y="237"/>
                  </a:lnTo>
                  <a:lnTo>
                    <a:pt x="89" y="238"/>
                  </a:lnTo>
                  <a:lnTo>
                    <a:pt x="99" y="239"/>
                  </a:lnTo>
                  <a:lnTo>
                    <a:pt x="99" y="239"/>
                  </a:lnTo>
                  <a:lnTo>
                    <a:pt x="114" y="238"/>
                  </a:lnTo>
                  <a:lnTo>
                    <a:pt x="127" y="235"/>
                  </a:lnTo>
                  <a:lnTo>
                    <a:pt x="139" y="231"/>
                  </a:lnTo>
                  <a:lnTo>
                    <a:pt x="149" y="226"/>
                  </a:lnTo>
                  <a:lnTo>
                    <a:pt x="158" y="220"/>
                  </a:lnTo>
                  <a:lnTo>
                    <a:pt x="167" y="212"/>
                  </a:lnTo>
                  <a:lnTo>
                    <a:pt x="174" y="204"/>
                  </a:lnTo>
                  <a:lnTo>
                    <a:pt x="181" y="196"/>
                  </a:lnTo>
                  <a:lnTo>
                    <a:pt x="152" y="168"/>
                  </a:lnTo>
                  <a:lnTo>
                    <a:pt x="152" y="168"/>
                  </a:lnTo>
                  <a:lnTo>
                    <a:pt x="140" y="180"/>
                  </a:lnTo>
                  <a:lnTo>
                    <a:pt x="134" y="185"/>
                  </a:lnTo>
                  <a:lnTo>
                    <a:pt x="128" y="189"/>
                  </a:lnTo>
                  <a:lnTo>
                    <a:pt x="121" y="192"/>
                  </a:lnTo>
                  <a:lnTo>
                    <a:pt x="115" y="194"/>
                  </a:lnTo>
                  <a:lnTo>
                    <a:pt x="108" y="196"/>
                  </a:lnTo>
                  <a:lnTo>
                    <a:pt x="100" y="196"/>
                  </a:lnTo>
                  <a:lnTo>
                    <a:pt x="100" y="196"/>
                  </a:lnTo>
                  <a:lnTo>
                    <a:pt x="94" y="196"/>
                  </a:lnTo>
                  <a:lnTo>
                    <a:pt x="88" y="195"/>
                  </a:lnTo>
                  <a:lnTo>
                    <a:pt x="82" y="193"/>
                  </a:lnTo>
                  <a:lnTo>
                    <a:pt x="77" y="190"/>
                  </a:lnTo>
                  <a:lnTo>
                    <a:pt x="72" y="187"/>
                  </a:lnTo>
                  <a:lnTo>
                    <a:pt x="67" y="184"/>
                  </a:lnTo>
                  <a:lnTo>
                    <a:pt x="63" y="179"/>
                  </a:lnTo>
                  <a:lnTo>
                    <a:pt x="60" y="174"/>
                  </a:lnTo>
                  <a:lnTo>
                    <a:pt x="56" y="169"/>
                  </a:lnTo>
                  <a:lnTo>
                    <a:pt x="53" y="163"/>
                  </a:lnTo>
                  <a:lnTo>
                    <a:pt x="49" y="150"/>
                  </a:lnTo>
                  <a:lnTo>
                    <a:pt x="46" y="135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6" y="102"/>
                  </a:lnTo>
                  <a:lnTo>
                    <a:pt x="49" y="87"/>
                  </a:lnTo>
                  <a:lnTo>
                    <a:pt x="54" y="74"/>
                  </a:lnTo>
                  <a:lnTo>
                    <a:pt x="57" y="69"/>
                  </a:lnTo>
                  <a:lnTo>
                    <a:pt x="60" y="64"/>
                  </a:lnTo>
                  <a:lnTo>
                    <a:pt x="64" y="59"/>
                  </a:lnTo>
                  <a:lnTo>
                    <a:pt x="68" y="55"/>
                  </a:lnTo>
                  <a:lnTo>
                    <a:pt x="72" y="51"/>
                  </a:lnTo>
                  <a:lnTo>
                    <a:pt x="77" y="48"/>
                  </a:lnTo>
                  <a:lnTo>
                    <a:pt x="82" y="46"/>
                  </a:lnTo>
                  <a:lnTo>
                    <a:pt x="87" y="44"/>
                  </a:lnTo>
                  <a:lnTo>
                    <a:pt x="93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107" y="43"/>
                  </a:lnTo>
                  <a:lnTo>
                    <a:pt x="114" y="45"/>
                  </a:lnTo>
                  <a:lnTo>
                    <a:pt x="121" y="47"/>
                  </a:lnTo>
                  <a:lnTo>
                    <a:pt x="128" y="50"/>
                  </a:lnTo>
                  <a:lnTo>
                    <a:pt x="134" y="54"/>
                  </a:lnTo>
                  <a:lnTo>
                    <a:pt x="141" y="59"/>
                  </a:lnTo>
                  <a:lnTo>
                    <a:pt x="148" y="64"/>
                  </a:lnTo>
                  <a:lnTo>
                    <a:pt x="155" y="71"/>
                  </a:lnTo>
                  <a:lnTo>
                    <a:pt x="181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5" name="Freeform 94"/>
            <p:cNvSpPr>
              <a:spLocks noEditPoints="1"/>
            </p:cNvSpPr>
            <p:nvPr userDrawn="1"/>
          </p:nvSpPr>
          <p:spPr bwMode="auto">
            <a:xfrm>
              <a:off x="933450" y="6151563"/>
              <a:ext cx="77788" cy="95250"/>
            </a:xfrm>
            <a:custGeom>
              <a:avLst/>
              <a:gdLst>
                <a:gd name="T0" fmla="*/ 197 w 197"/>
                <a:gd name="T1" fmla="*/ 115 h 239"/>
                <a:gd name="T2" fmla="*/ 196 w 197"/>
                <a:gd name="T3" fmla="*/ 92 h 239"/>
                <a:gd name="T4" fmla="*/ 192 w 197"/>
                <a:gd name="T5" fmla="*/ 71 h 239"/>
                <a:gd name="T6" fmla="*/ 184 w 197"/>
                <a:gd name="T7" fmla="*/ 52 h 239"/>
                <a:gd name="T8" fmla="*/ 174 w 197"/>
                <a:gd name="T9" fmla="*/ 34 h 239"/>
                <a:gd name="T10" fmla="*/ 160 w 197"/>
                <a:gd name="T11" fmla="*/ 20 h 239"/>
                <a:gd name="T12" fmla="*/ 144 w 197"/>
                <a:gd name="T13" fmla="*/ 10 h 239"/>
                <a:gd name="T14" fmla="*/ 124 w 197"/>
                <a:gd name="T15" fmla="*/ 3 h 239"/>
                <a:gd name="T16" fmla="*/ 101 w 197"/>
                <a:gd name="T17" fmla="*/ 0 h 239"/>
                <a:gd name="T18" fmla="*/ 90 w 197"/>
                <a:gd name="T19" fmla="*/ 1 h 239"/>
                <a:gd name="T20" fmla="*/ 70 w 197"/>
                <a:gd name="T21" fmla="*/ 5 h 239"/>
                <a:gd name="T22" fmla="*/ 52 w 197"/>
                <a:gd name="T23" fmla="*/ 12 h 239"/>
                <a:gd name="T24" fmla="*/ 35 w 197"/>
                <a:gd name="T25" fmla="*/ 24 h 239"/>
                <a:gd name="T26" fmla="*/ 21 w 197"/>
                <a:gd name="T27" fmla="*/ 39 h 239"/>
                <a:gd name="T28" fmla="*/ 11 w 197"/>
                <a:gd name="T29" fmla="*/ 58 h 239"/>
                <a:gd name="T30" fmla="*/ 4 w 197"/>
                <a:gd name="T31" fmla="*/ 80 h 239"/>
                <a:gd name="T32" fmla="*/ 0 w 197"/>
                <a:gd name="T33" fmla="*/ 106 h 239"/>
                <a:gd name="T34" fmla="*/ 0 w 197"/>
                <a:gd name="T35" fmla="*/ 120 h 239"/>
                <a:gd name="T36" fmla="*/ 2 w 197"/>
                <a:gd name="T37" fmla="*/ 148 h 239"/>
                <a:gd name="T38" fmla="*/ 9 w 197"/>
                <a:gd name="T39" fmla="*/ 172 h 239"/>
                <a:gd name="T40" fmla="*/ 18 w 197"/>
                <a:gd name="T41" fmla="*/ 193 h 239"/>
                <a:gd name="T42" fmla="*/ 30 w 197"/>
                <a:gd name="T43" fmla="*/ 209 h 239"/>
                <a:gd name="T44" fmla="*/ 36 w 197"/>
                <a:gd name="T45" fmla="*/ 215 h 239"/>
                <a:gd name="T46" fmla="*/ 52 w 197"/>
                <a:gd name="T47" fmla="*/ 226 h 239"/>
                <a:gd name="T48" fmla="*/ 69 w 197"/>
                <a:gd name="T49" fmla="*/ 234 h 239"/>
                <a:gd name="T50" fmla="*/ 89 w 197"/>
                <a:gd name="T51" fmla="*/ 238 h 239"/>
                <a:gd name="T52" fmla="*/ 100 w 197"/>
                <a:gd name="T53" fmla="*/ 239 h 239"/>
                <a:gd name="T54" fmla="*/ 125 w 197"/>
                <a:gd name="T55" fmla="*/ 237 h 239"/>
                <a:gd name="T56" fmla="*/ 146 w 197"/>
                <a:gd name="T57" fmla="*/ 231 h 239"/>
                <a:gd name="T58" fmla="*/ 154 w 197"/>
                <a:gd name="T59" fmla="*/ 227 h 239"/>
                <a:gd name="T60" fmla="*/ 170 w 197"/>
                <a:gd name="T61" fmla="*/ 216 h 239"/>
                <a:gd name="T62" fmla="*/ 152 w 197"/>
                <a:gd name="T63" fmla="*/ 180 h 239"/>
                <a:gd name="T64" fmla="*/ 140 w 197"/>
                <a:gd name="T65" fmla="*/ 188 h 239"/>
                <a:gd name="T66" fmla="*/ 129 w 197"/>
                <a:gd name="T67" fmla="*/ 193 h 239"/>
                <a:gd name="T68" fmla="*/ 117 w 197"/>
                <a:gd name="T69" fmla="*/ 197 h 239"/>
                <a:gd name="T70" fmla="*/ 102 w 197"/>
                <a:gd name="T71" fmla="*/ 198 h 239"/>
                <a:gd name="T72" fmla="*/ 92 w 197"/>
                <a:gd name="T73" fmla="*/ 197 h 239"/>
                <a:gd name="T74" fmla="*/ 73 w 197"/>
                <a:gd name="T75" fmla="*/ 190 h 239"/>
                <a:gd name="T76" fmla="*/ 58 w 197"/>
                <a:gd name="T77" fmla="*/ 175 h 239"/>
                <a:gd name="T78" fmla="*/ 48 w 197"/>
                <a:gd name="T79" fmla="*/ 151 h 239"/>
                <a:gd name="T80" fmla="*/ 196 w 197"/>
                <a:gd name="T81" fmla="*/ 136 h 239"/>
                <a:gd name="T82" fmla="*/ 197 w 197"/>
                <a:gd name="T83" fmla="*/ 127 h 239"/>
                <a:gd name="T84" fmla="*/ 197 w 197"/>
                <a:gd name="T85" fmla="*/ 115 h 239"/>
                <a:gd name="T86" fmla="*/ 45 w 197"/>
                <a:gd name="T87" fmla="*/ 98 h 239"/>
                <a:gd name="T88" fmla="*/ 51 w 197"/>
                <a:gd name="T89" fmla="*/ 74 h 239"/>
                <a:gd name="T90" fmla="*/ 62 w 197"/>
                <a:gd name="T91" fmla="*/ 56 h 239"/>
                <a:gd name="T92" fmla="*/ 77 w 197"/>
                <a:gd name="T93" fmla="*/ 45 h 239"/>
                <a:gd name="T94" fmla="*/ 98 w 197"/>
                <a:gd name="T95" fmla="*/ 41 h 239"/>
                <a:gd name="T96" fmla="*/ 105 w 197"/>
                <a:gd name="T97" fmla="*/ 41 h 239"/>
                <a:gd name="T98" fmla="*/ 117 w 197"/>
                <a:gd name="T99" fmla="*/ 44 h 239"/>
                <a:gd name="T100" fmla="*/ 127 w 197"/>
                <a:gd name="T101" fmla="*/ 48 h 239"/>
                <a:gd name="T102" fmla="*/ 138 w 197"/>
                <a:gd name="T103" fmla="*/ 58 h 239"/>
                <a:gd name="T104" fmla="*/ 148 w 197"/>
                <a:gd name="T105" fmla="*/ 76 h 239"/>
                <a:gd name="T106" fmla="*/ 152 w 197"/>
                <a:gd name="T107" fmla="*/ 9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" h="239">
                  <a:moveTo>
                    <a:pt x="197" y="115"/>
                  </a:moveTo>
                  <a:lnTo>
                    <a:pt x="197" y="115"/>
                  </a:lnTo>
                  <a:lnTo>
                    <a:pt x="197" y="104"/>
                  </a:lnTo>
                  <a:lnTo>
                    <a:pt x="196" y="92"/>
                  </a:lnTo>
                  <a:lnTo>
                    <a:pt x="194" y="81"/>
                  </a:lnTo>
                  <a:lnTo>
                    <a:pt x="192" y="71"/>
                  </a:lnTo>
                  <a:lnTo>
                    <a:pt x="188" y="61"/>
                  </a:lnTo>
                  <a:lnTo>
                    <a:pt x="184" y="52"/>
                  </a:lnTo>
                  <a:lnTo>
                    <a:pt x="179" y="43"/>
                  </a:lnTo>
                  <a:lnTo>
                    <a:pt x="174" y="34"/>
                  </a:lnTo>
                  <a:lnTo>
                    <a:pt x="167" y="27"/>
                  </a:lnTo>
                  <a:lnTo>
                    <a:pt x="160" y="20"/>
                  </a:lnTo>
                  <a:lnTo>
                    <a:pt x="152" y="14"/>
                  </a:lnTo>
                  <a:lnTo>
                    <a:pt x="144" y="10"/>
                  </a:lnTo>
                  <a:lnTo>
                    <a:pt x="134" y="6"/>
                  </a:lnTo>
                  <a:lnTo>
                    <a:pt x="124" y="3"/>
                  </a:lnTo>
                  <a:lnTo>
                    <a:pt x="113" y="1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80" y="2"/>
                  </a:lnTo>
                  <a:lnTo>
                    <a:pt x="70" y="5"/>
                  </a:lnTo>
                  <a:lnTo>
                    <a:pt x="60" y="8"/>
                  </a:lnTo>
                  <a:lnTo>
                    <a:pt x="52" y="12"/>
                  </a:lnTo>
                  <a:lnTo>
                    <a:pt x="42" y="18"/>
                  </a:lnTo>
                  <a:lnTo>
                    <a:pt x="35" y="24"/>
                  </a:lnTo>
                  <a:lnTo>
                    <a:pt x="28" y="31"/>
                  </a:lnTo>
                  <a:lnTo>
                    <a:pt x="21" y="39"/>
                  </a:lnTo>
                  <a:lnTo>
                    <a:pt x="16" y="48"/>
                  </a:lnTo>
                  <a:lnTo>
                    <a:pt x="11" y="58"/>
                  </a:lnTo>
                  <a:lnTo>
                    <a:pt x="7" y="68"/>
                  </a:lnTo>
                  <a:lnTo>
                    <a:pt x="4" y="80"/>
                  </a:lnTo>
                  <a:lnTo>
                    <a:pt x="2" y="92"/>
                  </a:lnTo>
                  <a:lnTo>
                    <a:pt x="0" y="10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34"/>
                  </a:lnTo>
                  <a:lnTo>
                    <a:pt x="2" y="148"/>
                  </a:lnTo>
                  <a:lnTo>
                    <a:pt x="5" y="160"/>
                  </a:lnTo>
                  <a:lnTo>
                    <a:pt x="9" y="172"/>
                  </a:lnTo>
                  <a:lnTo>
                    <a:pt x="13" y="183"/>
                  </a:lnTo>
                  <a:lnTo>
                    <a:pt x="18" y="193"/>
                  </a:lnTo>
                  <a:lnTo>
                    <a:pt x="24" y="201"/>
                  </a:lnTo>
                  <a:lnTo>
                    <a:pt x="30" y="209"/>
                  </a:lnTo>
                  <a:lnTo>
                    <a:pt x="30" y="209"/>
                  </a:lnTo>
                  <a:lnTo>
                    <a:pt x="36" y="215"/>
                  </a:lnTo>
                  <a:lnTo>
                    <a:pt x="43" y="220"/>
                  </a:lnTo>
                  <a:lnTo>
                    <a:pt x="52" y="226"/>
                  </a:lnTo>
                  <a:lnTo>
                    <a:pt x="60" y="230"/>
                  </a:lnTo>
                  <a:lnTo>
                    <a:pt x="69" y="234"/>
                  </a:lnTo>
                  <a:lnTo>
                    <a:pt x="78" y="236"/>
                  </a:lnTo>
                  <a:lnTo>
                    <a:pt x="89" y="238"/>
                  </a:lnTo>
                  <a:lnTo>
                    <a:pt x="100" y="239"/>
                  </a:lnTo>
                  <a:lnTo>
                    <a:pt x="100" y="239"/>
                  </a:lnTo>
                  <a:lnTo>
                    <a:pt x="113" y="238"/>
                  </a:lnTo>
                  <a:lnTo>
                    <a:pt x="125" y="237"/>
                  </a:lnTo>
                  <a:lnTo>
                    <a:pt x="136" y="234"/>
                  </a:lnTo>
                  <a:lnTo>
                    <a:pt x="146" y="231"/>
                  </a:lnTo>
                  <a:lnTo>
                    <a:pt x="146" y="231"/>
                  </a:lnTo>
                  <a:lnTo>
                    <a:pt x="154" y="227"/>
                  </a:lnTo>
                  <a:lnTo>
                    <a:pt x="162" y="222"/>
                  </a:lnTo>
                  <a:lnTo>
                    <a:pt x="170" y="216"/>
                  </a:lnTo>
                  <a:lnTo>
                    <a:pt x="179" y="209"/>
                  </a:lnTo>
                  <a:lnTo>
                    <a:pt x="152" y="180"/>
                  </a:lnTo>
                  <a:lnTo>
                    <a:pt x="152" y="180"/>
                  </a:lnTo>
                  <a:lnTo>
                    <a:pt x="140" y="188"/>
                  </a:lnTo>
                  <a:lnTo>
                    <a:pt x="129" y="193"/>
                  </a:lnTo>
                  <a:lnTo>
                    <a:pt x="129" y="193"/>
                  </a:lnTo>
                  <a:lnTo>
                    <a:pt x="123" y="195"/>
                  </a:lnTo>
                  <a:lnTo>
                    <a:pt x="117" y="197"/>
                  </a:lnTo>
                  <a:lnTo>
                    <a:pt x="110" y="198"/>
                  </a:lnTo>
                  <a:lnTo>
                    <a:pt x="102" y="198"/>
                  </a:lnTo>
                  <a:lnTo>
                    <a:pt x="102" y="198"/>
                  </a:lnTo>
                  <a:lnTo>
                    <a:pt x="92" y="197"/>
                  </a:lnTo>
                  <a:lnTo>
                    <a:pt x="82" y="195"/>
                  </a:lnTo>
                  <a:lnTo>
                    <a:pt x="73" y="190"/>
                  </a:lnTo>
                  <a:lnTo>
                    <a:pt x="65" y="183"/>
                  </a:lnTo>
                  <a:lnTo>
                    <a:pt x="58" y="175"/>
                  </a:lnTo>
                  <a:lnTo>
                    <a:pt x="52" y="164"/>
                  </a:lnTo>
                  <a:lnTo>
                    <a:pt x="48" y="151"/>
                  </a:lnTo>
                  <a:lnTo>
                    <a:pt x="44" y="136"/>
                  </a:lnTo>
                  <a:lnTo>
                    <a:pt x="196" y="136"/>
                  </a:lnTo>
                  <a:lnTo>
                    <a:pt x="196" y="136"/>
                  </a:lnTo>
                  <a:lnTo>
                    <a:pt x="197" y="127"/>
                  </a:lnTo>
                  <a:lnTo>
                    <a:pt x="197" y="115"/>
                  </a:lnTo>
                  <a:lnTo>
                    <a:pt x="197" y="115"/>
                  </a:lnTo>
                  <a:close/>
                  <a:moveTo>
                    <a:pt x="45" y="98"/>
                  </a:moveTo>
                  <a:lnTo>
                    <a:pt x="45" y="98"/>
                  </a:lnTo>
                  <a:lnTo>
                    <a:pt x="48" y="85"/>
                  </a:lnTo>
                  <a:lnTo>
                    <a:pt x="51" y="74"/>
                  </a:lnTo>
                  <a:lnTo>
                    <a:pt x="56" y="64"/>
                  </a:lnTo>
                  <a:lnTo>
                    <a:pt x="62" y="56"/>
                  </a:lnTo>
                  <a:lnTo>
                    <a:pt x="69" y="49"/>
                  </a:lnTo>
                  <a:lnTo>
                    <a:pt x="77" y="45"/>
                  </a:lnTo>
                  <a:lnTo>
                    <a:pt x="87" y="42"/>
                  </a:lnTo>
                  <a:lnTo>
                    <a:pt x="98" y="41"/>
                  </a:lnTo>
                  <a:lnTo>
                    <a:pt x="98" y="41"/>
                  </a:lnTo>
                  <a:lnTo>
                    <a:pt x="105" y="41"/>
                  </a:lnTo>
                  <a:lnTo>
                    <a:pt x="111" y="42"/>
                  </a:lnTo>
                  <a:lnTo>
                    <a:pt x="117" y="44"/>
                  </a:lnTo>
                  <a:lnTo>
                    <a:pt x="122" y="45"/>
                  </a:lnTo>
                  <a:lnTo>
                    <a:pt x="127" y="48"/>
                  </a:lnTo>
                  <a:lnTo>
                    <a:pt x="131" y="51"/>
                  </a:lnTo>
                  <a:lnTo>
                    <a:pt x="138" y="58"/>
                  </a:lnTo>
                  <a:lnTo>
                    <a:pt x="144" y="66"/>
                  </a:lnTo>
                  <a:lnTo>
                    <a:pt x="148" y="76"/>
                  </a:lnTo>
                  <a:lnTo>
                    <a:pt x="151" y="87"/>
                  </a:lnTo>
                  <a:lnTo>
                    <a:pt x="152" y="98"/>
                  </a:lnTo>
                  <a:lnTo>
                    <a:pt x="45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6" name="Freeform 95"/>
            <p:cNvSpPr>
              <a:spLocks/>
            </p:cNvSpPr>
            <p:nvPr userDrawn="1"/>
          </p:nvSpPr>
          <p:spPr bwMode="auto">
            <a:xfrm>
              <a:off x="1025525" y="6151563"/>
              <a:ext cx="73025" cy="95250"/>
            </a:xfrm>
            <a:custGeom>
              <a:avLst/>
              <a:gdLst>
                <a:gd name="T0" fmla="*/ 181 w 181"/>
                <a:gd name="T1" fmla="*/ 39 h 239"/>
                <a:gd name="T2" fmla="*/ 165 w 181"/>
                <a:gd name="T3" fmla="*/ 22 h 239"/>
                <a:gd name="T4" fmla="*/ 145 w 181"/>
                <a:gd name="T5" fmla="*/ 10 h 239"/>
                <a:gd name="T6" fmla="*/ 124 w 181"/>
                <a:gd name="T7" fmla="*/ 3 h 239"/>
                <a:gd name="T8" fmla="*/ 100 w 181"/>
                <a:gd name="T9" fmla="*/ 0 h 239"/>
                <a:gd name="T10" fmla="*/ 90 w 181"/>
                <a:gd name="T11" fmla="*/ 1 h 239"/>
                <a:gd name="T12" fmla="*/ 70 w 181"/>
                <a:gd name="T13" fmla="*/ 5 h 239"/>
                <a:gd name="T14" fmla="*/ 52 w 181"/>
                <a:gd name="T15" fmla="*/ 13 h 239"/>
                <a:gd name="T16" fmla="*/ 36 w 181"/>
                <a:gd name="T17" fmla="*/ 25 h 239"/>
                <a:gd name="T18" fmla="*/ 23 w 181"/>
                <a:gd name="T19" fmla="*/ 40 h 239"/>
                <a:gd name="T20" fmla="*/ 12 w 181"/>
                <a:gd name="T21" fmla="*/ 59 h 239"/>
                <a:gd name="T22" fmla="*/ 5 w 181"/>
                <a:gd name="T23" fmla="*/ 81 h 239"/>
                <a:gd name="T24" fmla="*/ 1 w 181"/>
                <a:gd name="T25" fmla="*/ 106 h 239"/>
                <a:gd name="T26" fmla="*/ 0 w 181"/>
                <a:gd name="T27" fmla="*/ 120 h 239"/>
                <a:gd name="T28" fmla="*/ 2 w 181"/>
                <a:gd name="T29" fmla="*/ 146 h 239"/>
                <a:gd name="T30" fmla="*/ 8 w 181"/>
                <a:gd name="T31" fmla="*/ 169 h 239"/>
                <a:gd name="T32" fmla="*/ 17 w 181"/>
                <a:gd name="T33" fmla="*/ 189 h 239"/>
                <a:gd name="T34" fmla="*/ 29 w 181"/>
                <a:gd name="T35" fmla="*/ 206 h 239"/>
                <a:gd name="T36" fmla="*/ 43 w 181"/>
                <a:gd name="T37" fmla="*/ 220 h 239"/>
                <a:gd name="T38" fmla="*/ 60 w 181"/>
                <a:gd name="T39" fmla="*/ 230 h 239"/>
                <a:gd name="T40" fmla="*/ 79 w 181"/>
                <a:gd name="T41" fmla="*/ 237 h 239"/>
                <a:gd name="T42" fmla="*/ 99 w 181"/>
                <a:gd name="T43" fmla="*/ 239 h 239"/>
                <a:gd name="T44" fmla="*/ 114 w 181"/>
                <a:gd name="T45" fmla="*/ 238 h 239"/>
                <a:gd name="T46" fmla="*/ 138 w 181"/>
                <a:gd name="T47" fmla="*/ 231 h 239"/>
                <a:gd name="T48" fmla="*/ 158 w 181"/>
                <a:gd name="T49" fmla="*/ 220 h 239"/>
                <a:gd name="T50" fmla="*/ 174 w 181"/>
                <a:gd name="T51" fmla="*/ 204 h 239"/>
                <a:gd name="T52" fmla="*/ 152 w 181"/>
                <a:gd name="T53" fmla="*/ 168 h 239"/>
                <a:gd name="T54" fmla="*/ 140 w 181"/>
                <a:gd name="T55" fmla="*/ 180 h 239"/>
                <a:gd name="T56" fmla="*/ 128 w 181"/>
                <a:gd name="T57" fmla="*/ 189 h 239"/>
                <a:gd name="T58" fmla="*/ 115 w 181"/>
                <a:gd name="T59" fmla="*/ 194 h 239"/>
                <a:gd name="T60" fmla="*/ 100 w 181"/>
                <a:gd name="T61" fmla="*/ 196 h 239"/>
                <a:gd name="T62" fmla="*/ 94 w 181"/>
                <a:gd name="T63" fmla="*/ 196 h 239"/>
                <a:gd name="T64" fmla="*/ 82 w 181"/>
                <a:gd name="T65" fmla="*/ 193 h 239"/>
                <a:gd name="T66" fmla="*/ 72 w 181"/>
                <a:gd name="T67" fmla="*/ 187 h 239"/>
                <a:gd name="T68" fmla="*/ 63 w 181"/>
                <a:gd name="T69" fmla="*/ 179 h 239"/>
                <a:gd name="T70" fmla="*/ 56 w 181"/>
                <a:gd name="T71" fmla="*/ 169 h 239"/>
                <a:gd name="T72" fmla="*/ 49 w 181"/>
                <a:gd name="T73" fmla="*/ 150 h 239"/>
                <a:gd name="T74" fmla="*/ 45 w 181"/>
                <a:gd name="T75" fmla="*/ 119 h 239"/>
                <a:gd name="T76" fmla="*/ 46 w 181"/>
                <a:gd name="T77" fmla="*/ 102 h 239"/>
                <a:gd name="T78" fmla="*/ 54 w 181"/>
                <a:gd name="T79" fmla="*/ 74 h 239"/>
                <a:gd name="T80" fmla="*/ 60 w 181"/>
                <a:gd name="T81" fmla="*/ 64 h 239"/>
                <a:gd name="T82" fmla="*/ 68 w 181"/>
                <a:gd name="T83" fmla="*/ 55 h 239"/>
                <a:gd name="T84" fmla="*/ 77 w 181"/>
                <a:gd name="T85" fmla="*/ 48 h 239"/>
                <a:gd name="T86" fmla="*/ 87 w 181"/>
                <a:gd name="T87" fmla="*/ 44 h 239"/>
                <a:gd name="T88" fmla="*/ 99 w 181"/>
                <a:gd name="T89" fmla="*/ 43 h 239"/>
                <a:gd name="T90" fmla="*/ 107 w 181"/>
                <a:gd name="T91" fmla="*/ 43 h 239"/>
                <a:gd name="T92" fmla="*/ 121 w 181"/>
                <a:gd name="T93" fmla="*/ 47 h 239"/>
                <a:gd name="T94" fmla="*/ 134 w 181"/>
                <a:gd name="T95" fmla="*/ 54 h 239"/>
                <a:gd name="T96" fmla="*/ 148 w 181"/>
                <a:gd name="T97" fmla="*/ 64 h 239"/>
                <a:gd name="T98" fmla="*/ 181 w 181"/>
                <a:gd name="T99" fmla="*/ 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1" h="239">
                  <a:moveTo>
                    <a:pt x="181" y="39"/>
                  </a:moveTo>
                  <a:lnTo>
                    <a:pt x="181" y="39"/>
                  </a:lnTo>
                  <a:lnTo>
                    <a:pt x="173" y="30"/>
                  </a:lnTo>
                  <a:lnTo>
                    <a:pt x="165" y="22"/>
                  </a:lnTo>
                  <a:lnTo>
                    <a:pt x="155" y="16"/>
                  </a:lnTo>
                  <a:lnTo>
                    <a:pt x="145" y="10"/>
                  </a:lnTo>
                  <a:lnTo>
                    <a:pt x="135" y="6"/>
                  </a:lnTo>
                  <a:lnTo>
                    <a:pt x="124" y="3"/>
                  </a:lnTo>
                  <a:lnTo>
                    <a:pt x="113" y="1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0" y="1"/>
                  </a:lnTo>
                  <a:lnTo>
                    <a:pt x="80" y="2"/>
                  </a:lnTo>
                  <a:lnTo>
                    <a:pt x="70" y="5"/>
                  </a:lnTo>
                  <a:lnTo>
                    <a:pt x="61" y="8"/>
                  </a:lnTo>
                  <a:lnTo>
                    <a:pt x="52" y="13"/>
                  </a:lnTo>
                  <a:lnTo>
                    <a:pt x="44" y="18"/>
                  </a:lnTo>
                  <a:lnTo>
                    <a:pt x="36" y="25"/>
                  </a:lnTo>
                  <a:lnTo>
                    <a:pt x="29" y="32"/>
                  </a:lnTo>
                  <a:lnTo>
                    <a:pt x="23" y="40"/>
                  </a:lnTo>
                  <a:lnTo>
                    <a:pt x="17" y="49"/>
                  </a:lnTo>
                  <a:lnTo>
                    <a:pt x="12" y="59"/>
                  </a:lnTo>
                  <a:lnTo>
                    <a:pt x="8" y="70"/>
                  </a:lnTo>
                  <a:lnTo>
                    <a:pt x="5" y="81"/>
                  </a:lnTo>
                  <a:lnTo>
                    <a:pt x="2" y="93"/>
                  </a:lnTo>
                  <a:lnTo>
                    <a:pt x="1" y="10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1" y="133"/>
                  </a:lnTo>
                  <a:lnTo>
                    <a:pt x="2" y="146"/>
                  </a:lnTo>
                  <a:lnTo>
                    <a:pt x="4" y="158"/>
                  </a:lnTo>
                  <a:lnTo>
                    <a:pt x="8" y="169"/>
                  </a:lnTo>
                  <a:lnTo>
                    <a:pt x="12" y="179"/>
                  </a:lnTo>
                  <a:lnTo>
                    <a:pt x="17" y="189"/>
                  </a:lnTo>
                  <a:lnTo>
                    <a:pt x="22" y="198"/>
                  </a:lnTo>
                  <a:lnTo>
                    <a:pt x="29" y="206"/>
                  </a:lnTo>
                  <a:lnTo>
                    <a:pt x="36" y="214"/>
                  </a:lnTo>
                  <a:lnTo>
                    <a:pt x="43" y="220"/>
                  </a:lnTo>
                  <a:lnTo>
                    <a:pt x="51" y="226"/>
                  </a:lnTo>
                  <a:lnTo>
                    <a:pt x="60" y="230"/>
                  </a:lnTo>
                  <a:lnTo>
                    <a:pt x="69" y="234"/>
                  </a:lnTo>
                  <a:lnTo>
                    <a:pt x="79" y="237"/>
                  </a:lnTo>
                  <a:lnTo>
                    <a:pt x="89" y="238"/>
                  </a:lnTo>
                  <a:lnTo>
                    <a:pt x="99" y="239"/>
                  </a:lnTo>
                  <a:lnTo>
                    <a:pt x="99" y="239"/>
                  </a:lnTo>
                  <a:lnTo>
                    <a:pt x="114" y="238"/>
                  </a:lnTo>
                  <a:lnTo>
                    <a:pt x="127" y="235"/>
                  </a:lnTo>
                  <a:lnTo>
                    <a:pt x="138" y="231"/>
                  </a:lnTo>
                  <a:lnTo>
                    <a:pt x="149" y="226"/>
                  </a:lnTo>
                  <a:lnTo>
                    <a:pt x="158" y="220"/>
                  </a:lnTo>
                  <a:lnTo>
                    <a:pt x="167" y="212"/>
                  </a:lnTo>
                  <a:lnTo>
                    <a:pt x="174" y="204"/>
                  </a:lnTo>
                  <a:lnTo>
                    <a:pt x="181" y="196"/>
                  </a:lnTo>
                  <a:lnTo>
                    <a:pt x="152" y="168"/>
                  </a:lnTo>
                  <a:lnTo>
                    <a:pt x="152" y="168"/>
                  </a:lnTo>
                  <a:lnTo>
                    <a:pt x="140" y="180"/>
                  </a:lnTo>
                  <a:lnTo>
                    <a:pt x="134" y="185"/>
                  </a:lnTo>
                  <a:lnTo>
                    <a:pt x="128" y="189"/>
                  </a:lnTo>
                  <a:lnTo>
                    <a:pt x="121" y="192"/>
                  </a:lnTo>
                  <a:lnTo>
                    <a:pt x="115" y="194"/>
                  </a:lnTo>
                  <a:lnTo>
                    <a:pt x="108" y="196"/>
                  </a:lnTo>
                  <a:lnTo>
                    <a:pt x="100" y="196"/>
                  </a:lnTo>
                  <a:lnTo>
                    <a:pt x="100" y="196"/>
                  </a:lnTo>
                  <a:lnTo>
                    <a:pt x="94" y="196"/>
                  </a:lnTo>
                  <a:lnTo>
                    <a:pt x="88" y="195"/>
                  </a:lnTo>
                  <a:lnTo>
                    <a:pt x="82" y="193"/>
                  </a:lnTo>
                  <a:lnTo>
                    <a:pt x="77" y="190"/>
                  </a:lnTo>
                  <a:lnTo>
                    <a:pt x="72" y="187"/>
                  </a:lnTo>
                  <a:lnTo>
                    <a:pt x="67" y="184"/>
                  </a:lnTo>
                  <a:lnTo>
                    <a:pt x="63" y="179"/>
                  </a:lnTo>
                  <a:lnTo>
                    <a:pt x="60" y="174"/>
                  </a:lnTo>
                  <a:lnTo>
                    <a:pt x="56" y="169"/>
                  </a:lnTo>
                  <a:lnTo>
                    <a:pt x="53" y="163"/>
                  </a:lnTo>
                  <a:lnTo>
                    <a:pt x="49" y="150"/>
                  </a:lnTo>
                  <a:lnTo>
                    <a:pt x="46" y="135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6" y="102"/>
                  </a:lnTo>
                  <a:lnTo>
                    <a:pt x="49" y="87"/>
                  </a:lnTo>
                  <a:lnTo>
                    <a:pt x="54" y="74"/>
                  </a:lnTo>
                  <a:lnTo>
                    <a:pt x="57" y="69"/>
                  </a:lnTo>
                  <a:lnTo>
                    <a:pt x="60" y="64"/>
                  </a:lnTo>
                  <a:lnTo>
                    <a:pt x="64" y="59"/>
                  </a:lnTo>
                  <a:lnTo>
                    <a:pt x="68" y="55"/>
                  </a:lnTo>
                  <a:lnTo>
                    <a:pt x="72" y="51"/>
                  </a:lnTo>
                  <a:lnTo>
                    <a:pt x="77" y="48"/>
                  </a:lnTo>
                  <a:lnTo>
                    <a:pt x="82" y="46"/>
                  </a:lnTo>
                  <a:lnTo>
                    <a:pt x="87" y="44"/>
                  </a:lnTo>
                  <a:lnTo>
                    <a:pt x="93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107" y="43"/>
                  </a:lnTo>
                  <a:lnTo>
                    <a:pt x="114" y="45"/>
                  </a:lnTo>
                  <a:lnTo>
                    <a:pt x="121" y="47"/>
                  </a:lnTo>
                  <a:lnTo>
                    <a:pt x="128" y="50"/>
                  </a:lnTo>
                  <a:lnTo>
                    <a:pt x="134" y="54"/>
                  </a:lnTo>
                  <a:lnTo>
                    <a:pt x="141" y="59"/>
                  </a:lnTo>
                  <a:lnTo>
                    <a:pt x="148" y="64"/>
                  </a:lnTo>
                  <a:lnTo>
                    <a:pt x="155" y="71"/>
                  </a:lnTo>
                  <a:lnTo>
                    <a:pt x="181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7" name="Freeform 96"/>
            <p:cNvSpPr>
              <a:spLocks/>
            </p:cNvSpPr>
            <p:nvPr userDrawn="1"/>
          </p:nvSpPr>
          <p:spPr bwMode="auto">
            <a:xfrm>
              <a:off x="1108075" y="6153151"/>
              <a:ext cx="73025" cy="92075"/>
            </a:xfrm>
            <a:custGeom>
              <a:avLst/>
              <a:gdLst>
                <a:gd name="T0" fmla="*/ 185 w 185"/>
                <a:gd name="T1" fmla="*/ 39 h 229"/>
                <a:gd name="T2" fmla="*/ 185 w 185"/>
                <a:gd name="T3" fmla="*/ 0 h 229"/>
                <a:gd name="T4" fmla="*/ 0 w 185"/>
                <a:gd name="T5" fmla="*/ 0 h 229"/>
                <a:gd name="T6" fmla="*/ 0 w 185"/>
                <a:gd name="T7" fmla="*/ 39 h 229"/>
                <a:gd name="T8" fmla="*/ 70 w 185"/>
                <a:gd name="T9" fmla="*/ 39 h 229"/>
                <a:gd name="T10" fmla="*/ 70 w 185"/>
                <a:gd name="T11" fmla="*/ 229 h 229"/>
                <a:gd name="T12" fmla="*/ 116 w 185"/>
                <a:gd name="T13" fmla="*/ 229 h 229"/>
                <a:gd name="T14" fmla="*/ 116 w 185"/>
                <a:gd name="T15" fmla="*/ 39 h 229"/>
                <a:gd name="T16" fmla="*/ 185 w 185"/>
                <a:gd name="T17" fmla="*/ 3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229">
                  <a:moveTo>
                    <a:pt x="185" y="39"/>
                  </a:moveTo>
                  <a:lnTo>
                    <a:pt x="185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70" y="39"/>
                  </a:lnTo>
                  <a:lnTo>
                    <a:pt x="70" y="229"/>
                  </a:lnTo>
                  <a:lnTo>
                    <a:pt x="116" y="229"/>
                  </a:lnTo>
                  <a:lnTo>
                    <a:pt x="116" y="39"/>
                  </a:lnTo>
                  <a:lnTo>
                    <a:pt x="185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8" name="Freeform 97"/>
            <p:cNvSpPr>
              <a:spLocks noEditPoints="1"/>
            </p:cNvSpPr>
            <p:nvPr userDrawn="1"/>
          </p:nvSpPr>
          <p:spPr bwMode="auto">
            <a:xfrm>
              <a:off x="1193800" y="6153151"/>
              <a:ext cx="74613" cy="92075"/>
            </a:xfrm>
            <a:custGeom>
              <a:avLst/>
              <a:gdLst>
                <a:gd name="T0" fmla="*/ 44 w 184"/>
                <a:gd name="T1" fmla="*/ 0 h 229"/>
                <a:gd name="T2" fmla="*/ 0 w 184"/>
                <a:gd name="T3" fmla="*/ 0 h 229"/>
                <a:gd name="T4" fmla="*/ 0 w 184"/>
                <a:gd name="T5" fmla="*/ 229 h 229"/>
                <a:gd name="T6" fmla="*/ 105 w 184"/>
                <a:gd name="T7" fmla="*/ 229 h 229"/>
                <a:gd name="T8" fmla="*/ 105 w 184"/>
                <a:gd name="T9" fmla="*/ 229 h 229"/>
                <a:gd name="T10" fmla="*/ 114 w 184"/>
                <a:gd name="T11" fmla="*/ 229 h 229"/>
                <a:gd name="T12" fmla="*/ 122 w 184"/>
                <a:gd name="T13" fmla="*/ 228 h 229"/>
                <a:gd name="T14" fmla="*/ 129 w 184"/>
                <a:gd name="T15" fmla="*/ 226 h 229"/>
                <a:gd name="T16" fmla="*/ 137 w 184"/>
                <a:gd name="T17" fmla="*/ 224 h 229"/>
                <a:gd name="T18" fmla="*/ 144 w 184"/>
                <a:gd name="T19" fmla="*/ 222 h 229"/>
                <a:gd name="T20" fmla="*/ 150 w 184"/>
                <a:gd name="T21" fmla="*/ 218 h 229"/>
                <a:gd name="T22" fmla="*/ 156 w 184"/>
                <a:gd name="T23" fmla="*/ 214 h 229"/>
                <a:gd name="T24" fmla="*/ 162 w 184"/>
                <a:gd name="T25" fmla="*/ 210 h 229"/>
                <a:gd name="T26" fmla="*/ 167 w 184"/>
                <a:gd name="T27" fmla="*/ 205 h 229"/>
                <a:gd name="T28" fmla="*/ 171 w 184"/>
                <a:gd name="T29" fmla="*/ 200 h 229"/>
                <a:gd name="T30" fmla="*/ 175 w 184"/>
                <a:gd name="T31" fmla="*/ 193 h 229"/>
                <a:gd name="T32" fmla="*/ 178 w 184"/>
                <a:gd name="T33" fmla="*/ 187 h 229"/>
                <a:gd name="T34" fmla="*/ 180 w 184"/>
                <a:gd name="T35" fmla="*/ 180 h 229"/>
                <a:gd name="T36" fmla="*/ 182 w 184"/>
                <a:gd name="T37" fmla="*/ 172 h 229"/>
                <a:gd name="T38" fmla="*/ 183 w 184"/>
                <a:gd name="T39" fmla="*/ 163 h 229"/>
                <a:gd name="T40" fmla="*/ 184 w 184"/>
                <a:gd name="T41" fmla="*/ 154 h 229"/>
                <a:gd name="T42" fmla="*/ 184 w 184"/>
                <a:gd name="T43" fmla="*/ 154 h 229"/>
                <a:gd name="T44" fmla="*/ 183 w 184"/>
                <a:gd name="T45" fmla="*/ 146 h 229"/>
                <a:gd name="T46" fmla="*/ 182 w 184"/>
                <a:gd name="T47" fmla="*/ 137 h 229"/>
                <a:gd name="T48" fmla="*/ 180 w 184"/>
                <a:gd name="T49" fmla="*/ 130 h 229"/>
                <a:gd name="T50" fmla="*/ 178 w 184"/>
                <a:gd name="T51" fmla="*/ 122 h 229"/>
                <a:gd name="T52" fmla="*/ 175 w 184"/>
                <a:gd name="T53" fmla="*/ 116 h 229"/>
                <a:gd name="T54" fmla="*/ 171 w 184"/>
                <a:gd name="T55" fmla="*/ 110 h 229"/>
                <a:gd name="T56" fmla="*/ 167 w 184"/>
                <a:gd name="T57" fmla="*/ 104 h 229"/>
                <a:gd name="T58" fmla="*/ 162 w 184"/>
                <a:gd name="T59" fmla="*/ 99 h 229"/>
                <a:gd name="T60" fmla="*/ 157 w 184"/>
                <a:gd name="T61" fmla="*/ 95 h 229"/>
                <a:gd name="T62" fmla="*/ 151 w 184"/>
                <a:gd name="T63" fmla="*/ 91 h 229"/>
                <a:gd name="T64" fmla="*/ 145 w 184"/>
                <a:gd name="T65" fmla="*/ 88 h 229"/>
                <a:gd name="T66" fmla="*/ 138 w 184"/>
                <a:gd name="T67" fmla="*/ 85 h 229"/>
                <a:gd name="T68" fmla="*/ 131 w 184"/>
                <a:gd name="T69" fmla="*/ 83 h 229"/>
                <a:gd name="T70" fmla="*/ 123 w 184"/>
                <a:gd name="T71" fmla="*/ 82 h 229"/>
                <a:gd name="T72" fmla="*/ 116 w 184"/>
                <a:gd name="T73" fmla="*/ 81 h 229"/>
                <a:gd name="T74" fmla="*/ 108 w 184"/>
                <a:gd name="T75" fmla="*/ 81 h 229"/>
                <a:gd name="T76" fmla="*/ 44 w 184"/>
                <a:gd name="T77" fmla="*/ 81 h 229"/>
                <a:gd name="T78" fmla="*/ 44 w 184"/>
                <a:gd name="T79" fmla="*/ 0 h 229"/>
                <a:gd name="T80" fmla="*/ 44 w 184"/>
                <a:gd name="T81" fmla="*/ 192 h 229"/>
                <a:gd name="T82" fmla="*/ 44 w 184"/>
                <a:gd name="T83" fmla="*/ 118 h 229"/>
                <a:gd name="T84" fmla="*/ 102 w 184"/>
                <a:gd name="T85" fmla="*/ 118 h 229"/>
                <a:gd name="T86" fmla="*/ 102 w 184"/>
                <a:gd name="T87" fmla="*/ 118 h 229"/>
                <a:gd name="T88" fmla="*/ 110 w 184"/>
                <a:gd name="T89" fmla="*/ 118 h 229"/>
                <a:gd name="T90" fmla="*/ 117 w 184"/>
                <a:gd name="T91" fmla="*/ 120 h 229"/>
                <a:gd name="T92" fmla="*/ 123 w 184"/>
                <a:gd name="T93" fmla="*/ 123 h 229"/>
                <a:gd name="T94" fmla="*/ 129 w 184"/>
                <a:gd name="T95" fmla="*/ 127 h 229"/>
                <a:gd name="T96" fmla="*/ 133 w 184"/>
                <a:gd name="T97" fmla="*/ 133 h 229"/>
                <a:gd name="T98" fmla="*/ 136 w 184"/>
                <a:gd name="T99" fmla="*/ 139 h 229"/>
                <a:gd name="T100" fmla="*/ 138 w 184"/>
                <a:gd name="T101" fmla="*/ 146 h 229"/>
                <a:gd name="T102" fmla="*/ 139 w 184"/>
                <a:gd name="T103" fmla="*/ 155 h 229"/>
                <a:gd name="T104" fmla="*/ 139 w 184"/>
                <a:gd name="T105" fmla="*/ 155 h 229"/>
                <a:gd name="T106" fmla="*/ 138 w 184"/>
                <a:gd name="T107" fmla="*/ 163 h 229"/>
                <a:gd name="T108" fmla="*/ 136 w 184"/>
                <a:gd name="T109" fmla="*/ 170 h 229"/>
                <a:gd name="T110" fmla="*/ 133 w 184"/>
                <a:gd name="T111" fmla="*/ 177 h 229"/>
                <a:gd name="T112" fmla="*/ 129 w 184"/>
                <a:gd name="T113" fmla="*/ 182 h 229"/>
                <a:gd name="T114" fmla="*/ 124 w 184"/>
                <a:gd name="T115" fmla="*/ 186 h 229"/>
                <a:gd name="T116" fmla="*/ 118 w 184"/>
                <a:gd name="T117" fmla="*/ 189 h 229"/>
                <a:gd name="T118" fmla="*/ 110 w 184"/>
                <a:gd name="T119" fmla="*/ 191 h 229"/>
                <a:gd name="T120" fmla="*/ 102 w 184"/>
                <a:gd name="T121" fmla="*/ 192 h 229"/>
                <a:gd name="T122" fmla="*/ 44 w 184"/>
                <a:gd name="T123" fmla="*/ 19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4" h="229">
                  <a:moveTo>
                    <a:pt x="44" y="0"/>
                  </a:moveTo>
                  <a:lnTo>
                    <a:pt x="0" y="0"/>
                  </a:lnTo>
                  <a:lnTo>
                    <a:pt x="0" y="229"/>
                  </a:lnTo>
                  <a:lnTo>
                    <a:pt x="105" y="229"/>
                  </a:lnTo>
                  <a:lnTo>
                    <a:pt x="105" y="229"/>
                  </a:lnTo>
                  <a:lnTo>
                    <a:pt x="114" y="229"/>
                  </a:lnTo>
                  <a:lnTo>
                    <a:pt x="122" y="228"/>
                  </a:lnTo>
                  <a:lnTo>
                    <a:pt x="129" y="226"/>
                  </a:lnTo>
                  <a:lnTo>
                    <a:pt x="137" y="224"/>
                  </a:lnTo>
                  <a:lnTo>
                    <a:pt x="144" y="222"/>
                  </a:lnTo>
                  <a:lnTo>
                    <a:pt x="150" y="218"/>
                  </a:lnTo>
                  <a:lnTo>
                    <a:pt x="156" y="214"/>
                  </a:lnTo>
                  <a:lnTo>
                    <a:pt x="162" y="210"/>
                  </a:lnTo>
                  <a:lnTo>
                    <a:pt x="167" y="205"/>
                  </a:lnTo>
                  <a:lnTo>
                    <a:pt x="171" y="200"/>
                  </a:lnTo>
                  <a:lnTo>
                    <a:pt x="175" y="193"/>
                  </a:lnTo>
                  <a:lnTo>
                    <a:pt x="178" y="187"/>
                  </a:lnTo>
                  <a:lnTo>
                    <a:pt x="180" y="180"/>
                  </a:lnTo>
                  <a:lnTo>
                    <a:pt x="182" y="172"/>
                  </a:lnTo>
                  <a:lnTo>
                    <a:pt x="183" y="163"/>
                  </a:lnTo>
                  <a:lnTo>
                    <a:pt x="184" y="154"/>
                  </a:lnTo>
                  <a:lnTo>
                    <a:pt x="184" y="154"/>
                  </a:lnTo>
                  <a:lnTo>
                    <a:pt x="183" y="146"/>
                  </a:lnTo>
                  <a:lnTo>
                    <a:pt x="182" y="137"/>
                  </a:lnTo>
                  <a:lnTo>
                    <a:pt x="180" y="130"/>
                  </a:lnTo>
                  <a:lnTo>
                    <a:pt x="178" y="122"/>
                  </a:lnTo>
                  <a:lnTo>
                    <a:pt x="175" y="116"/>
                  </a:lnTo>
                  <a:lnTo>
                    <a:pt x="171" y="110"/>
                  </a:lnTo>
                  <a:lnTo>
                    <a:pt x="167" y="104"/>
                  </a:lnTo>
                  <a:lnTo>
                    <a:pt x="162" y="99"/>
                  </a:lnTo>
                  <a:lnTo>
                    <a:pt x="157" y="95"/>
                  </a:lnTo>
                  <a:lnTo>
                    <a:pt x="151" y="91"/>
                  </a:lnTo>
                  <a:lnTo>
                    <a:pt x="145" y="88"/>
                  </a:lnTo>
                  <a:lnTo>
                    <a:pt x="138" y="85"/>
                  </a:lnTo>
                  <a:lnTo>
                    <a:pt x="131" y="83"/>
                  </a:lnTo>
                  <a:lnTo>
                    <a:pt x="123" y="82"/>
                  </a:lnTo>
                  <a:lnTo>
                    <a:pt x="116" y="81"/>
                  </a:lnTo>
                  <a:lnTo>
                    <a:pt x="108" y="81"/>
                  </a:lnTo>
                  <a:lnTo>
                    <a:pt x="44" y="81"/>
                  </a:lnTo>
                  <a:lnTo>
                    <a:pt x="44" y="0"/>
                  </a:lnTo>
                  <a:close/>
                  <a:moveTo>
                    <a:pt x="44" y="192"/>
                  </a:moveTo>
                  <a:lnTo>
                    <a:pt x="44" y="118"/>
                  </a:lnTo>
                  <a:lnTo>
                    <a:pt x="102" y="118"/>
                  </a:lnTo>
                  <a:lnTo>
                    <a:pt x="102" y="118"/>
                  </a:lnTo>
                  <a:lnTo>
                    <a:pt x="110" y="118"/>
                  </a:lnTo>
                  <a:lnTo>
                    <a:pt x="117" y="120"/>
                  </a:lnTo>
                  <a:lnTo>
                    <a:pt x="123" y="123"/>
                  </a:lnTo>
                  <a:lnTo>
                    <a:pt x="129" y="127"/>
                  </a:lnTo>
                  <a:lnTo>
                    <a:pt x="133" y="133"/>
                  </a:lnTo>
                  <a:lnTo>
                    <a:pt x="136" y="139"/>
                  </a:lnTo>
                  <a:lnTo>
                    <a:pt x="138" y="146"/>
                  </a:lnTo>
                  <a:lnTo>
                    <a:pt x="139" y="155"/>
                  </a:lnTo>
                  <a:lnTo>
                    <a:pt x="139" y="155"/>
                  </a:lnTo>
                  <a:lnTo>
                    <a:pt x="138" y="163"/>
                  </a:lnTo>
                  <a:lnTo>
                    <a:pt x="136" y="170"/>
                  </a:lnTo>
                  <a:lnTo>
                    <a:pt x="133" y="177"/>
                  </a:lnTo>
                  <a:lnTo>
                    <a:pt x="129" y="182"/>
                  </a:lnTo>
                  <a:lnTo>
                    <a:pt x="124" y="186"/>
                  </a:lnTo>
                  <a:lnTo>
                    <a:pt x="118" y="189"/>
                  </a:lnTo>
                  <a:lnTo>
                    <a:pt x="110" y="191"/>
                  </a:lnTo>
                  <a:lnTo>
                    <a:pt x="102" y="192"/>
                  </a:lnTo>
                  <a:lnTo>
                    <a:pt x="44" y="1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9" name="Freeform 98"/>
            <p:cNvSpPr>
              <a:spLocks noEditPoints="1"/>
            </p:cNvSpPr>
            <p:nvPr userDrawn="1"/>
          </p:nvSpPr>
          <p:spPr bwMode="auto">
            <a:xfrm>
              <a:off x="1330325" y="6153151"/>
              <a:ext cx="73025" cy="92075"/>
            </a:xfrm>
            <a:custGeom>
              <a:avLst/>
              <a:gdLst>
                <a:gd name="T0" fmla="*/ 0 w 185"/>
                <a:gd name="T1" fmla="*/ 229 h 229"/>
                <a:gd name="T2" fmla="*/ 106 w 185"/>
                <a:gd name="T3" fmla="*/ 229 h 229"/>
                <a:gd name="T4" fmla="*/ 132 w 185"/>
                <a:gd name="T5" fmla="*/ 227 h 229"/>
                <a:gd name="T6" fmla="*/ 147 w 185"/>
                <a:gd name="T7" fmla="*/ 222 h 229"/>
                <a:gd name="T8" fmla="*/ 159 w 185"/>
                <a:gd name="T9" fmla="*/ 215 h 229"/>
                <a:gd name="T10" fmla="*/ 169 w 185"/>
                <a:gd name="T11" fmla="*/ 207 h 229"/>
                <a:gd name="T12" fmla="*/ 177 w 185"/>
                <a:gd name="T13" fmla="*/ 196 h 229"/>
                <a:gd name="T14" fmla="*/ 182 w 185"/>
                <a:gd name="T15" fmla="*/ 182 h 229"/>
                <a:gd name="T16" fmla="*/ 184 w 185"/>
                <a:gd name="T17" fmla="*/ 167 h 229"/>
                <a:gd name="T18" fmla="*/ 185 w 185"/>
                <a:gd name="T19" fmla="*/ 159 h 229"/>
                <a:gd name="T20" fmla="*/ 181 w 185"/>
                <a:gd name="T21" fmla="*/ 138 h 229"/>
                <a:gd name="T22" fmla="*/ 173 w 185"/>
                <a:gd name="T23" fmla="*/ 122 h 229"/>
                <a:gd name="T24" fmla="*/ 161 w 185"/>
                <a:gd name="T25" fmla="*/ 112 h 229"/>
                <a:gd name="T26" fmla="*/ 148 w 185"/>
                <a:gd name="T27" fmla="*/ 106 h 229"/>
                <a:gd name="T28" fmla="*/ 154 w 185"/>
                <a:gd name="T29" fmla="*/ 102 h 229"/>
                <a:gd name="T30" fmla="*/ 165 w 185"/>
                <a:gd name="T31" fmla="*/ 94 h 229"/>
                <a:gd name="T32" fmla="*/ 173 w 185"/>
                <a:gd name="T33" fmla="*/ 82 h 229"/>
                <a:gd name="T34" fmla="*/ 177 w 185"/>
                <a:gd name="T35" fmla="*/ 68 h 229"/>
                <a:gd name="T36" fmla="*/ 178 w 185"/>
                <a:gd name="T37" fmla="*/ 60 h 229"/>
                <a:gd name="T38" fmla="*/ 176 w 185"/>
                <a:gd name="T39" fmla="*/ 46 h 229"/>
                <a:gd name="T40" fmla="*/ 173 w 185"/>
                <a:gd name="T41" fmla="*/ 34 h 229"/>
                <a:gd name="T42" fmla="*/ 167 w 185"/>
                <a:gd name="T43" fmla="*/ 24 h 229"/>
                <a:gd name="T44" fmla="*/ 160 w 185"/>
                <a:gd name="T45" fmla="*/ 15 h 229"/>
                <a:gd name="T46" fmla="*/ 150 w 185"/>
                <a:gd name="T47" fmla="*/ 9 h 229"/>
                <a:gd name="T48" fmla="*/ 126 w 185"/>
                <a:gd name="T49" fmla="*/ 1 h 229"/>
                <a:gd name="T50" fmla="*/ 0 w 185"/>
                <a:gd name="T51" fmla="*/ 0 h 229"/>
                <a:gd name="T52" fmla="*/ 45 w 185"/>
                <a:gd name="T53" fmla="*/ 37 h 229"/>
                <a:gd name="T54" fmla="*/ 104 w 185"/>
                <a:gd name="T55" fmla="*/ 37 h 229"/>
                <a:gd name="T56" fmla="*/ 117 w 185"/>
                <a:gd name="T57" fmla="*/ 39 h 229"/>
                <a:gd name="T58" fmla="*/ 126 w 185"/>
                <a:gd name="T59" fmla="*/ 45 h 229"/>
                <a:gd name="T60" fmla="*/ 131 w 185"/>
                <a:gd name="T61" fmla="*/ 53 h 229"/>
                <a:gd name="T62" fmla="*/ 133 w 185"/>
                <a:gd name="T63" fmla="*/ 64 h 229"/>
                <a:gd name="T64" fmla="*/ 132 w 185"/>
                <a:gd name="T65" fmla="*/ 69 h 229"/>
                <a:gd name="T66" fmla="*/ 129 w 185"/>
                <a:gd name="T67" fmla="*/ 78 h 229"/>
                <a:gd name="T68" fmla="*/ 122 w 185"/>
                <a:gd name="T69" fmla="*/ 85 h 229"/>
                <a:gd name="T70" fmla="*/ 111 w 185"/>
                <a:gd name="T71" fmla="*/ 89 h 229"/>
                <a:gd name="T72" fmla="*/ 45 w 185"/>
                <a:gd name="T73" fmla="*/ 90 h 229"/>
                <a:gd name="T74" fmla="*/ 45 w 185"/>
                <a:gd name="T75" fmla="*/ 127 h 229"/>
                <a:gd name="T76" fmla="*/ 105 w 185"/>
                <a:gd name="T77" fmla="*/ 127 h 229"/>
                <a:gd name="T78" fmla="*/ 120 w 185"/>
                <a:gd name="T79" fmla="*/ 129 h 229"/>
                <a:gd name="T80" fmla="*/ 131 w 185"/>
                <a:gd name="T81" fmla="*/ 136 h 229"/>
                <a:gd name="T82" fmla="*/ 137 w 185"/>
                <a:gd name="T83" fmla="*/ 146 h 229"/>
                <a:gd name="T84" fmla="*/ 140 w 185"/>
                <a:gd name="T85" fmla="*/ 160 h 229"/>
                <a:gd name="T86" fmla="*/ 139 w 185"/>
                <a:gd name="T87" fmla="*/ 167 h 229"/>
                <a:gd name="T88" fmla="*/ 135 w 185"/>
                <a:gd name="T89" fmla="*/ 178 h 229"/>
                <a:gd name="T90" fmla="*/ 127 w 185"/>
                <a:gd name="T91" fmla="*/ 187 h 229"/>
                <a:gd name="T92" fmla="*/ 113 w 185"/>
                <a:gd name="T93" fmla="*/ 191 h 229"/>
                <a:gd name="T94" fmla="*/ 45 w 185"/>
                <a:gd name="T95" fmla="*/ 19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5" h="229">
                  <a:moveTo>
                    <a:pt x="0" y="0"/>
                  </a:moveTo>
                  <a:lnTo>
                    <a:pt x="0" y="229"/>
                  </a:lnTo>
                  <a:lnTo>
                    <a:pt x="106" y="229"/>
                  </a:lnTo>
                  <a:lnTo>
                    <a:pt x="106" y="229"/>
                  </a:lnTo>
                  <a:lnTo>
                    <a:pt x="124" y="228"/>
                  </a:lnTo>
                  <a:lnTo>
                    <a:pt x="132" y="227"/>
                  </a:lnTo>
                  <a:lnTo>
                    <a:pt x="140" y="225"/>
                  </a:lnTo>
                  <a:lnTo>
                    <a:pt x="147" y="222"/>
                  </a:lnTo>
                  <a:lnTo>
                    <a:pt x="153" y="219"/>
                  </a:lnTo>
                  <a:lnTo>
                    <a:pt x="159" y="215"/>
                  </a:lnTo>
                  <a:lnTo>
                    <a:pt x="164" y="211"/>
                  </a:lnTo>
                  <a:lnTo>
                    <a:pt x="169" y="207"/>
                  </a:lnTo>
                  <a:lnTo>
                    <a:pt x="173" y="201"/>
                  </a:lnTo>
                  <a:lnTo>
                    <a:pt x="177" y="196"/>
                  </a:lnTo>
                  <a:lnTo>
                    <a:pt x="179" y="189"/>
                  </a:lnTo>
                  <a:lnTo>
                    <a:pt x="182" y="182"/>
                  </a:lnTo>
                  <a:lnTo>
                    <a:pt x="183" y="175"/>
                  </a:lnTo>
                  <a:lnTo>
                    <a:pt x="184" y="167"/>
                  </a:lnTo>
                  <a:lnTo>
                    <a:pt x="185" y="159"/>
                  </a:lnTo>
                  <a:lnTo>
                    <a:pt x="185" y="159"/>
                  </a:lnTo>
                  <a:lnTo>
                    <a:pt x="184" y="148"/>
                  </a:lnTo>
                  <a:lnTo>
                    <a:pt x="181" y="138"/>
                  </a:lnTo>
                  <a:lnTo>
                    <a:pt x="178" y="129"/>
                  </a:lnTo>
                  <a:lnTo>
                    <a:pt x="173" y="122"/>
                  </a:lnTo>
                  <a:lnTo>
                    <a:pt x="167" y="116"/>
                  </a:lnTo>
                  <a:lnTo>
                    <a:pt x="161" y="112"/>
                  </a:lnTo>
                  <a:lnTo>
                    <a:pt x="154" y="108"/>
                  </a:lnTo>
                  <a:lnTo>
                    <a:pt x="148" y="106"/>
                  </a:lnTo>
                  <a:lnTo>
                    <a:pt x="148" y="106"/>
                  </a:lnTo>
                  <a:lnTo>
                    <a:pt x="154" y="102"/>
                  </a:lnTo>
                  <a:lnTo>
                    <a:pt x="159" y="98"/>
                  </a:lnTo>
                  <a:lnTo>
                    <a:pt x="165" y="94"/>
                  </a:lnTo>
                  <a:lnTo>
                    <a:pt x="169" y="88"/>
                  </a:lnTo>
                  <a:lnTo>
                    <a:pt x="173" y="82"/>
                  </a:lnTo>
                  <a:lnTo>
                    <a:pt x="175" y="76"/>
                  </a:lnTo>
                  <a:lnTo>
                    <a:pt x="177" y="68"/>
                  </a:lnTo>
                  <a:lnTo>
                    <a:pt x="178" y="60"/>
                  </a:lnTo>
                  <a:lnTo>
                    <a:pt x="178" y="60"/>
                  </a:lnTo>
                  <a:lnTo>
                    <a:pt x="177" y="53"/>
                  </a:lnTo>
                  <a:lnTo>
                    <a:pt x="176" y="46"/>
                  </a:lnTo>
                  <a:lnTo>
                    <a:pt x="175" y="40"/>
                  </a:lnTo>
                  <a:lnTo>
                    <a:pt x="173" y="34"/>
                  </a:lnTo>
                  <a:lnTo>
                    <a:pt x="170" y="29"/>
                  </a:lnTo>
                  <a:lnTo>
                    <a:pt x="167" y="24"/>
                  </a:lnTo>
                  <a:lnTo>
                    <a:pt x="164" y="19"/>
                  </a:lnTo>
                  <a:lnTo>
                    <a:pt x="160" y="15"/>
                  </a:lnTo>
                  <a:lnTo>
                    <a:pt x="155" y="12"/>
                  </a:lnTo>
                  <a:lnTo>
                    <a:pt x="150" y="9"/>
                  </a:lnTo>
                  <a:lnTo>
                    <a:pt x="139" y="4"/>
                  </a:lnTo>
                  <a:lnTo>
                    <a:pt x="126" y="1"/>
                  </a:lnTo>
                  <a:lnTo>
                    <a:pt x="112" y="0"/>
                  </a:lnTo>
                  <a:lnTo>
                    <a:pt x="0" y="0"/>
                  </a:lnTo>
                  <a:close/>
                  <a:moveTo>
                    <a:pt x="45" y="90"/>
                  </a:moveTo>
                  <a:lnTo>
                    <a:pt x="45" y="37"/>
                  </a:lnTo>
                  <a:lnTo>
                    <a:pt x="104" y="37"/>
                  </a:lnTo>
                  <a:lnTo>
                    <a:pt x="104" y="37"/>
                  </a:lnTo>
                  <a:lnTo>
                    <a:pt x="112" y="38"/>
                  </a:lnTo>
                  <a:lnTo>
                    <a:pt x="117" y="39"/>
                  </a:lnTo>
                  <a:lnTo>
                    <a:pt x="122" y="42"/>
                  </a:lnTo>
                  <a:lnTo>
                    <a:pt x="126" y="45"/>
                  </a:lnTo>
                  <a:lnTo>
                    <a:pt x="129" y="49"/>
                  </a:lnTo>
                  <a:lnTo>
                    <a:pt x="131" y="53"/>
                  </a:lnTo>
                  <a:lnTo>
                    <a:pt x="132" y="58"/>
                  </a:lnTo>
                  <a:lnTo>
                    <a:pt x="133" y="64"/>
                  </a:lnTo>
                  <a:lnTo>
                    <a:pt x="133" y="64"/>
                  </a:lnTo>
                  <a:lnTo>
                    <a:pt x="132" y="69"/>
                  </a:lnTo>
                  <a:lnTo>
                    <a:pt x="131" y="74"/>
                  </a:lnTo>
                  <a:lnTo>
                    <a:pt x="129" y="78"/>
                  </a:lnTo>
                  <a:lnTo>
                    <a:pt x="126" y="82"/>
                  </a:lnTo>
                  <a:lnTo>
                    <a:pt x="122" y="85"/>
                  </a:lnTo>
                  <a:lnTo>
                    <a:pt x="117" y="88"/>
                  </a:lnTo>
                  <a:lnTo>
                    <a:pt x="111" y="89"/>
                  </a:lnTo>
                  <a:lnTo>
                    <a:pt x="104" y="90"/>
                  </a:lnTo>
                  <a:lnTo>
                    <a:pt x="45" y="90"/>
                  </a:lnTo>
                  <a:close/>
                  <a:moveTo>
                    <a:pt x="45" y="192"/>
                  </a:moveTo>
                  <a:lnTo>
                    <a:pt x="45" y="127"/>
                  </a:lnTo>
                  <a:lnTo>
                    <a:pt x="105" y="127"/>
                  </a:lnTo>
                  <a:lnTo>
                    <a:pt x="105" y="127"/>
                  </a:lnTo>
                  <a:lnTo>
                    <a:pt x="113" y="128"/>
                  </a:lnTo>
                  <a:lnTo>
                    <a:pt x="120" y="129"/>
                  </a:lnTo>
                  <a:lnTo>
                    <a:pt x="126" y="132"/>
                  </a:lnTo>
                  <a:lnTo>
                    <a:pt x="131" y="136"/>
                  </a:lnTo>
                  <a:lnTo>
                    <a:pt x="135" y="141"/>
                  </a:lnTo>
                  <a:lnTo>
                    <a:pt x="137" y="146"/>
                  </a:lnTo>
                  <a:lnTo>
                    <a:pt x="139" y="153"/>
                  </a:lnTo>
                  <a:lnTo>
                    <a:pt x="140" y="160"/>
                  </a:lnTo>
                  <a:lnTo>
                    <a:pt x="140" y="160"/>
                  </a:lnTo>
                  <a:lnTo>
                    <a:pt x="139" y="167"/>
                  </a:lnTo>
                  <a:lnTo>
                    <a:pt x="138" y="173"/>
                  </a:lnTo>
                  <a:lnTo>
                    <a:pt x="135" y="178"/>
                  </a:lnTo>
                  <a:lnTo>
                    <a:pt x="132" y="183"/>
                  </a:lnTo>
                  <a:lnTo>
                    <a:pt x="127" y="187"/>
                  </a:lnTo>
                  <a:lnTo>
                    <a:pt x="121" y="190"/>
                  </a:lnTo>
                  <a:lnTo>
                    <a:pt x="113" y="191"/>
                  </a:lnTo>
                  <a:lnTo>
                    <a:pt x="104" y="192"/>
                  </a:lnTo>
                  <a:lnTo>
                    <a:pt x="45" y="1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0" name="Freeform 99"/>
            <p:cNvSpPr>
              <a:spLocks noEditPoints="1"/>
            </p:cNvSpPr>
            <p:nvPr userDrawn="1"/>
          </p:nvSpPr>
          <p:spPr bwMode="auto">
            <a:xfrm>
              <a:off x="1416050" y="6151563"/>
              <a:ext cx="80963" cy="95250"/>
            </a:xfrm>
            <a:custGeom>
              <a:avLst/>
              <a:gdLst>
                <a:gd name="T0" fmla="*/ 203 w 204"/>
                <a:gd name="T1" fmla="*/ 105 h 239"/>
                <a:gd name="T2" fmla="*/ 196 w 204"/>
                <a:gd name="T3" fmla="*/ 70 h 239"/>
                <a:gd name="T4" fmla="*/ 181 w 204"/>
                <a:gd name="T5" fmla="*/ 41 h 239"/>
                <a:gd name="T6" fmla="*/ 160 w 204"/>
                <a:gd name="T7" fmla="*/ 19 h 239"/>
                <a:gd name="T8" fmla="*/ 133 w 204"/>
                <a:gd name="T9" fmla="*/ 5 h 239"/>
                <a:gd name="T10" fmla="*/ 102 w 204"/>
                <a:gd name="T11" fmla="*/ 0 h 239"/>
                <a:gd name="T12" fmla="*/ 81 w 204"/>
                <a:gd name="T13" fmla="*/ 2 h 239"/>
                <a:gd name="T14" fmla="*/ 53 w 204"/>
                <a:gd name="T15" fmla="*/ 13 h 239"/>
                <a:gd name="T16" fmla="*/ 29 w 204"/>
                <a:gd name="T17" fmla="*/ 32 h 239"/>
                <a:gd name="T18" fmla="*/ 12 w 204"/>
                <a:gd name="T19" fmla="*/ 59 h 239"/>
                <a:gd name="T20" fmla="*/ 2 w 204"/>
                <a:gd name="T21" fmla="*/ 93 h 239"/>
                <a:gd name="T22" fmla="*/ 0 w 204"/>
                <a:gd name="T23" fmla="*/ 120 h 239"/>
                <a:gd name="T24" fmla="*/ 4 w 204"/>
                <a:gd name="T25" fmla="*/ 157 h 239"/>
                <a:gd name="T26" fmla="*/ 16 w 204"/>
                <a:gd name="T27" fmla="*/ 189 h 239"/>
                <a:gd name="T28" fmla="*/ 36 w 204"/>
                <a:gd name="T29" fmla="*/ 214 h 239"/>
                <a:gd name="T30" fmla="*/ 60 w 204"/>
                <a:gd name="T31" fmla="*/ 230 h 239"/>
                <a:gd name="T32" fmla="*/ 90 w 204"/>
                <a:gd name="T33" fmla="*/ 238 h 239"/>
                <a:gd name="T34" fmla="*/ 111 w 204"/>
                <a:gd name="T35" fmla="*/ 238 h 239"/>
                <a:gd name="T36" fmla="*/ 141 w 204"/>
                <a:gd name="T37" fmla="*/ 231 h 239"/>
                <a:gd name="T38" fmla="*/ 167 w 204"/>
                <a:gd name="T39" fmla="*/ 214 h 239"/>
                <a:gd name="T40" fmla="*/ 187 w 204"/>
                <a:gd name="T41" fmla="*/ 190 h 239"/>
                <a:gd name="T42" fmla="*/ 199 w 204"/>
                <a:gd name="T43" fmla="*/ 158 h 239"/>
                <a:gd name="T44" fmla="*/ 204 w 204"/>
                <a:gd name="T45" fmla="*/ 119 h 239"/>
                <a:gd name="T46" fmla="*/ 158 w 204"/>
                <a:gd name="T47" fmla="*/ 120 h 239"/>
                <a:gd name="T48" fmla="*/ 150 w 204"/>
                <a:gd name="T49" fmla="*/ 162 h 239"/>
                <a:gd name="T50" fmla="*/ 135 w 204"/>
                <a:gd name="T51" fmla="*/ 183 h 239"/>
                <a:gd name="T52" fmla="*/ 120 w 204"/>
                <a:gd name="T53" fmla="*/ 193 h 239"/>
                <a:gd name="T54" fmla="*/ 102 w 204"/>
                <a:gd name="T55" fmla="*/ 196 h 239"/>
                <a:gd name="T56" fmla="*/ 90 w 204"/>
                <a:gd name="T57" fmla="*/ 195 h 239"/>
                <a:gd name="T58" fmla="*/ 74 w 204"/>
                <a:gd name="T59" fmla="*/ 188 h 239"/>
                <a:gd name="T60" fmla="*/ 61 w 204"/>
                <a:gd name="T61" fmla="*/ 176 h 239"/>
                <a:gd name="T62" fmla="*/ 52 w 204"/>
                <a:gd name="T63" fmla="*/ 159 h 239"/>
                <a:gd name="T64" fmla="*/ 45 w 204"/>
                <a:gd name="T65" fmla="*/ 119 h 239"/>
                <a:gd name="T66" fmla="*/ 49 w 204"/>
                <a:gd name="T67" fmla="*/ 88 h 239"/>
                <a:gd name="T68" fmla="*/ 60 w 204"/>
                <a:gd name="T69" fmla="*/ 64 h 239"/>
                <a:gd name="T70" fmla="*/ 72 w 204"/>
                <a:gd name="T71" fmla="*/ 51 h 239"/>
                <a:gd name="T72" fmla="*/ 88 w 204"/>
                <a:gd name="T73" fmla="*/ 44 h 239"/>
                <a:gd name="T74" fmla="*/ 100 w 204"/>
                <a:gd name="T75" fmla="*/ 43 h 239"/>
                <a:gd name="T76" fmla="*/ 119 w 204"/>
                <a:gd name="T77" fmla="*/ 46 h 239"/>
                <a:gd name="T78" fmla="*/ 134 w 204"/>
                <a:gd name="T79" fmla="*/ 55 h 239"/>
                <a:gd name="T80" fmla="*/ 146 w 204"/>
                <a:gd name="T81" fmla="*/ 69 h 239"/>
                <a:gd name="T82" fmla="*/ 154 w 204"/>
                <a:gd name="T83" fmla="*/ 88 h 239"/>
                <a:gd name="T84" fmla="*/ 158 w 204"/>
                <a:gd name="T85" fmla="*/ 12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4" h="239">
                  <a:moveTo>
                    <a:pt x="204" y="119"/>
                  </a:moveTo>
                  <a:lnTo>
                    <a:pt x="204" y="119"/>
                  </a:lnTo>
                  <a:lnTo>
                    <a:pt x="203" y="105"/>
                  </a:lnTo>
                  <a:lnTo>
                    <a:pt x="202" y="93"/>
                  </a:lnTo>
                  <a:lnTo>
                    <a:pt x="199" y="81"/>
                  </a:lnTo>
                  <a:lnTo>
                    <a:pt x="196" y="70"/>
                  </a:lnTo>
                  <a:lnTo>
                    <a:pt x="192" y="59"/>
                  </a:lnTo>
                  <a:lnTo>
                    <a:pt x="187" y="50"/>
                  </a:lnTo>
                  <a:lnTo>
                    <a:pt x="181" y="41"/>
                  </a:lnTo>
                  <a:lnTo>
                    <a:pt x="175" y="33"/>
                  </a:lnTo>
                  <a:lnTo>
                    <a:pt x="168" y="25"/>
                  </a:lnTo>
                  <a:lnTo>
                    <a:pt x="160" y="19"/>
                  </a:lnTo>
                  <a:lnTo>
                    <a:pt x="151" y="13"/>
                  </a:lnTo>
                  <a:lnTo>
                    <a:pt x="142" y="9"/>
                  </a:lnTo>
                  <a:lnTo>
                    <a:pt x="133" y="5"/>
                  </a:lnTo>
                  <a:lnTo>
                    <a:pt x="123" y="3"/>
                  </a:lnTo>
                  <a:lnTo>
                    <a:pt x="113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1" y="1"/>
                  </a:lnTo>
                  <a:lnTo>
                    <a:pt x="81" y="2"/>
                  </a:lnTo>
                  <a:lnTo>
                    <a:pt x="71" y="5"/>
                  </a:lnTo>
                  <a:lnTo>
                    <a:pt x="62" y="8"/>
                  </a:lnTo>
                  <a:lnTo>
                    <a:pt x="53" y="13"/>
                  </a:lnTo>
                  <a:lnTo>
                    <a:pt x="44" y="18"/>
                  </a:lnTo>
                  <a:lnTo>
                    <a:pt x="36" y="25"/>
                  </a:lnTo>
                  <a:lnTo>
                    <a:pt x="29" y="32"/>
                  </a:lnTo>
                  <a:lnTo>
                    <a:pt x="23" y="40"/>
                  </a:lnTo>
                  <a:lnTo>
                    <a:pt x="17" y="49"/>
                  </a:lnTo>
                  <a:lnTo>
                    <a:pt x="12" y="59"/>
                  </a:lnTo>
                  <a:lnTo>
                    <a:pt x="8" y="70"/>
                  </a:lnTo>
                  <a:lnTo>
                    <a:pt x="4" y="81"/>
                  </a:lnTo>
                  <a:lnTo>
                    <a:pt x="2" y="93"/>
                  </a:lnTo>
                  <a:lnTo>
                    <a:pt x="0" y="10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2" y="145"/>
                  </a:lnTo>
                  <a:lnTo>
                    <a:pt x="4" y="157"/>
                  </a:lnTo>
                  <a:lnTo>
                    <a:pt x="7" y="169"/>
                  </a:lnTo>
                  <a:lnTo>
                    <a:pt x="12" y="179"/>
                  </a:lnTo>
                  <a:lnTo>
                    <a:pt x="16" y="189"/>
                  </a:lnTo>
                  <a:lnTo>
                    <a:pt x="22" y="198"/>
                  </a:lnTo>
                  <a:lnTo>
                    <a:pt x="29" y="206"/>
                  </a:lnTo>
                  <a:lnTo>
                    <a:pt x="36" y="214"/>
                  </a:lnTo>
                  <a:lnTo>
                    <a:pt x="43" y="220"/>
                  </a:lnTo>
                  <a:lnTo>
                    <a:pt x="52" y="226"/>
                  </a:lnTo>
                  <a:lnTo>
                    <a:pt x="60" y="230"/>
                  </a:lnTo>
                  <a:lnTo>
                    <a:pt x="70" y="234"/>
                  </a:lnTo>
                  <a:lnTo>
                    <a:pt x="80" y="237"/>
                  </a:lnTo>
                  <a:lnTo>
                    <a:pt x="90" y="238"/>
                  </a:lnTo>
                  <a:lnTo>
                    <a:pt x="100" y="239"/>
                  </a:lnTo>
                  <a:lnTo>
                    <a:pt x="100" y="239"/>
                  </a:lnTo>
                  <a:lnTo>
                    <a:pt x="111" y="238"/>
                  </a:lnTo>
                  <a:lnTo>
                    <a:pt x="122" y="237"/>
                  </a:lnTo>
                  <a:lnTo>
                    <a:pt x="132" y="234"/>
                  </a:lnTo>
                  <a:lnTo>
                    <a:pt x="141" y="231"/>
                  </a:lnTo>
                  <a:lnTo>
                    <a:pt x="151" y="226"/>
                  </a:lnTo>
                  <a:lnTo>
                    <a:pt x="159" y="221"/>
                  </a:lnTo>
                  <a:lnTo>
                    <a:pt x="167" y="214"/>
                  </a:lnTo>
                  <a:lnTo>
                    <a:pt x="174" y="207"/>
                  </a:lnTo>
                  <a:lnTo>
                    <a:pt x="181" y="199"/>
                  </a:lnTo>
                  <a:lnTo>
                    <a:pt x="187" y="190"/>
                  </a:lnTo>
                  <a:lnTo>
                    <a:pt x="192" y="180"/>
                  </a:lnTo>
                  <a:lnTo>
                    <a:pt x="196" y="169"/>
                  </a:lnTo>
                  <a:lnTo>
                    <a:pt x="199" y="158"/>
                  </a:lnTo>
                  <a:lnTo>
                    <a:pt x="202" y="145"/>
                  </a:lnTo>
                  <a:lnTo>
                    <a:pt x="203" y="132"/>
                  </a:lnTo>
                  <a:lnTo>
                    <a:pt x="204" y="119"/>
                  </a:lnTo>
                  <a:lnTo>
                    <a:pt x="204" y="119"/>
                  </a:lnTo>
                  <a:close/>
                  <a:moveTo>
                    <a:pt x="158" y="120"/>
                  </a:moveTo>
                  <a:lnTo>
                    <a:pt x="158" y="120"/>
                  </a:lnTo>
                  <a:lnTo>
                    <a:pt x="157" y="135"/>
                  </a:lnTo>
                  <a:lnTo>
                    <a:pt x="154" y="149"/>
                  </a:lnTo>
                  <a:lnTo>
                    <a:pt x="150" y="162"/>
                  </a:lnTo>
                  <a:lnTo>
                    <a:pt x="143" y="174"/>
                  </a:lnTo>
                  <a:lnTo>
                    <a:pt x="139" y="179"/>
                  </a:lnTo>
                  <a:lnTo>
                    <a:pt x="135" y="183"/>
                  </a:lnTo>
                  <a:lnTo>
                    <a:pt x="130" y="187"/>
                  </a:lnTo>
                  <a:lnTo>
                    <a:pt x="125" y="190"/>
                  </a:lnTo>
                  <a:lnTo>
                    <a:pt x="120" y="193"/>
                  </a:lnTo>
                  <a:lnTo>
                    <a:pt x="114" y="195"/>
                  </a:lnTo>
                  <a:lnTo>
                    <a:pt x="108" y="196"/>
                  </a:lnTo>
                  <a:lnTo>
                    <a:pt x="102" y="196"/>
                  </a:lnTo>
                  <a:lnTo>
                    <a:pt x="102" y="196"/>
                  </a:lnTo>
                  <a:lnTo>
                    <a:pt x="96" y="196"/>
                  </a:lnTo>
                  <a:lnTo>
                    <a:pt x="90" y="195"/>
                  </a:lnTo>
                  <a:lnTo>
                    <a:pt x="84" y="193"/>
                  </a:lnTo>
                  <a:lnTo>
                    <a:pt x="79" y="191"/>
                  </a:lnTo>
                  <a:lnTo>
                    <a:pt x="74" y="188"/>
                  </a:lnTo>
                  <a:lnTo>
                    <a:pt x="69" y="185"/>
                  </a:lnTo>
                  <a:lnTo>
                    <a:pt x="65" y="181"/>
                  </a:lnTo>
                  <a:lnTo>
                    <a:pt x="61" y="176"/>
                  </a:lnTo>
                  <a:lnTo>
                    <a:pt x="57" y="171"/>
                  </a:lnTo>
                  <a:lnTo>
                    <a:pt x="54" y="165"/>
                  </a:lnTo>
                  <a:lnTo>
                    <a:pt x="52" y="159"/>
                  </a:lnTo>
                  <a:lnTo>
                    <a:pt x="49" y="152"/>
                  </a:lnTo>
                  <a:lnTo>
                    <a:pt x="46" y="136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6" y="102"/>
                  </a:lnTo>
                  <a:lnTo>
                    <a:pt x="49" y="88"/>
                  </a:lnTo>
                  <a:lnTo>
                    <a:pt x="54" y="75"/>
                  </a:lnTo>
                  <a:lnTo>
                    <a:pt x="56" y="69"/>
                  </a:lnTo>
                  <a:lnTo>
                    <a:pt x="60" y="64"/>
                  </a:lnTo>
                  <a:lnTo>
                    <a:pt x="64" y="59"/>
                  </a:lnTo>
                  <a:lnTo>
                    <a:pt x="68" y="55"/>
                  </a:lnTo>
                  <a:lnTo>
                    <a:pt x="72" y="51"/>
                  </a:lnTo>
                  <a:lnTo>
                    <a:pt x="77" y="48"/>
                  </a:lnTo>
                  <a:lnTo>
                    <a:pt x="82" y="46"/>
                  </a:lnTo>
                  <a:lnTo>
                    <a:pt x="88" y="44"/>
                  </a:lnTo>
                  <a:lnTo>
                    <a:pt x="94" y="43"/>
                  </a:lnTo>
                  <a:lnTo>
                    <a:pt x="100" y="43"/>
                  </a:lnTo>
                  <a:lnTo>
                    <a:pt x="100" y="43"/>
                  </a:lnTo>
                  <a:lnTo>
                    <a:pt x="107" y="43"/>
                  </a:lnTo>
                  <a:lnTo>
                    <a:pt x="113" y="44"/>
                  </a:lnTo>
                  <a:lnTo>
                    <a:pt x="119" y="46"/>
                  </a:lnTo>
                  <a:lnTo>
                    <a:pt x="124" y="49"/>
                  </a:lnTo>
                  <a:lnTo>
                    <a:pt x="130" y="51"/>
                  </a:lnTo>
                  <a:lnTo>
                    <a:pt x="134" y="55"/>
                  </a:lnTo>
                  <a:lnTo>
                    <a:pt x="139" y="59"/>
                  </a:lnTo>
                  <a:lnTo>
                    <a:pt x="143" y="64"/>
                  </a:lnTo>
                  <a:lnTo>
                    <a:pt x="146" y="69"/>
                  </a:lnTo>
                  <a:lnTo>
                    <a:pt x="150" y="75"/>
                  </a:lnTo>
                  <a:lnTo>
                    <a:pt x="152" y="81"/>
                  </a:lnTo>
                  <a:lnTo>
                    <a:pt x="154" y="88"/>
                  </a:lnTo>
                  <a:lnTo>
                    <a:pt x="157" y="103"/>
                  </a:lnTo>
                  <a:lnTo>
                    <a:pt x="158" y="120"/>
                  </a:lnTo>
                  <a:lnTo>
                    <a:pt x="158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1" name="Freeform 100"/>
            <p:cNvSpPr>
              <a:spLocks/>
            </p:cNvSpPr>
            <p:nvPr userDrawn="1"/>
          </p:nvSpPr>
          <p:spPr bwMode="auto">
            <a:xfrm>
              <a:off x="1516063" y="6153151"/>
              <a:ext cx="73025" cy="92075"/>
            </a:xfrm>
            <a:custGeom>
              <a:avLst/>
              <a:gdLst>
                <a:gd name="T0" fmla="*/ 0 w 185"/>
                <a:gd name="T1" fmla="*/ 0 h 229"/>
                <a:gd name="T2" fmla="*/ 0 w 185"/>
                <a:gd name="T3" fmla="*/ 229 h 229"/>
                <a:gd name="T4" fmla="*/ 45 w 185"/>
                <a:gd name="T5" fmla="*/ 229 h 229"/>
                <a:gd name="T6" fmla="*/ 45 w 185"/>
                <a:gd name="T7" fmla="*/ 39 h 229"/>
                <a:gd name="T8" fmla="*/ 140 w 185"/>
                <a:gd name="T9" fmla="*/ 39 h 229"/>
                <a:gd name="T10" fmla="*/ 140 w 185"/>
                <a:gd name="T11" fmla="*/ 229 h 229"/>
                <a:gd name="T12" fmla="*/ 185 w 185"/>
                <a:gd name="T13" fmla="*/ 229 h 229"/>
                <a:gd name="T14" fmla="*/ 185 w 185"/>
                <a:gd name="T15" fmla="*/ 0 h 229"/>
                <a:gd name="T16" fmla="*/ 0 w 185"/>
                <a:gd name="T1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229">
                  <a:moveTo>
                    <a:pt x="0" y="0"/>
                  </a:moveTo>
                  <a:lnTo>
                    <a:pt x="0" y="229"/>
                  </a:lnTo>
                  <a:lnTo>
                    <a:pt x="45" y="229"/>
                  </a:lnTo>
                  <a:lnTo>
                    <a:pt x="45" y="39"/>
                  </a:lnTo>
                  <a:lnTo>
                    <a:pt x="140" y="39"/>
                  </a:lnTo>
                  <a:lnTo>
                    <a:pt x="140" y="229"/>
                  </a:lnTo>
                  <a:lnTo>
                    <a:pt x="185" y="229"/>
                  </a:lnTo>
                  <a:lnTo>
                    <a:pt x="1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2" name="Freeform 101"/>
            <p:cNvSpPr>
              <a:spLocks noEditPoints="1"/>
            </p:cNvSpPr>
            <p:nvPr userDrawn="1"/>
          </p:nvSpPr>
          <p:spPr bwMode="auto">
            <a:xfrm>
              <a:off x="1611313" y="6151563"/>
              <a:ext cx="76200" cy="127000"/>
            </a:xfrm>
            <a:custGeom>
              <a:avLst/>
              <a:gdLst>
                <a:gd name="T0" fmla="*/ 192 w 192"/>
                <a:gd name="T1" fmla="*/ 123 h 319"/>
                <a:gd name="T2" fmla="*/ 191 w 192"/>
                <a:gd name="T3" fmla="*/ 93 h 319"/>
                <a:gd name="T4" fmla="*/ 186 w 192"/>
                <a:gd name="T5" fmla="*/ 67 h 319"/>
                <a:gd name="T6" fmla="*/ 178 w 192"/>
                <a:gd name="T7" fmla="*/ 46 h 319"/>
                <a:gd name="T8" fmla="*/ 167 w 192"/>
                <a:gd name="T9" fmla="*/ 29 h 319"/>
                <a:gd name="T10" fmla="*/ 154 w 192"/>
                <a:gd name="T11" fmla="*/ 16 h 319"/>
                <a:gd name="T12" fmla="*/ 139 w 192"/>
                <a:gd name="T13" fmla="*/ 7 h 319"/>
                <a:gd name="T14" fmla="*/ 122 w 192"/>
                <a:gd name="T15" fmla="*/ 2 h 319"/>
                <a:gd name="T16" fmla="*/ 104 w 192"/>
                <a:gd name="T17" fmla="*/ 0 h 319"/>
                <a:gd name="T18" fmla="*/ 96 w 192"/>
                <a:gd name="T19" fmla="*/ 1 h 319"/>
                <a:gd name="T20" fmla="*/ 79 w 192"/>
                <a:gd name="T21" fmla="*/ 5 h 319"/>
                <a:gd name="T22" fmla="*/ 64 w 192"/>
                <a:gd name="T23" fmla="*/ 12 h 319"/>
                <a:gd name="T24" fmla="*/ 45 w 192"/>
                <a:gd name="T25" fmla="*/ 27 h 319"/>
                <a:gd name="T26" fmla="*/ 0 w 192"/>
                <a:gd name="T27" fmla="*/ 5 h 319"/>
                <a:gd name="T28" fmla="*/ 45 w 192"/>
                <a:gd name="T29" fmla="*/ 295 h 319"/>
                <a:gd name="T30" fmla="*/ 45 w 192"/>
                <a:gd name="T31" fmla="*/ 213 h 319"/>
                <a:gd name="T32" fmla="*/ 58 w 192"/>
                <a:gd name="T33" fmla="*/ 224 h 319"/>
                <a:gd name="T34" fmla="*/ 72 w 192"/>
                <a:gd name="T35" fmla="*/ 232 h 319"/>
                <a:gd name="T36" fmla="*/ 87 w 192"/>
                <a:gd name="T37" fmla="*/ 237 h 319"/>
                <a:gd name="T38" fmla="*/ 102 w 192"/>
                <a:gd name="T39" fmla="*/ 239 h 319"/>
                <a:gd name="T40" fmla="*/ 111 w 192"/>
                <a:gd name="T41" fmla="*/ 238 h 319"/>
                <a:gd name="T42" fmla="*/ 128 w 192"/>
                <a:gd name="T43" fmla="*/ 235 h 319"/>
                <a:gd name="T44" fmla="*/ 144 w 192"/>
                <a:gd name="T45" fmla="*/ 228 h 319"/>
                <a:gd name="T46" fmla="*/ 159 w 192"/>
                <a:gd name="T47" fmla="*/ 217 h 319"/>
                <a:gd name="T48" fmla="*/ 171 w 192"/>
                <a:gd name="T49" fmla="*/ 203 h 319"/>
                <a:gd name="T50" fmla="*/ 181 w 192"/>
                <a:gd name="T51" fmla="*/ 185 h 319"/>
                <a:gd name="T52" fmla="*/ 188 w 192"/>
                <a:gd name="T53" fmla="*/ 163 h 319"/>
                <a:gd name="T54" fmla="*/ 192 w 192"/>
                <a:gd name="T55" fmla="*/ 138 h 319"/>
                <a:gd name="T56" fmla="*/ 192 w 192"/>
                <a:gd name="T57" fmla="*/ 123 h 319"/>
                <a:gd name="T58" fmla="*/ 147 w 192"/>
                <a:gd name="T59" fmla="*/ 125 h 319"/>
                <a:gd name="T60" fmla="*/ 144 w 192"/>
                <a:gd name="T61" fmla="*/ 156 h 319"/>
                <a:gd name="T62" fmla="*/ 138 w 192"/>
                <a:gd name="T63" fmla="*/ 174 h 319"/>
                <a:gd name="T64" fmla="*/ 132 w 192"/>
                <a:gd name="T65" fmla="*/ 183 h 319"/>
                <a:gd name="T66" fmla="*/ 124 w 192"/>
                <a:gd name="T67" fmla="*/ 190 h 319"/>
                <a:gd name="T68" fmla="*/ 115 w 192"/>
                <a:gd name="T69" fmla="*/ 195 h 319"/>
                <a:gd name="T70" fmla="*/ 104 w 192"/>
                <a:gd name="T71" fmla="*/ 197 h 319"/>
                <a:gd name="T72" fmla="*/ 98 w 192"/>
                <a:gd name="T73" fmla="*/ 197 h 319"/>
                <a:gd name="T74" fmla="*/ 81 w 192"/>
                <a:gd name="T75" fmla="*/ 195 h 319"/>
                <a:gd name="T76" fmla="*/ 66 w 192"/>
                <a:gd name="T77" fmla="*/ 187 h 319"/>
                <a:gd name="T78" fmla="*/ 54 w 192"/>
                <a:gd name="T79" fmla="*/ 178 h 319"/>
                <a:gd name="T80" fmla="*/ 44 w 192"/>
                <a:gd name="T81" fmla="*/ 167 h 319"/>
                <a:gd name="T82" fmla="*/ 44 w 192"/>
                <a:gd name="T83" fmla="*/ 71 h 319"/>
                <a:gd name="T84" fmla="*/ 56 w 192"/>
                <a:gd name="T85" fmla="*/ 59 h 319"/>
                <a:gd name="T86" fmla="*/ 68 w 192"/>
                <a:gd name="T87" fmla="*/ 50 h 319"/>
                <a:gd name="T88" fmla="*/ 82 w 192"/>
                <a:gd name="T89" fmla="*/ 44 h 319"/>
                <a:gd name="T90" fmla="*/ 96 w 192"/>
                <a:gd name="T91" fmla="*/ 42 h 319"/>
                <a:gd name="T92" fmla="*/ 102 w 192"/>
                <a:gd name="T93" fmla="*/ 42 h 319"/>
                <a:gd name="T94" fmla="*/ 113 w 192"/>
                <a:gd name="T95" fmla="*/ 45 h 319"/>
                <a:gd name="T96" fmla="*/ 123 w 192"/>
                <a:gd name="T97" fmla="*/ 49 h 319"/>
                <a:gd name="T98" fmla="*/ 131 w 192"/>
                <a:gd name="T99" fmla="*/ 57 h 319"/>
                <a:gd name="T100" fmla="*/ 137 w 192"/>
                <a:gd name="T101" fmla="*/ 67 h 319"/>
                <a:gd name="T102" fmla="*/ 144 w 192"/>
                <a:gd name="T103" fmla="*/ 88 h 319"/>
                <a:gd name="T104" fmla="*/ 147 w 192"/>
                <a:gd name="T105" fmla="*/ 12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2" h="319">
                  <a:moveTo>
                    <a:pt x="192" y="123"/>
                  </a:moveTo>
                  <a:lnTo>
                    <a:pt x="192" y="123"/>
                  </a:lnTo>
                  <a:lnTo>
                    <a:pt x="192" y="107"/>
                  </a:lnTo>
                  <a:lnTo>
                    <a:pt x="191" y="93"/>
                  </a:lnTo>
                  <a:lnTo>
                    <a:pt x="188" y="79"/>
                  </a:lnTo>
                  <a:lnTo>
                    <a:pt x="186" y="67"/>
                  </a:lnTo>
                  <a:lnTo>
                    <a:pt x="182" y="56"/>
                  </a:lnTo>
                  <a:lnTo>
                    <a:pt x="178" y="46"/>
                  </a:lnTo>
                  <a:lnTo>
                    <a:pt x="172" y="37"/>
                  </a:lnTo>
                  <a:lnTo>
                    <a:pt x="167" y="29"/>
                  </a:lnTo>
                  <a:lnTo>
                    <a:pt x="161" y="22"/>
                  </a:lnTo>
                  <a:lnTo>
                    <a:pt x="154" y="16"/>
                  </a:lnTo>
                  <a:lnTo>
                    <a:pt x="147" y="11"/>
                  </a:lnTo>
                  <a:lnTo>
                    <a:pt x="139" y="7"/>
                  </a:lnTo>
                  <a:lnTo>
                    <a:pt x="131" y="4"/>
                  </a:lnTo>
                  <a:lnTo>
                    <a:pt x="122" y="2"/>
                  </a:lnTo>
                  <a:lnTo>
                    <a:pt x="113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7" y="2"/>
                  </a:lnTo>
                  <a:lnTo>
                    <a:pt x="79" y="5"/>
                  </a:lnTo>
                  <a:lnTo>
                    <a:pt x="72" y="8"/>
                  </a:lnTo>
                  <a:lnTo>
                    <a:pt x="64" y="12"/>
                  </a:lnTo>
                  <a:lnTo>
                    <a:pt x="58" y="16"/>
                  </a:lnTo>
                  <a:lnTo>
                    <a:pt x="45" y="27"/>
                  </a:lnTo>
                  <a:lnTo>
                    <a:pt x="45" y="5"/>
                  </a:lnTo>
                  <a:lnTo>
                    <a:pt x="0" y="5"/>
                  </a:lnTo>
                  <a:lnTo>
                    <a:pt x="0" y="319"/>
                  </a:lnTo>
                  <a:lnTo>
                    <a:pt x="45" y="295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51" y="219"/>
                  </a:lnTo>
                  <a:lnTo>
                    <a:pt x="58" y="224"/>
                  </a:lnTo>
                  <a:lnTo>
                    <a:pt x="65" y="229"/>
                  </a:lnTo>
                  <a:lnTo>
                    <a:pt x="72" y="232"/>
                  </a:lnTo>
                  <a:lnTo>
                    <a:pt x="79" y="235"/>
                  </a:lnTo>
                  <a:lnTo>
                    <a:pt x="87" y="237"/>
                  </a:lnTo>
                  <a:lnTo>
                    <a:pt x="95" y="238"/>
                  </a:lnTo>
                  <a:lnTo>
                    <a:pt x="102" y="239"/>
                  </a:lnTo>
                  <a:lnTo>
                    <a:pt x="102" y="239"/>
                  </a:lnTo>
                  <a:lnTo>
                    <a:pt x="111" y="238"/>
                  </a:lnTo>
                  <a:lnTo>
                    <a:pt x="120" y="237"/>
                  </a:lnTo>
                  <a:lnTo>
                    <a:pt x="128" y="235"/>
                  </a:lnTo>
                  <a:lnTo>
                    <a:pt x="136" y="232"/>
                  </a:lnTo>
                  <a:lnTo>
                    <a:pt x="144" y="228"/>
                  </a:lnTo>
                  <a:lnTo>
                    <a:pt x="152" y="223"/>
                  </a:lnTo>
                  <a:lnTo>
                    <a:pt x="159" y="217"/>
                  </a:lnTo>
                  <a:lnTo>
                    <a:pt x="165" y="211"/>
                  </a:lnTo>
                  <a:lnTo>
                    <a:pt x="171" y="203"/>
                  </a:lnTo>
                  <a:lnTo>
                    <a:pt x="176" y="194"/>
                  </a:lnTo>
                  <a:lnTo>
                    <a:pt x="181" y="185"/>
                  </a:lnTo>
                  <a:lnTo>
                    <a:pt x="185" y="174"/>
                  </a:lnTo>
                  <a:lnTo>
                    <a:pt x="188" y="163"/>
                  </a:lnTo>
                  <a:lnTo>
                    <a:pt x="190" y="151"/>
                  </a:lnTo>
                  <a:lnTo>
                    <a:pt x="192" y="138"/>
                  </a:lnTo>
                  <a:lnTo>
                    <a:pt x="192" y="123"/>
                  </a:lnTo>
                  <a:lnTo>
                    <a:pt x="192" y="123"/>
                  </a:lnTo>
                  <a:close/>
                  <a:moveTo>
                    <a:pt x="147" y="125"/>
                  </a:moveTo>
                  <a:lnTo>
                    <a:pt x="147" y="125"/>
                  </a:lnTo>
                  <a:lnTo>
                    <a:pt x="147" y="142"/>
                  </a:lnTo>
                  <a:lnTo>
                    <a:pt x="144" y="156"/>
                  </a:lnTo>
                  <a:lnTo>
                    <a:pt x="140" y="169"/>
                  </a:lnTo>
                  <a:lnTo>
                    <a:pt x="138" y="174"/>
                  </a:lnTo>
                  <a:lnTo>
                    <a:pt x="135" y="179"/>
                  </a:lnTo>
                  <a:lnTo>
                    <a:pt x="132" y="183"/>
                  </a:lnTo>
                  <a:lnTo>
                    <a:pt x="128" y="187"/>
                  </a:lnTo>
                  <a:lnTo>
                    <a:pt x="124" y="190"/>
                  </a:lnTo>
                  <a:lnTo>
                    <a:pt x="119" y="193"/>
                  </a:lnTo>
                  <a:lnTo>
                    <a:pt x="115" y="195"/>
                  </a:lnTo>
                  <a:lnTo>
                    <a:pt x="109" y="196"/>
                  </a:lnTo>
                  <a:lnTo>
                    <a:pt x="104" y="197"/>
                  </a:lnTo>
                  <a:lnTo>
                    <a:pt x="98" y="197"/>
                  </a:lnTo>
                  <a:lnTo>
                    <a:pt x="98" y="197"/>
                  </a:lnTo>
                  <a:lnTo>
                    <a:pt x="89" y="197"/>
                  </a:lnTo>
                  <a:lnTo>
                    <a:pt x="81" y="195"/>
                  </a:lnTo>
                  <a:lnTo>
                    <a:pt x="74" y="191"/>
                  </a:lnTo>
                  <a:lnTo>
                    <a:pt x="66" y="187"/>
                  </a:lnTo>
                  <a:lnTo>
                    <a:pt x="60" y="183"/>
                  </a:lnTo>
                  <a:lnTo>
                    <a:pt x="54" y="178"/>
                  </a:lnTo>
                  <a:lnTo>
                    <a:pt x="48" y="173"/>
                  </a:lnTo>
                  <a:lnTo>
                    <a:pt x="44" y="167"/>
                  </a:lnTo>
                  <a:lnTo>
                    <a:pt x="44" y="71"/>
                  </a:lnTo>
                  <a:lnTo>
                    <a:pt x="44" y="71"/>
                  </a:lnTo>
                  <a:lnTo>
                    <a:pt x="50" y="64"/>
                  </a:lnTo>
                  <a:lnTo>
                    <a:pt x="56" y="59"/>
                  </a:lnTo>
                  <a:lnTo>
                    <a:pt x="62" y="54"/>
                  </a:lnTo>
                  <a:lnTo>
                    <a:pt x="68" y="50"/>
                  </a:lnTo>
                  <a:lnTo>
                    <a:pt x="75" y="46"/>
                  </a:lnTo>
                  <a:lnTo>
                    <a:pt x="82" y="44"/>
                  </a:lnTo>
                  <a:lnTo>
                    <a:pt x="89" y="42"/>
                  </a:lnTo>
                  <a:lnTo>
                    <a:pt x="96" y="42"/>
                  </a:lnTo>
                  <a:lnTo>
                    <a:pt x="96" y="42"/>
                  </a:lnTo>
                  <a:lnTo>
                    <a:pt x="102" y="42"/>
                  </a:lnTo>
                  <a:lnTo>
                    <a:pt x="108" y="43"/>
                  </a:lnTo>
                  <a:lnTo>
                    <a:pt x="113" y="45"/>
                  </a:lnTo>
                  <a:lnTo>
                    <a:pt x="118" y="47"/>
                  </a:lnTo>
                  <a:lnTo>
                    <a:pt x="123" y="49"/>
                  </a:lnTo>
                  <a:lnTo>
                    <a:pt x="127" y="53"/>
                  </a:lnTo>
                  <a:lnTo>
                    <a:pt x="131" y="57"/>
                  </a:lnTo>
                  <a:lnTo>
                    <a:pt x="134" y="62"/>
                  </a:lnTo>
                  <a:lnTo>
                    <a:pt x="137" y="67"/>
                  </a:lnTo>
                  <a:lnTo>
                    <a:pt x="140" y="73"/>
                  </a:lnTo>
                  <a:lnTo>
                    <a:pt x="144" y="88"/>
                  </a:lnTo>
                  <a:lnTo>
                    <a:pt x="147" y="105"/>
                  </a:lnTo>
                  <a:lnTo>
                    <a:pt x="147" y="125"/>
                  </a:lnTo>
                  <a:lnTo>
                    <a:pt x="147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3" name="Freeform 102"/>
            <p:cNvSpPr>
              <a:spLocks noEditPoints="1"/>
            </p:cNvSpPr>
            <p:nvPr userDrawn="1"/>
          </p:nvSpPr>
          <p:spPr bwMode="auto">
            <a:xfrm>
              <a:off x="1701800" y="6151563"/>
              <a:ext cx="82550" cy="95250"/>
            </a:xfrm>
            <a:custGeom>
              <a:avLst/>
              <a:gdLst>
                <a:gd name="T0" fmla="*/ 205 w 206"/>
                <a:gd name="T1" fmla="*/ 105 h 239"/>
                <a:gd name="T2" fmla="*/ 198 w 206"/>
                <a:gd name="T3" fmla="*/ 70 h 239"/>
                <a:gd name="T4" fmla="*/ 183 w 206"/>
                <a:gd name="T5" fmla="*/ 41 h 239"/>
                <a:gd name="T6" fmla="*/ 161 w 206"/>
                <a:gd name="T7" fmla="*/ 19 h 239"/>
                <a:gd name="T8" fmla="*/ 135 w 206"/>
                <a:gd name="T9" fmla="*/ 5 h 239"/>
                <a:gd name="T10" fmla="*/ 103 w 206"/>
                <a:gd name="T11" fmla="*/ 0 h 239"/>
                <a:gd name="T12" fmla="*/ 82 w 206"/>
                <a:gd name="T13" fmla="*/ 2 h 239"/>
                <a:gd name="T14" fmla="*/ 53 w 206"/>
                <a:gd name="T15" fmla="*/ 13 h 239"/>
                <a:gd name="T16" fmla="*/ 30 w 206"/>
                <a:gd name="T17" fmla="*/ 32 h 239"/>
                <a:gd name="T18" fmla="*/ 13 w 206"/>
                <a:gd name="T19" fmla="*/ 59 h 239"/>
                <a:gd name="T20" fmla="*/ 2 w 206"/>
                <a:gd name="T21" fmla="*/ 93 h 239"/>
                <a:gd name="T22" fmla="*/ 0 w 206"/>
                <a:gd name="T23" fmla="*/ 120 h 239"/>
                <a:gd name="T24" fmla="*/ 5 w 206"/>
                <a:gd name="T25" fmla="*/ 157 h 239"/>
                <a:gd name="T26" fmla="*/ 17 w 206"/>
                <a:gd name="T27" fmla="*/ 189 h 239"/>
                <a:gd name="T28" fmla="*/ 36 w 206"/>
                <a:gd name="T29" fmla="*/ 214 h 239"/>
                <a:gd name="T30" fmla="*/ 61 w 206"/>
                <a:gd name="T31" fmla="*/ 230 h 239"/>
                <a:gd name="T32" fmla="*/ 91 w 206"/>
                <a:gd name="T33" fmla="*/ 238 h 239"/>
                <a:gd name="T34" fmla="*/ 113 w 206"/>
                <a:gd name="T35" fmla="*/ 238 h 239"/>
                <a:gd name="T36" fmla="*/ 143 w 206"/>
                <a:gd name="T37" fmla="*/ 231 h 239"/>
                <a:gd name="T38" fmla="*/ 169 w 206"/>
                <a:gd name="T39" fmla="*/ 214 h 239"/>
                <a:gd name="T40" fmla="*/ 188 w 206"/>
                <a:gd name="T41" fmla="*/ 190 h 239"/>
                <a:gd name="T42" fmla="*/ 201 w 206"/>
                <a:gd name="T43" fmla="*/ 158 h 239"/>
                <a:gd name="T44" fmla="*/ 206 w 206"/>
                <a:gd name="T45" fmla="*/ 119 h 239"/>
                <a:gd name="T46" fmla="*/ 160 w 206"/>
                <a:gd name="T47" fmla="*/ 120 h 239"/>
                <a:gd name="T48" fmla="*/ 151 w 206"/>
                <a:gd name="T49" fmla="*/ 162 h 239"/>
                <a:gd name="T50" fmla="*/ 137 w 206"/>
                <a:gd name="T51" fmla="*/ 183 h 239"/>
                <a:gd name="T52" fmla="*/ 122 w 206"/>
                <a:gd name="T53" fmla="*/ 193 h 239"/>
                <a:gd name="T54" fmla="*/ 104 w 206"/>
                <a:gd name="T55" fmla="*/ 196 h 239"/>
                <a:gd name="T56" fmla="*/ 91 w 206"/>
                <a:gd name="T57" fmla="*/ 195 h 239"/>
                <a:gd name="T58" fmla="*/ 75 w 206"/>
                <a:gd name="T59" fmla="*/ 188 h 239"/>
                <a:gd name="T60" fmla="*/ 62 w 206"/>
                <a:gd name="T61" fmla="*/ 176 h 239"/>
                <a:gd name="T62" fmla="*/ 52 w 206"/>
                <a:gd name="T63" fmla="*/ 159 h 239"/>
                <a:gd name="T64" fmla="*/ 46 w 206"/>
                <a:gd name="T65" fmla="*/ 119 h 239"/>
                <a:gd name="T66" fmla="*/ 50 w 206"/>
                <a:gd name="T67" fmla="*/ 88 h 239"/>
                <a:gd name="T68" fmla="*/ 61 w 206"/>
                <a:gd name="T69" fmla="*/ 64 h 239"/>
                <a:gd name="T70" fmla="*/ 73 w 206"/>
                <a:gd name="T71" fmla="*/ 51 h 239"/>
                <a:gd name="T72" fmla="*/ 89 w 206"/>
                <a:gd name="T73" fmla="*/ 44 h 239"/>
                <a:gd name="T74" fmla="*/ 101 w 206"/>
                <a:gd name="T75" fmla="*/ 43 h 239"/>
                <a:gd name="T76" fmla="*/ 121 w 206"/>
                <a:gd name="T77" fmla="*/ 46 h 239"/>
                <a:gd name="T78" fmla="*/ 136 w 206"/>
                <a:gd name="T79" fmla="*/ 55 h 239"/>
                <a:gd name="T80" fmla="*/ 148 w 206"/>
                <a:gd name="T81" fmla="*/ 69 h 239"/>
                <a:gd name="T82" fmla="*/ 156 w 206"/>
                <a:gd name="T83" fmla="*/ 88 h 239"/>
                <a:gd name="T84" fmla="*/ 160 w 206"/>
                <a:gd name="T85" fmla="*/ 12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6" h="239">
                  <a:moveTo>
                    <a:pt x="206" y="119"/>
                  </a:moveTo>
                  <a:lnTo>
                    <a:pt x="206" y="119"/>
                  </a:lnTo>
                  <a:lnTo>
                    <a:pt x="205" y="105"/>
                  </a:lnTo>
                  <a:lnTo>
                    <a:pt x="204" y="93"/>
                  </a:lnTo>
                  <a:lnTo>
                    <a:pt x="201" y="81"/>
                  </a:lnTo>
                  <a:lnTo>
                    <a:pt x="198" y="70"/>
                  </a:lnTo>
                  <a:lnTo>
                    <a:pt x="194" y="59"/>
                  </a:lnTo>
                  <a:lnTo>
                    <a:pt x="189" y="50"/>
                  </a:lnTo>
                  <a:lnTo>
                    <a:pt x="183" y="41"/>
                  </a:lnTo>
                  <a:lnTo>
                    <a:pt x="176" y="33"/>
                  </a:lnTo>
                  <a:lnTo>
                    <a:pt x="169" y="25"/>
                  </a:lnTo>
                  <a:lnTo>
                    <a:pt x="161" y="19"/>
                  </a:lnTo>
                  <a:lnTo>
                    <a:pt x="153" y="13"/>
                  </a:lnTo>
                  <a:lnTo>
                    <a:pt x="144" y="9"/>
                  </a:lnTo>
                  <a:lnTo>
                    <a:pt x="135" y="5"/>
                  </a:lnTo>
                  <a:lnTo>
                    <a:pt x="125" y="3"/>
                  </a:lnTo>
                  <a:lnTo>
                    <a:pt x="114" y="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2" y="1"/>
                  </a:lnTo>
                  <a:lnTo>
                    <a:pt x="82" y="2"/>
                  </a:lnTo>
                  <a:lnTo>
                    <a:pt x="72" y="5"/>
                  </a:lnTo>
                  <a:lnTo>
                    <a:pt x="62" y="8"/>
                  </a:lnTo>
                  <a:lnTo>
                    <a:pt x="53" y="13"/>
                  </a:lnTo>
                  <a:lnTo>
                    <a:pt x="45" y="18"/>
                  </a:lnTo>
                  <a:lnTo>
                    <a:pt x="37" y="25"/>
                  </a:lnTo>
                  <a:lnTo>
                    <a:pt x="30" y="32"/>
                  </a:lnTo>
                  <a:lnTo>
                    <a:pt x="23" y="40"/>
                  </a:lnTo>
                  <a:lnTo>
                    <a:pt x="18" y="49"/>
                  </a:lnTo>
                  <a:lnTo>
                    <a:pt x="13" y="59"/>
                  </a:lnTo>
                  <a:lnTo>
                    <a:pt x="8" y="70"/>
                  </a:lnTo>
                  <a:lnTo>
                    <a:pt x="5" y="81"/>
                  </a:lnTo>
                  <a:lnTo>
                    <a:pt x="2" y="93"/>
                  </a:lnTo>
                  <a:lnTo>
                    <a:pt x="1" y="10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1" y="133"/>
                  </a:lnTo>
                  <a:lnTo>
                    <a:pt x="2" y="145"/>
                  </a:lnTo>
                  <a:lnTo>
                    <a:pt x="5" y="157"/>
                  </a:lnTo>
                  <a:lnTo>
                    <a:pt x="8" y="169"/>
                  </a:lnTo>
                  <a:lnTo>
                    <a:pt x="12" y="179"/>
                  </a:lnTo>
                  <a:lnTo>
                    <a:pt x="17" y="189"/>
                  </a:lnTo>
                  <a:lnTo>
                    <a:pt x="23" y="198"/>
                  </a:lnTo>
                  <a:lnTo>
                    <a:pt x="29" y="206"/>
                  </a:lnTo>
                  <a:lnTo>
                    <a:pt x="36" y="214"/>
                  </a:lnTo>
                  <a:lnTo>
                    <a:pt x="44" y="220"/>
                  </a:lnTo>
                  <a:lnTo>
                    <a:pt x="52" y="226"/>
                  </a:lnTo>
                  <a:lnTo>
                    <a:pt x="61" y="230"/>
                  </a:lnTo>
                  <a:lnTo>
                    <a:pt x="71" y="234"/>
                  </a:lnTo>
                  <a:lnTo>
                    <a:pt x="80" y="237"/>
                  </a:lnTo>
                  <a:lnTo>
                    <a:pt x="91" y="238"/>
                  </a:lnTo>
                  <a:lnTo>
                    <a:pt x="101" y="239"/>
                  </a:lnTo>
                  <a:lnTo>
                    <a:pt x="101" y="239"/>
                  </a:lnTo>
                  <a:lnTo>
                    <a:pt x="113" y="238"/>
                  </a:lnTo>
                  <a:lnTo>
                    <a:pt x="124" y="237"/>
                  </a:lnTo>
                  <a:lnTo>
                    <a:pt x="134" y="234"/>
                  </a:lnTo>
                  <a:lnTo>
                    <a:pt x="143" y="231"/>
                  </a:lnTo>
                  <a:lnTo>
                    <a:pt x="152" y="226"/>
                  </a:lnTo>
                  <a:lnTo>
                    <a:pt x="161" y="221"/>
                  </a:lnTo>
                  <a:lnTo>
                    <a:pt x="169" y="214"/>
                  </a:lnTo>
                  <a:lnTo>
                    <a:pt x="176" y="207"/>
                  </a:lnTo>
                  <a:lnTo>
                    <a:pt x="182" y="199"/>
                  </a:lnTo>
                  <a:lnTo>
                    <a:pt x="188" y="190"/>
                  </a:lnTo>
                  <a:lnTo>
                    <a:pt x="193" y="180"/>
                  </a:lnTo>
                  <a:lnTo>
                    <a:pt x="198" y="169"/>
                  </a:lnTo>
                  <a:lnTo>
                    <a:pt x="201" y="158"/>
                  </a:lnTo>
                  <a:lnTo>
                    <a:pt x="203" y="145"/>
                  </a:lnTo>
                  <a:lnTo>
                    <a:pt x="205" y="132"/>
                  </a:lnTo>
                  <a:lnTo>
                    <a:pt x="206" y="119"/>
                  </a:lnTo>
                  <a:lnTo>
                    <a:pt x="206" y="119"/>
                  </a:lnTo>
                  <a:close/>
                  <a:moveTo>
                    <a:pt x="160" y="120"/>
                  </a:moveTo>
                  <a:lnTo>
                    <a:pt x="160" y="120"/>
                  </a:lnTo>
                  <a:lnTo>
                    <a:pt x="159" y="135"/>
                  </a:lnTo>
                  <a:lnTo>
                    <a:pt x="156" y="149"/>
                  </a:lnTo>
                  <a:lnTo>
                    <a:pt x="151" y="162"/>
                  </a:lnTo>
                  <a:lnTo>
                    <a:pt x="145" y="174"/>
                  </a:lnTo>
                  <a:lnTo>
                    <a:pt x="141" y="179"/>
                  </a:lnTo>
                  <a:lnTo>
                    <a:pt x="137" y="183"/>
                  </a:lnTo>
                  <a:lnTo>
                    <a:pt x="132" y="187"/>
                  </a:lnTo>
                  <a:lnTo>
                    <a:pt x="127" y="190"/>
                  </a:lnTo>
                  <a:lnTo>
                    <a:pt x="122" y="193"/>
                  </a:lnTo>
                  <a:lnTo>
                    <a:pt x="116" y="195"/>
                  </a:lnTo>
                  <a:lnTo>
                    <a:pt x="110" y="196"/>
                  </a:lnTo>
                  <a:lnTo>
                    <a:pt x="104" y="196"/>
                  </a:lnTo>
                  <a:lnTo>
                    <a:pt x="104" y="196"/>
                  </a:lnTo>
                  <a:lnTo>
                    <a:pt x="97" y="196"/>
                  </a:lnTo>
                  <a:lnTo>
                    <a:pt x="91" y="195"/>
                  </a:lnTo>
                  <a:lnTo>
                    <a:pt x="85" y="193"/>
                  </a:lnTo>
                  <a:lnTo>
                    <a:pt x="80" y="191"/>
                  </a:lnTo>
                  <a:lnTo>
                    <a:pt x="75" y="188"/>
                  </a:lnTo>
                  <a:lnTo>
                    <a:pt x="70" y="185"/>
                  </a:lnTo>
                  <a:lnTo>
                    <a:pt x="66" y="181"/>
                  </a:lnTo>
                  <a:lnTo>
                    <a:pt x="62" y="176"/>
                  </a:lnTo>
                  <a:lnTo>
                    <a:pt x="58" y="171"/>
                  </a:lnTo>
                  <a:lnTo>
                    <a:pt x="55" y="165"/>
                  </a:lnTo>
                  <a:lnTo>
                    <a:pt x="52" y="159"/>
                  </a:lnTo>
                  <a:lnTo>
                    <a:pt x="50" y="152"/>
                  </a:lnTo>
                  <a:lnTo>
                    <a:pt x="47" y="136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47" y="102"/>
                  </a:lnTo>
                  <a:lnTo>
                    <a:pt x="50" y="88"/>
                  </a:lnTo>
                  <a:lnTo>
                    <a:pt x="54" y="75"/>
                  </a:lnTo>
                  <a:lnTo>
                    <a:pt x="57" y="69"/>
                  </a:lnTo>
                  <a:lnTo>
                    <a:pt x="61" y="64"/>
                  </a:lnTo>
                  <a:lnTo>
                    <a:pt x="64" y="59"/>
                  </a:lnTo>
                  <a:lnTo>
                    <a:pt x="68" y="55"/>
                  </a:lnTo>
                  <a:lnTo>
                    <a:pt x="73" y="51"/>
                  </a:lnTo>
                  <a:lnTo>
                    <a:pt x="78" y="48"/>
                  </a:lnTo>
                  <a:lnTo>
                    <a:pt x="83" y="46"/>
                  </a:lnTo>
                  <a:lnTo>
                    <a:pt x="89" y="44"/>
                  </a:lnTo>
                  <a:lnTo>
                    <a:pt x="95" y="43"/>
                  </a:lnTo>
                  <a:lnTo>
                    <a:pt x="101" y="43"/>
                  </a:lnTo>
                  <a:lnTo>
                    <a:pt x="101" y="43"/>
                  </a:lnTo>
                  <a:lnTo>
                    <a:pt x="108" y="43"/>
                  </a:lnTo>
                  <a:lnTo>
                    <a:pt x="115" y="44"/>
                  </a:lnTo>
                  <a:lnTo>
                    <a:pt x="121" y="46"/>
                  </a:lnTo>
                  <a:lnTo>
                    <a:pt x="126" y="49"/>
                  </a:lnTo>
                  <a:lnTo>
                    <a:pt x="131" y="51"/>
                  </a:lnTo>
                  <a:lnTo>
                    <a:pt x="136" y="55"/>
                  </a:lnTo>
                  <a:lnTo>
                    <a:pt x="141" y="59"/>
                  </a:lnTo>
                  <a:lnTo>
                    <a:pt x="145" y="64"/>
                  </a:lnTo>
                  <a:lnTo>
                    <a:pt x="148" y="69"/>
                  </a:lnTo>
                  <a:lnTo>
                    <a:pt x="151" y="75"/>
                  </a:lnTo>
                  <a:lnTo>
                    <a:pt x="154" y="81"/>
                  </a:lnTo>
                  <a:lnTo>
                    <a:pt x="156" y="88"/>
                  </a:lnTo>
                  <a:lnTo>
                    <a:pt x="159" y="103"/>
                  </a:lnTo>
                  <a:lnTo>
                    <a:pt x="160" y="120"/>
                  </a:lnTo>
                  <a:lnTo>
                    <a:pt x="160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4" name="Freeform 103"/>
            <p:cNvSpPr>
              <a:spLocks/>
            </p:cNvSpPr>
            <p:nvPr userDrawn="1"/>
          </p:nvSpPr>
          <p:spPr bwMode="auto">
            <a:xfrm>
              <a:off x="1798638" y="6151563"/>
              <a:ext cx="71438" cy="95250"/>
            </a:xfrm>
            <a:custGeom>
              <a:avLst/>
              <a:gdLst>
                <a:gd name="T0" fmla="*/ 181 w 181"/>
                <a:gd name="T1" fmla="*/ 39 h 239"/>
                <a:gd name="T2" fmla="*/ 164 w 181"/>
                <a:gd name="T3" fmla="*/ 22 h 239"/>
                <a:gd name="T4" fmla="*/ 145 w 181"/>
                <a:gd name="T5" fmla="*/ 10 h 239"/>
                <a:gd name="T6" fmla="*/ 124 w 181"/>
                <a:gd name="T7" fmla="*/ 3 h 239"/>
                <a:gd name="T8" fmla="*/ 100 w 181"/>
                <a:gd name="T9" fmla="*/ 0 h 239"/>
                <a:gd name="T10" fmla="*/ 90 w 181"/>
                <a:gd name="T11" fmla="*/ 1 h 239"/>
                <a:gd name="T12" fmla="*/ 70 w 181"/>
                <a:gd name="T13" fmla="*/ 5 h 239"/>
                <a:gd name="T14" fmla="*/ 52 w 181"/>
                <a:gd name="T15" fmla="*/ 13 h 239"/>
                <a:gd name="T16" fmla="*/ 36 w 181"/>
                <a:gd name="T17" fmla="*/ 25 h 239"/>
                <a:gd name="T18" fmla="*/ 22 w 181"/>
                <a:gd name="T19" fmla="*/ 40 h 239"/>
                <a:gd name="T20" fmla="*/ 12 w 181"/>
                <a:gd name="T21" fmla="*/ 59 h 239"/>
                <a:gd name="T22" fmla="*/ 4 w 181"/>
                <a:gd name="T23" fmla="*/ 81 h 239"/>
                <a:gd name="T24" fmla="*/ 0 w 181"/>
                <a:gd name="T25" fmla="*/ 106 h 239"/>
                <a:gd name="T26" fmla="*/ 0 w 181"/>
                <a:gd name="T27" fmla="*/ 120 h 239"/>
                <a:gd name="T28" fmla="*/ 2 w 181"/>
                <a:gd name="T29" fmla="*/ 146 h 239"/>
                <a:gd name="T30" fmla="*/ 7 w 181"/>
                <a:gd name="T31" fmla="*/ 169 h 239"/>
                <a:gd name="T32" fmla="*/ 16 w 181"/>
                <a:gd name="T33" fmla="*/ 189 h 239"/>
                <a:gd name="T34" fmla="*/ 28 w 181"/>
                <a:gd name="T35" fmla="*/ 206 h 239"/>
                <a:gd name="T36" fmla="*/ 43 w 181"/>
                <a:gd name="T37" fmla="*/ 220 h 239"/>
                <a:gd name="T38" fmla="*/ 60 w 181"/>
                <a:gd name="T39" fmla="*/ 230 h 239"/>
                <a:gd name="T40" fmla="*/ 78 w 181"/>
                <a:gd name="T41" fmla="*/ 237 h 239"/>
                <a:gd name="T42" fmla="*/ 99 w 181"/>
                <a:gd name="T43" fmla="*/ 239 h 239"/>
                <a:gd name="T44" fmla="*/ 113 w 181"/>
                <a:gd name="T45" fmla="*/ 238 h 239"/>
                <a:gd name="T46" fmla="*/ 138 w 181"/>
                <a:gd name="T47" fmla="*/ 231 h 239"/>
                <a:gd name="T48" fmla="*/ 158 w 181"/>
                <a:gd name="T49" fmla="*/ 220 h 239"/>
                <a:gd name="T50" fmla="*/ 174 w 181"/>
                <a:gd name="T51" fmla="*/ 204 h 239"/>
                <a:gd name="T52" fmla="*/ 152 w 181"/>
                <a:gd name="T53" fmla="*/ 168 h 239"/>
                <a:gd name="T54" fmla="*/ 139 w 181"/>
                <a:gd name="T55" fmla="*/ 180 h 239"/>
                <a:gd name="T56" fmla="*/ 127 w 181"/>
                <a:gd name="T57" fmla="*/ 189 h 239"/>
                <a:gd name="T58" fmla="*/ 115 w 181"/>
                <a:gd name="T59" fmla="*/ 194 h 239"/>
                <a:gd name="T60" fmla="*/ 100 w 181"/>
                <a:gd name="T61" fmla="*/ 196 h 239"/>
                <a:gd name="T62" fmla="*/ 93 w 181"/>
                <a:gd name="T63" fmla="*/ 196 h 239"/>
                <a:gd name="T64" fmla="*/ 82 w 181"/>
                <a:gd name="T65" fmla="*/ 193 h 239"/>
                <a:gd name="T66" fmla="*/ 71 w 181"/>
                <a:gd name="T67" fmla="*/ 187 h 239"/>
                <a:gd name="T68" fmla="*/ 63 w 181"/>
                <a:gd name="T69" fmla="*/ 179 h 239"/>
                <a:gd name="T70" fmla="*/ 56 w 181"/>
                <a:gd name="T71" fmla="*/ 169 h 239"/>
                <a:gd name="T72" fmla="*/ 49 w 181"/>
                <a:gd name="T73" fmla="*/ 150 h 239"/>
                <a:gd name="T74" fmla="*/ 45 w 181"/>
                <a:gd name="T75" fmla="*/ 119 h 239"/>
                <a:gd name="T76" fmla="*/ 46 w 181"/>
                <a:gd name="T77" fmla="*/ 102 h 239"/>
                <a:gd name="T78" fmla="*/ 53 w 181"/>
                <a:gd name="T79" fmla="*/ 74 h 239"/>
                <a:gd name="T80" fmla="*/ 60 w 181"/>
                <a:gd name="T81" fmla="*/ 64 h 239"/>
                <a:gd name="T82" fmla="*/ 67 w 181"/>
                <a:gd name="T83" fmla="*/ 55 h 239"/>
                <a:gd name="T84" fmla="*/ 76 w 181"/>
                <a:gd name="T85" fmla="*/ 48 h 239"/>
                <a:gd name="T86" fmla="*/ 87 w 181"/>
                <a:gd name="T87" fmla="*/ 44 h 239"/>
                <a:gd name="T88" fmla="*/ 99 w 181"/>
                <a:gd name="T89" fmla="*/ 43 h 239"/>
                <a:gd name="T90" fmla="*/ 106 w 181"/>
                <a:gd name="T91" fmla="*/ 43 h 239"/>
                <a:gd name="T92" fmla="*/ 120 w 181"/>
                <a:gd name="T93" fmla="*/ 47 h 239"/>
                <a:gd name="T94" fmla="*/ 134 w 181"/>
                <a:gd name="T95" fmla="*/ 54 h 239"/>
                <a:gd name="T96" fmla="*/ 148 w 181"/>
                <a:gd name="T97" fmla="*/ 64 h 239"/>
                <a:gd name="T98" fmla="*/ 181 w 181"/>
                <a:gd name="T99" fmla="*/ 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1" h="239">
                  <a:moveTo>
                    <a:pt x="181" y="39"/>
                  </a:moveTo>
                  <a:lnTo>
                    <a:pt x="181" y="39"/>
                  </a:lnTo>
                  <a:lnTo>
                    <a:pt x="173" y="30"/>
                  </a:lnTo>
                  <a:lnTo>
                    <a:pt x="164" y="22"/>
                  </a:lnTo>
                  <a:lnTo>
                    <a:pt x="155" y="16"/>
                  </a:lnTo>
                  <a:lnTo>
                    <a:pt x="145" y="10"/>
                  </a:lnTo>
                  <a:lnTo>
                    <a:pt x="135" y="6"/>
                  </a:lnTo>
                  <a:lnTo>
                    <a:pt x="124" y="3"/>
                  </a:lnTo>
                  <a:lnTo>
                    <a:pt x="112" y="1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0" y="1"/>
                  </a:lnTo>
                  <a:lnTo>
                    <a:pt x="80" y="2"/>
                  </a:lnTo>
                  <a:lnTo>
                    <a:pt x="70" y="5"/>
                  </a:lnTo>
                  <a:lnTo>
                    <a:pt x="61" y="8"/>
                  </a:lnTo>
                  <a:lnTo>
                    <a:pt x="52" y="13"/>
                  </a:lnTo>
                  <a:lnTo>
                    <a:pt x="44" y="18"/>
                  </a:lnTo>
                  <a:lnTo>
                    <a:pt x="36" y="25"/>
                  </a:lnTo>
                  <a:lnTo>
                    <a:pt x="29" y="32"/>
                  </a:lnTo>
                  <a:lnTo>
                    <a:pt x="22" y="40"/>
                  </a:lnTo>
                  <a:lnTo>
                    <a:pt x="17" y="49"/>
                  </a:lnTo>
                  <a:lnTo>
                    <a:pt x="12" y="59"/>
                  </a:lnTo>
                  <a:lnTo>
                    <a:pt x="8" y="70"/>
                  </a:lnTo>
                  <a:lnTo>
                    <a:pt x="4" y="81"/>
                  </a:lnTo>
                  <a:lnTo>
                    <a:pt x="2" y="93"/>
                  </a:lnTo>
                  <a:lnTo>
                    <a:pt x="0" y="10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2" y="146"/>
                  </a:lnTo>
                  <a:lnTo>
                    <a:pt x="4" y="158"/>
                  </a:lnTo>
                  <a:lnTo>
                    <a:pt x="7" y="169"/>
                  </a:lnTo>
                  <a:lnTo>
                    <a:pt x="11" y="179"/>
                  </a:lnTo>
                  <a:lnTo>
                    <a:pt x="16" y="189"/>
                  </a:lnTo>
                  <a:lnTo>
                    <a:pt x="22" y="198"/>
                  </a:lnTo>
                  <a:lnTo>
                    <a:pt x="28" y="206"/>
                  </a:lnTo>
                  <a:lnTo>
                    <a:pt x="35" y="214"/>
                  </a:lnTo>
                  <a:lnTo>
                    <a:pt x="43" y="220"/>
                  </a:lnTo>
                  <a:lnTo>
                    <a:pt x="51" y="226"/>
                  </a:lnTo>
                  <a:lnTo>
                    <a:pt x="60" y="230"/>
                  </a:lnTo>
                  <a:lnTo>
                    <a:pt x="69" y="234"/>
                  </a:lnTo>
                  <a:lnTo>
                    <a:pt x="78" y="237"/>
                  </a:lnTo>
                  <a:lnTo>
                    <a:pt x="88" y="238"/>
                  </a:lnTo>
                  <a:lnTo>
                    <a:pt x="99" y="239"/>
                  </a:lnTo>
                  <a:lnTo>
                    <a:pt x="99" y="239"/>
                  </a:lnTo>
                  <a:lnTo>
                    <a:pt x="113" y="238"/>
                  </a:lnTo>
                  <a:lnTo>
                    <a:pt x="126" y="235"/>
                  </a:lnTo>
                  <a:lnTo>
                    <a:pt x="138" y="231"/>
                  </a:lnTo>
                  <a:lnTo>
                    <a:pt x="148" y="226"/>
                  </a:lnTo>
                  <a:lnTo>
                    <a:pt x="158" y="220"/>
                  </a:lnTo>
                  <a:lnTo>
                    <a:pt x="166" y="212"/>
                  </a:lnTo>
                  <a:lnTo>
                    <a:pt x="174" y="204"/>
                  </a:lnTo>
                  <a:lnTo>
                    <a:pt x="181" y="196"/>
                  </a:lnTo>
                  <a:lnTo>
                    <a:pt x="152" y="168"/>
                  </a:lnTo>
                  <a:lnTo>
                    <a:pt x="152" y="168"/>
                  </a:lnTo>
                  <a:lnTo>
                    <a:pt x="139" y="180"/>
                  </a:lnTo>
                  <a:lnTo>
                    <a:pt x="133" y="185"/>
                  </a:lnTo>
                  <a:lnTo>
                    <a:pt x="127" y="189"/>
                  </a:lnTo>
                  <a:lnTo>
                    <a:pt x="121" y="192"/>
                  </a:lnTo>
                  <a:lnTo>
                    <a:pt x="115" y="194"/>
                  </a:lnTo>
                  <a:lnTo>
                    <a:pt x="108" y="196"/>
                  </a:lnTo>
                  <a:lnTo>
                    <a:pt x="100" y="196"/>
                  </a:lnTo>
                  <a:lnTo>
                    <a:pt x="100" y="196"/>
                  </a:lnTo>
                  <a:lnTo>
                    <a:pt x="93" y="196"/>
                  </a:lnTo>
                  <a:lnTo>
                    <a:pt x="87" y="195"/>
                  </a:lnTo>
                  <a:lnTo>
                    <a:pt x="82" y="193"/>
                  </a:lnTo>
                  <a:lnTo>
                    <a:pt x="76" y="190"/>
                  </a:lnTo>
                  <a:lnTo>
                    <a:pt x="71" y="187"/>
                  </a:lnTo>
                  <a:lnTo>
                    <a:pt x="67" y="184"/>
                  </a:lnTo>
                  <a:lnTo>
                    <a:pt x="63" y="179"/>
                  </a:lnTo>
                  <a:lnTo>
                    <a:pt x="59" y="174"/>
                  </a:lnTo>
                  <a:lnTo>
                    <a:pt x="56" y="169"/>
                  </a:lnTo>
                  <a:lnTo>
                    <a:pt x="53" y="163"/>
                  </a:lnTo>
                  <a:lnTo>
                    <a:pt x="49" y="150"/>
                  </a:lnTo>
                  <a:lnTo>
                    <a:pt x="46" y="135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6" y="102"/>
                  </a:lnTo>
                  <a:lnTo>
                    <a:pt x="49" y="87"/>
                  </a:lnTo>
                  <a:lnTo>
                    <a:pt x="53" y="74"/>
                  </a:lnTo>
                  <a:lnTo>
                    <a:pt x="56" y="69"/>
                  </a:lnTo>
                  <a:lnTo>
                    <a:pt x="60" y="64"/>
                  </a:lnTo>
                  <a:lnTo>
                    <a:pt x="63" y="59"/>
                  </a:lnTo>
                  <a:lnTo>
                    <a:pt x="67" y="55"/>
                  </a:lnTo>
                  <a:lnTo>
                    <a:pt x="72" y="51"/>
                  </a:lnTo>
                  <a:lnTo>
                    <a:pt x="76" y="48"/>
                  </a:lnTo>
                  <a:lnTo>
                    <a:pt x="82" y="46"/>
                  </a:lnTo>
                  <a:lnTo>
                    <a:pt x="87" y="44"/>
                  </a:lnTo>
                  <a:lnTo>
                    <a:pt x="93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106" y="43"/>
                  </a:lnTo>
                  <a:lnTo>
                    <a:pt x="113" y="45"/>
                  </a:lnTo>
                  <a:lnTo>
                    <a:pt x="120" y="47"/>
                  </a:lnTo>
                  <a:lnTo>
                    <a:pt x="127" y="50"/>
                  </a:lnTo>
                  <a:lnTo>
                    <a:pt x="134" y="54"/>
                  </a:lnTo>
                  <a:lnTo>
                    <a:pt x="141" y="59"/>
                  </a:lnTo>
                  <a:lnTo>
                    <a:pt x="148" y="64"/>
                  </a:lnTo>
                  <a:lnTo>
                    <a:pt x="154" y="71"/>
                  </a:lnTo>
                  <a:lnTo>
                    <a:pt x="181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5" name="Freeform 104"/>
            <p:cNvSpPr>
              <a:spLocks noEditPoints="1"/>
            </p:cNvSpPr>
            <p:nvPr userDrawn="1"/>
          </p:nvSpPr>
          <p:spPr bwMode="auto">
            <a:xfrm>
              <a:off x="1882775" y="6121401"/>
              <a:ext cx="82550" cy="125413"/>
            </a:xfrm>
            <a:custGeom>
              <a:avLst/>
              <a:gdLst>
                <a:gd name="T0" fmla="*/ 211 w 211"/>
                <a:gd name="T1" fmla="*/ 81 h 315"/>
                <a:gd name="T2" fmla="*/ 209 w 211"/>
                <a:gd name="T3" fmla="*/ 62 h 315"/>
                <a:gd name="T4" fmla="*/ 204 w 211"/>
                <a:gd name="T5" fmla="*/ 46 h 315"/>
                <a:gd name="T6" fmla="*/ 195 w 211"/>
                <a:gd name="T7" fmla="*/ 32 h 315"/>
                <a:gd name="T8" fmla="*/ 182 w 211"/>
                <a:gd name="T9" fmla="*/ 21 h 315"/>
                <a:gd name="T10" fmla="*/ 167 w 211"/>
                <a:gd name="T11" fmla="*/ 12 h 315"/>
                <a:gd name="T12" fmla="*/ 149 w 211"/>
                <a:gd name="T13" fmla="*/ 5 h 315"/>
                <a:gd name="T14" fmla="*/ 128 w 211"/>
                <a:gd name="T15" fmla="*/ 1 h 315"/>
                <a:gd name="T16" fmla="*/ 106 w 211"/>
                <a:gd name="T17" fmla="*/ 0 h 315"/>
                <a:gd name="T18" fmla="*/ 89 w 211"/>
                <a:gd name="T19" fmla="*/ 1 h 315"/>
                <a:gd name="T20" fmla="*/ 59 w 211"/>
                <a:gd name="T21" fmla="*/ 8 h 315"/>
                <a:gd name="T22" fmla="*/ 32 w 211"/>
                <a:gd name="T23" fmla="*/ 20 h 315"/>
                <a:gd name="T24" fmla="*/ 9 w 211"/>
                <a:gd name="T25" fmla="*/ 36 h 315"/>
                <a:gd name="T26" fmla="*/ 29 w 211"/>
                <a:gd name="T27" fmla="*/ 79 h 315"/>
                <a:gd name="T28" fmla="*/ 38 w 211"/>
                <a:gd name="T29" fmla="*/ 71 h 315"/>
                <a:gd name="T30" fmla="*/ 56 w 211"/>
                <a:gd name="T31" fmla="*/ 58 h 315"/>
                <a:gd name="T32" fmla="*/ 74 w 211"/>
                <a:gd name="T33" fmla="*/ 50 h 315"/>
                <a:gd name="T34" fmla="*/ 94 w 211"/>
                <a:gd name="T35" fmla="*/ 46 h 315"/>
                <a:gd name="T36" fmla="*/ 105 w 211"/>
                <a:gd name="T37" fmla="*/ 45 h 315"/>
                <a:gd name="T38" fmla="*/ 130 w 211"/>
                <a:gd name="T39" fmla="*/ 48 h 315"/>
                <a:gd name="T40" fmla="*/ 149 w 211"/>
                <a:gd name="T41" fmla="*/ 55 h 315"/>
                <a:gd name="T42" fmla="*/ 161 w 211"/>
                <a:gd name="T43" fmla="*/ 67 h 315"/>
                <a:gd name="T44" fmla="*/ 165 w 211"/>
                <a:gd name="T45" fmla="*/ 84 h 315"/>
                <a:gd name="T46" fmla="*/ 164 w 211"/>
                <a:gd name="T47" fmla="*/ 91 h 315"/>
                <a:gd name="T48" fmla="*/ 160 w 211"/>
                <a:gd name="T49" fmla="*/ 103 h 315"/>
                <a:gd name="T50" fmla="*/ 152 w 211"/>
                <a:gd name="T51" fmla="*/ 113 h 315"/>
                <a:gd name="T52" fmla="*/ 131 w 211"/>
                <a:gd name="T53" fmla="*/ 127 h 315"/>
                <a:gd name="T54" fmla="*/ 115 w 211"/>
                <a:gd name="T55" fmla="*/ 137 h 315"/>
                <a:gd name="T56" fmla="*/ 92 w 211"/>
                <a:gd name="T57" fmla="*/ 155 h 315"/>
                <a:gd name="T58" fmla="*/ 84 w 211"/>
                <a:gd name="T59" fmla="*/ 165 h 315"/>
                <a:gd name="T60" fmla="*/ 79 w 211"/>
                <a:gd name="T61" fmla="*/ 177 h 315"/>
                <a:gd name="T62" fmla="*/ 74 w 211"/>
                <a:gd name="T63" fmla="*/ 204 h 315"/>
                <a:gd name="T64" fmla="*/ 121 w 211"/>
                <a:gd name="T65" fmla="*/ 222 h 315"/>
                <a:gd name="T66" fmla="*/ 121 w 211"/>
                <a:gd name="T67" fmla="*/ 211 h 315"/>
                <a:gd name="T68" fmla="*/ 124 w 211"/>
                <a:gd name="T69" fmla="*/ 193 h 315"/>
                <a:gd name="T70" fmla="*/ 131 w 211"/>
                <a:gd name="T71" fmla="*/ 180 h 315"/>
                <a:gd name="T72" fmla="*/ 145 w 211"/>
                <a:gd name="T73" fmla="*/ 168 h 315"/>
                <a:gd name="T74" fmla="*/ 155 w 211"/>
                <a:gd name="T75" fmla="*/ 163 h 315"/>
                <a:gd name="T76" fmla="*/ 179 w 211"/>
                <a:gd name="T77" fmla="*/ 147 h 315"/>
                <a:gd name="T78" fmla="*/ 197 w 211"/>
                <a:gd name="T79" fmla="*/ 130 h 315"/>
                <a:gd name="T80" fmla="*/ 208 w 211"/>
                <a:gd name="T81" fmla="*/ 109 h 315"/>
                <a:gd name="T82" fmla="*/ 211 w 211"/>
                <a:gd name="T83" fmla="*/ 81 h 315"/>
                <a:gd name="T84" fmla="*/ 130 w 211"/>
                <a:gd name="T85" fmla="*/ 282 h 315"/>
                <a:gd name="T86" fmla="*/ 129 w 211"/>
                <a:gd name="T87" fmla="*/ 276 h 315"/>
                <a:gd name="T88" fmla="*/ 124 w 211"/>
                <a:gd name="T89" fmla="*/ 264 h 315"/>
                <a:gd name="T90" fmla="*/ 115 w 211"/>
                <a:gd name="T91" fmla="*/ 255 h 315"/>
                <a:gd name="T92" fmla="*/ 104 w 211"/>
                <a:gd name="T93" fmla="*/ 250 h 315"/>
                <a:gd name="T94" fmla="*/ 97 w 211"/>
                <a:gd name="T95" fmla="*/ 249 h 315"/>
                <a:gd name="T96" fmla="*/ 85 w 211"/>
                <a:gd name="T97" fmla="*/ 252 h 315"/>
                <a:gd name="T98" fmla="*/ 74 w 211"/>
                <a:gd name="T99" fmla="*/ 259 h 315"/>
                <a:gd name="T100" fmla="*/ 67 w 211"/>
                <a:gd name="T101" fmla="*/ 269 h 315"/>
                <a:gd name="T102" fmla="*/ 65 w 211"/>
                <a:gd name="T103" fmla="*/ 282 h 315"/>
                <a:gd name="T104" fmla="*/ 65 w 211"/>
                <a:gd name="T105" fmla="*/ 289 h 315"/>
                <a:gd name="T106" fmla="*/ 70 w 211"/>
                <a:gd name="T107" fmla="*/ 301 h 315"/>
                <a:gd name="T108" fmla="*/ 79 w 211"/>
                <a:gd name="T109" fmla="*/ 309 h 315"/>
                <a:gd name="T110" fmla="*/ 91 w 211"/>
                <a:gd name="T111" fmla="*/ 314 h 315"/>
                <a:gd name="T112" fmla="*/ 97 w 211"/>
                <a:gd name="T113" fmla="*/ 315 h 315"/>
                <a:gd name="T114" fmla="*/ 110 w 211"/>
                <a:gd name="T115" fmla="*/ 312 h 315"/>
                <a:gd name="T116" fmla="*/ 120 w 211"/>
                <a:gd name="T117" fmla="*/ 305 h 315"/>
                <a:gd name="T118" fmla="*/ 127 w 211"/>
                <a:gd name="T119" fmla="*/ 295 h 315"/>
                <a:gd name="T120" fmla="*/ 130 w 211"/>
                <a:gd name="T121" fmla="*/ 28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1" h="315">
                  <a:moveTo>
                    <a:pt x="211" y="81"/>
                  </a:moveTo>
                  <a:lnTo>
                    <a:pt x="211" y="81"/>
                  </a:lnTo>
                  <a:lnTo>
                    <a:pt x="211" y="71"/>
                  </a:lnTo>
                  <a:lnTo>
                    <a:pt x="209" y="62"/>
                  </a:lnTo>
                  <a:lnTo>
                    <a:pt x="207" y="54"/>
                  </a:lnTo>
                  <a:lnTo>
                    <a:pt x="204" y="46"/>
                  </a:lnTo>
                  <a:lnTo>
                    <a:pt x="199" y="39"/>
                  </a:lnTo>
                  <a:lnTo>
                    <a:pt x="195" y="32"/>
                  </a:lnTo>
                  <a:lnTo>
                    <a:pt x="189" y="26"/>
                  </a:lnTo>
                  <a:lnTo>
                    <a:pt x="182" y="21"/>
                  </a:lnTo>
                  <a:lnTo>
                    <a:pt x="175" y="16"/>
                  </a:lnTo>
                  <a:lnTo>
                    <a:pt x="167" y="12"/>
                  </a:lnTo>
                  <a:lnTo>
                    <a:pt x="159" y="8"/>
                  </a:lnTo>
                  <a:lnTo>
                    <a:pt x="149" y="5"/>
                  </a:lnTo>
                  <a:lnTo>
                    <a:pt x="139" y="3"/>
                  </a:lnTo>
                  <a:lnTo>
                    <a:pt x="128" y="1"/>
                  </a:lnTo>
                  <a:lnTo>
                    <a:pt x="117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89" y="1"/>
                  </a:lnTo>
                  <a:lnTo>
                    <a:pt x="74" y="4"/>
                  </a:lnTo>
                  <a:lnTo>
                    <a:pt x="59" y="8"/>
                  </a:lnTo>
                  <a:lnTo>
                    <a:pt x="45" y="13"/>
                  </a:lnTo>
                  <a:lnTo>
                    <a:pt x="32" y="20"/>
                  </a:lnTo>
                  <a:lnTo>
                    <a:pt x="20" y="27"/>
                  </a:lnTo>
                  <a:lnTo>
                    <a:pt x="9" y="36"/>
                  </a:lnTo>
                  <a:lnTo>
                    <a:pt x="0" y="45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38" y="71"/>
                  </a:lnTo>
                  <a:lnTo>
                    <a:pt x="47" y="64"/>
                  </a:lnTo>
                  <a:lnTo>
                    <a:pt x="56" y="58"/>
                  </a:lnTo>
                  <a:lnTo>
                    <a:pt x="65" y="54"/>
                  </a:lnTo>
                  <a:lnTo>
                    <a:pt x="74" y="50"/>
                  </a:lnTo>
                  <a:lnTo>
                    <a:pt x="84" y="47"/>
                  </a:lnTo>
                  <a:lnTo>
                    <a:pt x="94" y="46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18" y="46"/>
                  </a:lnTo>
                  <a:lnTo>
                    <a:pt x="130" y="48"/>
                  </a:lnTo>
                  <a:lnTo>
                    <a:pt x="140" y="51"/>
                  </a:lnTo>
                  <a:lnTo>
                    <a:pt x="149" y="55"/>
                  </a:lnTo>
                  <a:lnTo>
                    <a:pt x="156" y="61"/>
                  </a:lnTo>
                  <a:lnTo>
                    <a:pt x="161" y="67"/>
                  </a:lnTo>
                  <a:lnTo>
                    <a:pt x="164" y="75"/>
                  </a:lnTo>
                  <a:lnTo>
                    <a:pt x="165" y="84"/>
                  </a:lnTo>
                  <a:lnTo>
                    <a:pt x="165" y="84"/>
                  </a:lnTo>
                  <a:lnTo>
                    <a:pt x="164" y="91"/>
                  </a:lnTo>
                  <a:lnTo>
                    <a:pt x="163" y="98"/>
                  </a:lnTo>
                  <a:lnTo>
                    <a:pt x="160" y="103"/>
                  </a:lnTo>
                  <a:lnTo>
                    <a:pt x="157" y="108"/>
                  </a:lnTo>
                  <a:lnTo>
                    <a:pt x="152" y="113"/>
                  </a:lnTo>
                  <a:lnTo>
                    <a:pt x="147" y="118"/>
                  </a:lnTo>
                  <a:lnTo>
                    <a:pt x="131" y="127"/>
                  </a:lnTo>
                  <a:lnTo>
                    <a:pt x="131" y="127"/>
                  </a:lnTo>
                  <a:lnTo>
                    <a:pt x="115" y="137"/>
                  </a:lnTo>
                  <a:lnTo>
                    <a:pt x="102" y="146"/>
                  </a:lnTo>
                  <a:lnTo>
                    <a:pt x="92" y="155"/>
                  </a:lnTo>
                  <a:lnTo>
                    <a:pt x="88" y="160"/>
                  </a:lnTo>
                  <a:lnTo>
                    <a:pt x="84" y="165"/>
                  </a:lnTo>
                  <a:lnTo>
                    <a:pt x="81" y="171"/>
                  </a:lnTo>
                  <a:lnTo>
                    <a:pt x="79" y="177"/>
                  </a:lnTo>
                  <a:lnTo>
                    <a:pt x="76" y="189"/>
                  </a:lnTo>
                  <a:lnTo>
                    <a:pt x="74" y="204"/>
                  </a:lnTo>
                  <a:lnTo>
                    <a:pt x="74" y="222"/>
                  </a:lnTo>
                  <a:lnTo>
                    <a:pt x="121" y="222"/>
                  </a:lnTo>
                  <a:lnTo>
                    <a:pt x="121" y="222"/>
                  </a:lnTo>
                  <a:lnTo>
                    <a:pt x="121" y="211"/>
                  </a:lnTo>
                  <a:lnTo>
                    <a:pt x="122" y="201"/>
                  </a:lnTo>
                  <a:lnTo>
                    <a:pt x="124" y="193"/>
                  </a:lnTo>
                  <a:lnTo>
                    <a:pt x="127" y="186"/>
                  </a:lnTo>
                  <a:lnTo>
                    <a:pt x="131" y="180"/>
                  </a:lnTo>
                  <a:lnTo>
                    <a:pt x="137" y="174"/>
                  </a:lnTo>
                  <a:lnTo>
                    <a:pt x="145" y="168"/>
                  </a:lnTo>
                  <a:lnTo>
                    <a:pt x="155" y="163"/>
                  </a:lnTo>
                  <a:lnTo>
                    <a:pt x="155" y="163"/>
                  </a:lnTo>
                  <a:lnTo>
                    <a:pt x="168" y="155"/>
                  </a:lnTo>
                  <a:lnTo>
                    <a:pt x="179" y="147"/>
                  </a:lnTo>
                  <a:lnTo>
                    <a:pt x="189" y="139"/>
                  </a:lnTo>
                  <a:lnTo>
                    <a:pt x="197" y="130"/>
                  </a:lnTo>
                  <a:lnTo>
                    <a:pt x="203" y="120"/>
                  </a:lnTo>
                  <a:lnTo>
                    <a:pt x="208" y="109"/>
                  </a:lnTo>
                  <a:lnTo>
                    <a:pt x="210" y="96"/>
                  </a:lnTo>
                  <a:lnTo>
                    <a:pt x="211" y="81"/>
                  </a:lnTo>
                  <a:lnTo>
                    <a:pt x="211" y="81"/>
                  </a:lnTo>
                  <a:close/>
                  <a:moveTo>
                    <a:pt x="130" y="282"/>
                  </a:moveTo>
                  <a:lnTo>
                    <a:pt x="130" y="282"/>
                  </a:lnTo>
                  <a:lnTo>
                    <a:pt x="129" y="276"/>
                  </a:lnTo>
                  <a:lnTo>
                    <a:pt x="127" y="269"/>
                  </a:lnTo>
                  <a:lnTo>
                    <a:pt x="124" y="264"/>
                  </a:lnTo>
                  <a:lnTo>
                    <a:pt x="120" y="259"/>
                  </a:lnTo>
                  <a:lnTo>
                    <a:pt x="115" y="255"/>
                  </a:lnTo>
                  <a:lnTo>
                    <a:pt x="110" y="252"/>
                  </a:lnTo>
                  <a:lnTo>
                    <a:pt x="104" y="250"/>
                  </a:lnTo>
                  <a:lnTo>
                    <a:pt x="97" y="249"/>
                  </a:lnTo>
                  <a:lnTo>
                    <a:pt x="97" y="249"/>
                  </a:lnTo>
                  <a:lnTo>
                    <a:pt x="91" y="250"/>
                  </a:lnTo>
                  <a:lnTo>
                    <a:pt x="85" y="252"/>
                  </a:lnTo>
                  <a:lnTo>
                    <a:pt x="79" y="255"/>
                  </a:lnTo>
                  <a:lnTo>
                    <a:pt x="74" y="259"/>
                  </a:lnTo>
                  <a:lnTo>
                    <a:pt x="70" y="264"/>
                  </a:lnTo>
                  <a:lnTo>
                    <a:pt x="67" y="269"/>
                  </a:lnTo>
                  <a:lnTo>
                    <a:pt x="65" y="276"/>
                  </a:lnTo>
                  <a:lnTo>
                    <a:pt x="65" y="282"/>
                  </a:lnTo>
                  <a:lnTo>
                    <a:pt x="65" y="282"/>
                  </a:lnTo>
                  <a:lnTo>
                    <a:pt x="65" y="289"/>
                  </a:lnTo>
                  <a:lnTo>
                    <a:pt x="67" y="295"/>
                  </a:lnTo>
                  <a:lnTo>
                    <a:pt x="70" y="301"/>
                  </a:lnTo>
                  <a:lnTo>
                    <a:pt x="74" y="305"/>
                  </a:lnTo>
                  <a:lnTo>
                    <a:pt x="79" y="309"/>
                  </a:lnTo>
                  <a:lnTo>
                    <a:pt x="85" y="312"/>
                  </a:lnTo>
                  <a:lnTo>
                    <a:pt x="91" y="314"/>
                  </a:lnTo>
                  <a:lnTo>
                    <a:pt x="97" y="315"/>
                  </a:lnTo>
                  <a:lnTo>
                    <a:pt x="97" y="315"/>
                  </a:lnTo>
                  <a:lnTo>
                    <a:pt x="104" y="314"/>
                  </a:lnTo>
                  <a:lnTo>
                    <a:pt x="110" y="312"/>
                  </a:lnTo>
                  <a:lnTo>
                    <a:pt x="115" y="309"/>
                  </a:lnTo>
                  <a:lnTo>
                    <a:pt x="120" y="305"/>
                  </a:lnTo>
                  <a:lnTo>
                    <a:pt x="124" y="301"/>
                  </a:lnTo>
                  <a:lnTo>
                    <a:pt x="127" y="295"/>
                  </a:lnTo>
                  <a:lnTo>
                    <a:pt x="129" y="289"/>
                  </a:lnTo>
                  <a:lnTo>
                    <a:pt x="130" y="282"/>
                  </a:lnTo>
                  <a:lnTo>
                    <a:pt x="130" y="2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6" name="Freeform 105"/>
            <p:cNvSpPr>
              <a:spLocks/>
            </p:cNvSpPr>
            <p:nvPr userDrawn="1"/>
          </p:nvSpPr>
          <p:spPr bwMode="auto">
            <a:xfrm>
              <a:off x="2019300" y="6122988"/>
              <a:ext cx="104775" cy="122238"/>
            </a:xfrm>
            <a:custGeom>
              <a:avLst/>
              <a:gdLst>
                <a:gd name="T0" fmla="*/ 120 w 264"/>
                <a:gd name="T1" fmla="*/ 305 h 305"/>
                <a:gd name="T2" fmla="*/ 264 w 264"/>
                <a:gd name="T3" fmla="*/ 0 h 305"/>
                <a:gd name="T4" fmla="*/ 212 w 264"/>
                <a:gd name="T5" fmla="*/ 0 h 305"/>
                <a:gd name="T6" fmla="*/ 170 w 264"/>
                <a:gd name="T7" fmla="*/ 98 h 305"/>
                <a:gd name="T8" fmla="*/ 170 w 264"/>
                <a:gd name="T9" fmla="*/ 98 h 305"/>
                <a:gd name="T10" fmla="*/ 154 w 264"/>
                <a:gd name="T11" fmla="*/ 136 h 305"/>
                <a:gd name="T12" fmla="*/ 141 w 264"/>
                <a:gd name="T13" fmla="*/ 167 h 305"/>
                <a:gd name="T14" fmla="*/ 141 w 264"/>
                <a:gd name="T15" fmla="*/ 167 h 305"/>
                <a:gd name="T16" fmla="*/ 126 w 264"/>
                <a:gd name="T17" fmla="*/ 135 h 305"/>
                <a:gd name="T18" fmla="*/ 107 w 264"/>
                <a:gd name="T19" fmla="*/ 97 h 305"/>
                <a:gd name="T20" fmla="*/ 57 w 264"/>
                <a:gd name="T21" fmla="*/ 0 h 305"/>
                <a:gd name="T22" fmla="*/ 0 w 264"/>
                <a:gd name="T23" fmla="*/ 0 h 305"/>
                <a:gd name="T24" fmla="*/ 115 w 264"/>
                <a:gd name="T25" fmla="*/ 213 h 305"/>
                <a:gd name="T26" fmla="*/ 69 w 264"/>
                <a:gd name="T27" fmla="*/ 305 h 305"/>
                <a:gd name="T28" fmla="*/ 120 w 264"/>
                <a:gd name="T2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4" h="305">
                  <a:moveTo>
                    <a:pt x="120" y="305"/>
                  </a:moveTo>
                  <a:lnTo>
                    <a:pt x="264" y="0"/>
                  </a:lnTo>
                  <a:lnTo>
                    <a:pt x="212" y="0"/>
                  </a:lnTo>
                  <a:lnTo>
                    <a:pt x="170" y="98"/>
                  </a:lnTo>
                  <a:lnTo>
                    <a:pt x="170" y="98"/>
                  </a:lnTo>
                  <a:lnTo>
                    <a:pt x="154" y="136"/>
                  </a:lnTo>
                  <a:lnTo>
                    <a:pt x="141" y="167"/>
                  </a:lnTo>
                  <a:lnTo>
                    <a:pt x="141" y="167"/>
                  </a:lnTo>
                  <a:lnTo>
                    <a:pt x="126" y="135"/>
                  </a:lnTo>
                  <a:lnTo>
                    <a:pt x="107" y="97"/>
                  </a:lnTo>
                  <a:lnTo>
                    <a:pt x="57" y="0"/>
                  </a:lnTo>
                  <a:lnTo>
                    <a:pt x="0" y="0"/>
                  </a:lnTo>
                  <a:lnTo>
                    <a:pt x="115" y="213"/>
                  </a:lnTo>
                  <a:lnTo>
                    <a:pt x="69" y="305"/>
                  </a:lnTo>
                  <a:lnTo>
                    <a:pt x="120" y="3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7" name="Freeform 106"/>
            <p:cNvSpPr>
              <a:spLocks/>
            </p:cNvSpPr>
            <p:nvPr userDrawn="1"/>
          </p:nvSpPr>
          <p:spPr bwMode="auto">
            <a:xfrm>
              <a:off x="2182813" y="6153151"/>
              <a:ext cx="73025" cy="92075"/>
            </a:xfrm>
            <a:custGeom>
              <a:avLst/>
              <a:gdLst>
                <a:gd name="T0" fmla="*/ 139 w 184"/>
                <a:gd name="T1" fmla="*/ 0 h 229"/>
                <a:gd name="T2" fmla="*/ 139 w 184"/>
                <a:gd name="T3" fmla="*/ 88 h 229"/>
                <a:gd name="T4" fmla="*/ 45 w 184"/>
                <a:gd name="T5" fmla="*/ 88 h 229"/>
                <a:gd name="T6" fmla="*/ 45 w 184"/>
                <a:gd name="T7" fmla="*/ 0 h 229"/>
                <a:gd name="T8" fmla="*/ 0 w 184"/>
                <a:gd name="T9" fmla="*/ 0 h 229"/>
                <a:gd name="T10" fmla="*/ 0 w 184"/>
                <a:gd name="T11" fmla="*/ 229 h 229"/>
                <a:gd name="T12" fmla="*/ 45 w 184"/>
                <a:gd name="T13" fmla="*/ 229 h 229"/>
                <a:gd name="T14" fmla="*/ 45 w 184"/>
                <a:gd name="T15" fmla="*/ 127 h 229"/>
                <a:gd name="T16" fmla="*/ 139 w 184"/>
                <a:gd name="T17" fmla="*/ 127 h 229"/>
                <a:gd name="T18" fmla="*/ 139 w 184"/>
                <a:gd name="T19" fmla="*/ 229 h 229"/>
                <a:gd name="T20" fmla="*/ 184 w 184"/>
                <a:gd name="T21" fmla="*/ 229 h 229"/>
                <a:gd name="T22" fmla="*/ 184 w 184"/>
                <a:gd name="T23" fmla="*/ 0 h 229"/>
                <a:gd name="T24" fmla="*/ 139 w 184"/>
                <a:gd name="T25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229">
                  <a:moveTo>
                    <a:pt x="139" y="0"/>
                  </a:moveTo>
                  <a:lnTo>
                    <a:pt x="139" y="88"/>
                  </a:lnTo>
                  <a:lnTo>
                    <a:pt x="45" y="88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229"/>
                  </a:lnTo>
                  <a:lnTo>
                    <a:pt x="45" y="229"/>
                  </a:lnTo>
                  <a:lnTo>
                    <a:pt x="45" y="127"/>
                  </a:lnTo>
                  <a:lnTo>
                    <a:pt x="139" y="127"/>
                  </a:lnTo>
                  <a:lnTo>
                    <a:pt x="139" y="229"/>
                  </a:lnTo>
                  <a:lnTo>
                    <a:pt x="184" y="229"/>
                  </a:lnTo>
                  <a:lnTo>
                    <a:pt x="184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8" name="Freeform 107"/>
            <p:cNvSpPr>
              <a:spLocks noEditPoints="1"/>
            </p:cNvSpPr>
            <p:nvPr userDrawn="1"/>
          </p:nvSpPr>
          <p:spPr bwMode="auto">
            <a:xfrm>
              <a:off x="2274888" y="6151563"/>
              <a:ext cx="73025" cy="95250"/>
            </a:xfrm>
            <a:custGeom>
              <a:avLst/>
              <a:gdLst>
                <a:gd name="T0" fmla="*/ 187 w 187"/>
                <a:gd name="T1" fmla="*/ 77 h 239"/>
                <a:gd name="T2" fmla="*/ 187 w 187"/>
                <a:gd name="T3" fmla="*/ 68 h 239"/>
                <a:gd name="T4" fmla="*/ 184 w 187"/>
                <a:gd name="T5" fmla="*/ 51 h 239"/>
                <a:gd name="T6" fmla="*/ 178 w 187"/>
                <a:gd name="T7" fmla="*/ 36 h 239"/>
                <a:gd name="T8" fmla="*/ 169 w 187"/>
                <a:gd name="T9" fmla="*/ 24 h 239"/>
                <a:gd name="T10" fmla="*/ 158 w 187"/>
                <a:gd name="T11" fmla="*/ 15 h 239"/>
                <a:gd name="T12" fmla="*/ 143 w 187"/>
                <a:gd name="T13" fmla="*/ 8 h 239"/>
                <a:gd name="T14" fmla="*/ 127 w 187"/>
                <a:gd name="T15" fmla="*/ 3 h 239"/>
                <a:gd name="T16" fmla="*/ 110 w 187"/>
                <a:gd name="T17" fmla="*/ 1 h 239"/>
                <a:gd name="T18" fmla="*/ 101 w 187"/>
                <a:gd name="T19" fmla="*/ 0 h 239"/>
                <a:gd name="T20" fmla="*/ 78 w 187"/>
                <a:gd name="T21" fmla="*/ 2 h 239"/>
                <a:gd name="T22" fmla="*/ 57 w 187"/>
                <a:gd name="T23" fmla="*/ 6 h 239"/>
                <a:gd name="T24" fmla="*/ 39 w 187"/>
                <a:gd name="T25" fmla="*/ 12 h 239"/>
                <a:gd name="T26" fmla="*/ 22 w 187"/>
                <a:gd name="T27" fmla="*/ 21 h 239"/>
                <a:gd name="T28" fmla="*/ 39 w 187"/>
                <a:gd name="T29" fmla="*/ 55 h 239"/>
                <a:gd name="T30" fmla="*/ 67 w 187"/>
                <a:gd name="T31" fmla="*/ 44 h 239"/>
                <a:gd name="T32" fmla="*/ 99 w 187"/>
                <a:gd name="T33" fmla="*/ 40 h 239"/>
                <a:gd name="T34" fmla="*/ 109 w 187"/>
                <a:gd name="T35" fmla="*/ 41 h 239"/>
                <a:gd name="T36" fmla="*/ 125 w 187"/>
                <a:gd name="T37" fmla="*/ 46 h 239"/>
                <a:gd name="T38" fmla="*/ 136 w 187"/>
                <a:gd name="T39" fmla="*/ 56 h 239"/>
                <a:gd name="T40" fmla="*/ 142 w 187"/>
                <a:gd name="T41" fmla="*/ 70 h 239"/>
                <a:gd name="T42" fmla="*/ 142 w 187"/>
                <a:gd name="T43" fmla="*/ 96 h 239"/>
                <a:gd name="T44" fmla="*/ 133 w 187"/>
                <a:gd name="T45" fmla="*/ 93 h 239"/>
                <a:gd name="T46" fmla="*/ 108 w 187"/>
                <a:gd name="T47" fmla="*/ 88 h 239"/>
                <a:gd name="T48" fmla="*/ 91 w 187"/>
                <a:gd name="T49" fmla="*/ 88 h 239"/>
                <a:gd name="T50" fmla="*/ 64 w 187"/>
                <a:gd name="T51" fmla="*/ 90 h 239"/>
                <a:gd name="T52" fmla="*/ 47 w 187"/>
                <a:gd name="T53" fmla="*/ 94 h 239"/>
                <a:gd name="T54" fmla="*/ 33 w 187"/>
                <a:gd name="T55" fmla="*/ 101 h 239"/>
                <a:gd name="T56" fmla="*/ 21 w 187"/>
                <a:gd name="T57" fmla="*/ 110 h 239"/>
                <a:gd name="T58" fmla="*/ 11 w 187"/>
                <a:gd name="T59" fmla="*/ 122 h 239"/>
                <a:gd name="T60" fmla="*/ 4 w 187"/>
                <a:gd name="T61" fmla="*/ 136 h 239"/>
                <a:gd name="T62" fmla="*/ 1 w 187"/>
                <a:gd name="T63" fmla="*/ 152 h 239"/>
                <a:gd name="T64" fmla="*/ 0 w 187"/>
                <a:gd name="T65" fmla="*/ 162 h 239"/>
                <a:gd name="T66" fmla="*/ 2 w 187"/>
                <a:gd name="T67" fmla="*/ 181 h 239"/>
                <a:gd name="T68" fmla="*/ 7 w 187"/>
                <a:gd name="T69" fmla="*/ 197 h 239"/>
                <a:gd name="T70" fmla="*/ 16 w 187"/>
                <a:gd name="T71" fmla="*/ 211 h 239"/>
                <a:gd name="T72" fmla="*/ 26 w 187"/>
                <a:gd name="T73" fmla="*/ 221 h 239"/>
                <a:gd name="T74" fmla="*/ 38 w 187"/>
                <a:gd name="T75" fmla="*/ 229 h 239"/>
                <a:gd name="T76" fmla="*/ 52 w 187"/>
                <a:gd name="T77" fmla="*/ 235 h 239"/>
                <a:gd name="T78" fmla="*/ 80 w 187"/>
                <a:gd name="T79" fmla="*/ 239 h 239"/>
                <a:gd name="T80" fmla="*/ 91 w 187"/>
                <a:gd name="T81" fmla="*/ 238 h 239"/>
                <a:gd name="T82" fmla="*/ 109 w 187"/>
                <a:gd name="T83" fmla="*/ 234 h 239"/>
                <a:gd name="T84" fmla="*/ 116 w 187"/>
                <a:gd name="T85" fmla="*/ 231 h 239"/>
                <a:gd name="T86" fmla="*/ 134 w 187"/>
                <a:gd name="T87" fmla="*/ 218 h 239"/>
                <a:gd name="T88" fmla="*/ 142 w 187"/>
                <a:gd name="T89" fmla="*/ 234 h 239"/>
                <a:gd name="T90" fmla="*/ 142 w 187"/>
                <a:gd name="T91" fmla="*/ 169 h 239"/>
                <a:gd name="T92" fmla="*/ 138 w 187"/>
                <a:gd name="T93" fmla="*/ 174 h 239"/>
                <a:gd name="T94" fmla="*/ 127 w 187"/>
                <a:gd name="T95" fmla="*/ 185 h 239"/>
                <a:gd name="T96" fmla="*/ 112 w 187"/>
                <a:gd name="T97" fmla="*/ 193 h 239"/>
                <a:gd name="T98" fmla="*/ 96 w 187"/>
                <a:gd name="T99" fmla="*/ 198 h 239"/>
                <a:gd name="T100" fmla="*/ 87 w 187"/>
                <a:gd name="T101" fmla="*/ 198 h 239"/>
                <a:gd name="T102" fmla="*/ 69 w 187"/>
                <a:gd name="T103" fmla="*/ 196 h 239"/>
                <a:gd name="T104" fmla="*/ 56 w 187"/>
                <a:gd name="T105" fmla="*/ 189 h 239"/>
                <a:gd name="T106" fmla="*/ 51 w 187"/>
                <a:gd name="T107" fmla="*/ 184 h 239"/>
                <a:gd name="T108" fmla="*/ 44 w 187"/>
                <a:gd name="T109" fmla="*/ 170 h 239"/>
                <a:gd name="T110" fmla="*/ 43 w 187"/>
                <a:gd name="T111" fmla="*/ 160 h 239"/>
                <a:gd name="T112" fmla="*/ 46 w 187"/>
                <a:gd name="T113" fmla="*/ 146 h 239"/>
                <a:gd name="T114" fmla="*/ 56 w 187"/>
                <a:gd name="T115" fmla="*/ 136 h 239"/>
                <a:gd name="T116" fmla="*/ 70 w 187"/>
                <a:gd name="T117" fmla="*/ 129 h 239"/>
                <a:gd name="T118" fmla="*/ 90 w 187"/>
                <a:gd name="T119" fmla="*/ 126 h 239"/>
                <a:gd name="T120" fmla="*/ 107 w 187"/>
                <a:gd name="T121" fmla="*/ 127 h 239"/>
                <a:gd name="T122" fmla="*/ 120 w 187"/>
                <a:gd name="T123" fmla="*/ 129 h 239"/>
                <a:gd name="T124" fmla="*/ 142 w 187"/>
                <a:gd name="T125" fmla="*/ 13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239">
                  <a:moveTo>
                    <a:pt x="187" y="234"/>
                  </a:moveTo>
                  <a:lnTo>
                    <a:pt x="187" y="77"/>
                  </a:lnTo>
                  <a:lnTo>
                    <a:pt x="187" y="77"/>
                  </a:lnTo>
                  <a:lnTo>
                    <a:pt x="187" y="68"/>
                  </a:lnTo>
                  <a:lnTo>
                    <a:pt x="186" y="59"/>
                  </a:lnTo>
                  <a:lnTo>
                    <a:pt x="184" y="51"/>
                  </a:lnTo>
                  <a:lnTo>
                    <a:pt x="181" y="43"/>
                  </a:lnTo>
                  <a:lnTo>
                    <a:pt x="178" y="36"/>
                  </a:lnTo>
                  <a:lnTo>
                    <a:pt x="174" y="30"/>
                  </a:lnTo>
                  <a:lnTo>
                    <a:pt x="169" y="24"/>
                  </a:lnTo>
                  <a:lnTo>
                    <a:pt x="164" y="19"/>
                  </a:lnTo>
                  <a:lnTo>
                    <a:pt x="158" y="15"/>
                  </a:lnTo>
                  <a:lnTo>
                    <a:pt x="150" y="11"/>
                  </a:lnTo>
                  <a:lnTo>
                    <a:pt x="143" y="8"/>
                  </a:lnTo>
                  <a:lnTo>
                    <a:pt x="135" y="5"/>
                  </a:lnTo>
                  <a:lnTo>
                    <a:pt x="127" y="3"/>
                  </a:lnTo>
                  <a:lnTo>
                    <a:pt x="119" y="2"/>
                  </a:lnTo>
                  <a:lnTo>
                    <a:pt x="110" y="1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89" y="1"/>
                  </a:lnTo>
                  <a:lnTo>
                    <a:pt x="78" y="2"/>
                  </a:lnTo>
                  <a:lnTo>
                    <a:pt x="67" y="3"/>
                  </a:lnTo>
                  <a:lnTo>
                    <a:pt x="57" y="6"/>
                  </a:lnTo>
                  <a:lnTo>
                    <a:pt x="48" y="8"/>
                  </a:lnTo>
                  <a:lnTo>
                    <a:pt x="39" y="12"/>
                  </a:lnTo>
                  <a:lnTo>
                    <a:pt x="30" y="16"/>
                  </a:lnTo>
                  <a:lnTo>
                    <a:pt x="22" y="21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53" y="48"/>
                  </a:lnTo>
                  <a:lnTo>
                    <a:pt x="67" y="44"/>
                  </a:lnTo>
                  <a:lnTo>
                    <a:pt x="82" y="41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109" y="41"/>
                  </a:lnTo>
                  <a:lnTo>
                    <a:pt x="118" y="43"/>
                  </a:lnTo>
                  <a:lnTo>
                    <a:pt x="125" y="46"/>
                  </a:lnTo>
                  <a:lnTo>
                    <a:pt x="131" y="51"/>
                  </a:lnTo>
                  <a:lnTo>
                    <a:pt x="136" y="56"/>
                  </a:lnTo>
                  <a:lnTo>
                    <a:pt x="140" y="63"/>
                  </a:lnTo>
                  <a:lnTo>
                    <a:pt x="142" y="70"/>
                  </a:lnTo>
                  <a:lnTo>
                    <a:pt x="142" y="79"/>
                  </a:lnTo>
                  <a:lnTo>
                    <a:pt x="142" y="96"/>
                  </a:lnTo>
                  <a:lnTo>
                    <a:pt x="142" y="96"/>
                  </a:lnTo>
                  <a:lnTo>
                    <a:pt x="133" y="93"/>
                  </a:lnTo>
                  <a:lnTo>
                    <a:pt x="122" y="90"/>
                  </a:lnTo>
                  <a:lnTo>
                    <a:pt x="108" y="88"/>
                  </a:lnTo>
                  <a:lnTo>
                    <a:pt x="91" y="88"/>
                  </a:lnTo>
                  <a:lnTo>
                    <a:pt x="91" y="88"/>
                  </a:lnTo>
                  <a:lnTo>
                    <a:pt x="73" y="89"/>
                  </a:lnTo>
                  <a:lnTo>
                    <a:pt x="64" y="90"/>
                  </a:lnTo>
                  <a:lnTo>
                    <a:pt x="55" y="92"/>
                  </a:lnTo>
                  <a:lnTo>
                    <a:pt x="47" y="94"/>
                  </a:lnTo>
                  <a:lnTo>
                    <a:pt x="40" y="98"/>
                  </a:lnTo>
                  <a:lnTo>
                    <a:pt x="33" y="101"/>
                  </a:lnTo>
                  <a:lnTo>
                    <a:pt x="26" y="105"/>
                  </a:lnTo>
                  <a:lnTo>
                    <a:pt x="21" y="110"/>
                  </a:lnTo>
                  <a:lnTo>
                    <a:pt x="15" y="116"/>
                  </a:lnTo>
                  <a:lnTo>
                    <a:pt x="11" y="122"/>
                  </a:lnTo>
                  <a:lnTo>
                    <a:pt x="7" y="129"/>
                  </a:lnTo>
                  <a:lnTo>
                    <a:pt x="4" y="136"/>
                  </a:lnTo>
                  <a:lnTo>
                    <a:pt x="2" y="144"/>
                  </a:lnTo>
                  <a:lnTo>
                    <a:pt x="1" y="15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" y="172"/>
                  </a:lnTo>
                  <a:lnTo>
                    <a:pt x="2" y="181"/>
                  </a:lnTo>
                  <a:lnTo>
                    <a:pt x="4" y="190"/>
                  </a:lnTo>
                  <a:lnTo>
                    <a:pt x="7" y="197"/>
                  </a:lnTo>
                  <a:lnTo>
                    <a:pt x="11" y="204"/>
                  </a:lnTo>
                  <a:lnTo>
                    <a:pt x="16" y="211"/>
                  </a:lnTo>
                  <a:lnTo>
                    <a:pt x="21" y="216"/>
                  </a:lnTo>
                  <a:lnTo>
                    <a:pt x="26" y="221"/>
                  </a:lnTo>
                  <a:lnTo>
                    <a:pt x="32" y="226"/>
                  </a:lnTo>
                  <a:lnTo>
                    <a:pt x="38" y="229"/>
                  </a:lnTo>
                  <a:lnTo>
                    <a:pt x="45" y="232"/>
                  </a:lnTo>
                  <a:lnTo>
                    <a:pt x="52" y="235"/>
                  </a:lnTo>
                  <a:lnTo>
                    <a:pt x="66" y="238"/>
                  </a:lnTo>
                  <a:lnTo>
                    <a:pt x="80" y="239"/>
                  </a:lnTo>
                  <a:lnTo>
                    <a:pt x="80" y="239"/>
                  </a:lnTo>
                  <a:lnTo>
                    <a:pt x="91" y="238"/>
                  </a:lnTo>
                  <a:lnTo>
                    <a:pt x="100" y="236"/>
                  </a:lnTo>
                  <a:lnTo>
                    <a:pt x="109" y="234"/>
                  </a:lnTo>
                  <a:lnTo>
                    <a:pt x="116" y="231"/>
                  </a:lnTo>
                  <a:lnTo>
                    <a:pt x="116" y="231"/>
                  </a:lnTo>
                  <a:lnTo>
                    <a:pt x="128" y="223"/>
                  </a:lnTo>
                  <a:lnTo>
                    <a:pt x="134" y="218"/>
                  </a:lnTo>
                  <a:lnTo>
                    <a:pt x="142" y="211"/>
                  </a:lnTo>
                  <a:lnTo>
                    <a:pt x="142" y="234"/>
                  </a:lnTo>
                  <a:lnTo>
                    <a:pt x="187" y="234"/>
                  </a:lnTo>
                  <a:close/>
                  <a:moveTo>
                    <a:pt x="142" y="169"/>
                  </a:moveTo>
                  <a:lnTo>
                    <a:pt x="142" y="169"/>
                  </a:lnTo>
                  <a:lnTo>
                    <a:pt x="138" y="174"/>
                  </a:lnTo>
                  <a:lnTo>
                    <a:pt x="133" y="180"/>
                  </a:lnTo>
                  <a:lnTo>
                    <a:pt x="127" y="185"/>
                  </a:lnTo>
                  <a:lnTo>
                    <a:pt x="120" y="189"/>
                  </a:lnTo>
                  <a:lnTo>
                    <a:pt x="112" y="193"/>
                  </a:lnTo>
                  <a:lnTo>
                    <a:pt x="104" y="196"/>
                  </a:lnTo>
                  <a:lnTo>
                    <a:pt x="96" y="198"/>
                  </a:lnTo>
                  <a:lnTo>
                    <a:pt x="87" y="198"/>
                  </a:lnTo>
                  <a:lnTo>
                    <a:pt x="87" y="198"/>
                  </a:lnTo>
                  <a:lnTo>
                    <a:pt x="77" y="198"/>
                  </a:lnTo>
                  <a:lnTo>
                    <a:pt x="69" y="196"/>
                  </a:lnTo>
                  <a:lnTo>
                    <a:pt x="62" y="193"/>
                  </a:lnTo>
                  <a:lnTo>
                    <a:pt x="56" y="189"/>
                  </a:lnTo>
                  <a:lnTo>
                    <a:pt x="56" y="189"/>
                  </a:lnTo>
                  <a:lnTo>
                    <a:pt x="51" y="184"/>
                  </a:lnTo>
                  <a:lnTo>
                    <a:pt x="47" y="178"/>
                  </a:lnTo>
                  <a:lnTo>
                    <a:pt x="44" y="170"/>
                  </a:lnTo>
                  <a:lnTo>
                    <a:pt x="43" y="160"/>
                  </a:lnTo>
                  <a:lnTo>
                    <a:pt x="43" y="160"/>
                  </a:lnTo>
                  <a:lnTo>
                    <a:pt x="44" y="153"/>
                  </a:lnTo>
                  <a:lnTo>
                    <a:pt x="46" y="146"/>
                  </a:lnTo>
                  <a:lnTo>
                    <a:pt x="50" y="140"/>
                  </a:lnTo>
                  <a:lnTo>
                    <a:pt x="56" y="136"/>
                  </a:lnTo>
                  <a:lnTo>
                    <a:pt x="62" y="132"/>
                  </a:lnTo>
                  <a:lnTo>
                    <a:pt x="70" y="129"/>
                  </a:lnTo>
                  <a:lnTo>
                    <a:pt x="80" y="127"/>
                  </a:lnTo>
                  <a:lnTo>
                    <a:pt x="90" y="126"/>
                  </a:lnTo>
                  <a:lnTo>
                    <a:pt x="90" y="126"/>
                  </a:lnTo>
                  <a:lnTo>
                    <a:pt x="107" y="127"/>
                  </a:lnTo>
                  <a:lnTo>
                    <a:pt x="120" y="129"/>
                  </a:lnTo>
                  <a:lnTo>
                    <a:pt x="120" y="129"/>
                  </a:lnTo>
                  <a:lnTo>
                    <a:pt x="131" y="132"/>
                  </a:lnTo>
                  <a:lnTo>
                    <a:pt x="142" y="136"/>
                  </a:lnTo>
                  <a:lnTo>
                    <a:pt x="142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9" name="Freeform 108"/>
            <p:cNvSpPr>
              <a:spLocks/>
            </p:cNvSpPr>
            <p:nvPr userDrawn="1"/>
          </p:nvSpPr>
          <p:spPr bwMode="auto">
            <a:xfrm>
              <a:off x="2366963" y="6151563"/>
              <a:ext cx="71438" cy="95250"/>
            </a:xfrm>
            <a:custGeom>
              <a:avLst/>
              <a:gdLst>
                <a:gd name="T0" fmla="*/ 181 w 181"/>
                <a:gd name="T1" fmla="*/ 39 h 239"/>
                <a:gd name="T2" fmla="*/ 164 w 181"/>
                <a:gd name="T3" fmla="*/ 22 h 239"/>
                <a:gd name="T4" fmla="*/ 145 w 181"/>
                <a:gd name="T5" fmla="*/ 10 h 239"/>
                <a:gd name="T6" fmla="*/ 124 w 181"/>
                <a:gd name="T7" fmla="*/ 3 h 239"/>
                <a:gd name="T8" fmla="*/ 100 w 181"/>
                <a:gd name="T9" fmla="*/ 0 h 239"/>
                <a:gd name="T10" fmla="*/ 90 w 181"/>
                <a:gd name="T11" fmla="*/ 1 h 239"/>
                <a:gd name="T12" fmla="*/ 70 w 181"/>
                <a:gd name="T13" fmla="*/ 5 h 239"/>
                <a:gd name="T14" fmla="*/ 52 w 181"/>
                <a:gd name="T15" fmla="*/ 13 h 239"/>
                <a:gd name="T16" fmla="*/ 36 w 181"/>
                <a:gd name="T17" fmla="*/ 25 h 239"/>
                <a:gd name="T18" fmla="*/ 23 w 181"/>
                <a:gd name="T19" fmla="*/ 40 h 239"/>
                <a:gd name="T20" fmla="*/ 12 w 181"/>
                <a:gd name="T21" fmla="*/ 59 h 239"/>
                <a:gd name="T22" fmla="*/ 4 w 181"/>
                <a:gd name="T23" fmla="*/ 81 h 239"/>
                <a:gd name="T24" fmla="*/ 0 w 181"/>
                <a:gd name="T25" fmla="*/ 106 h 239"/>
                <a:gd name="T26" fmla="*/ 0 w 181"/>
                <a:gd name="T27" fmla="*/ 120 h 239"/>
                <a:gd name="T28" fmla="*/ 2 w 181"/>
                <a:gd name="T29" fmla="*/ 146 h 239"/>
                <a:gd name="T30" fmla="*/ 7 w 181"/>
                <a:gd name="T31" fmla="*/ 169 h 239"/>
                <a:gd name="T32" fmla="*/ 16 w 181"/>
                <a:gd name="T33" fmla="*/ 189 h 239"/>
                <a:gd name="T34" fmla="*/ 28 w 181"/>
                <a:gd name="T35" fmla="*/ 206 h 239"/>
                <a:gd name="T36" fmla="*/ 43 w 181"/>
                <a:gd name="T37" fmla="*/ 220 h 239"/>
                <a:gd name="T38" fmla="*/ 60 w 181"/>
                <a:gd name="T39" fmla="*/ 230 h 239"/>
                <a:gd name="T40" fmla="*/ 78 w 181"/>
                <a:gd name="T41" fmla="*/ 237 h 239"/>
                <a:gd name="T42" fmla="*/ 99 w 181"/>
                <a:gd name="T43" fmla="*/ 239 h 239"/>
                <a:gd name="T44" fmla="*/ 113 w 181"/>
                <a:gd name="T45" fmla="*/ 238 h 239"/>
                <a:gd name="T46" fmla="*/ 138 w 181"/>
                <a:gd name="T47" fmla="*/ 231 h 239"/>
                <a:gd name="T48" fmla="*/ 158 w 181"/>
                <a:gd name="T49" fmla="*/ 220 h 239"/>
                <a:gd name="T50" fmla="*/ 174 w 181"/>
                <a:gd name="T51" fmla="*/ 204 h 239"/>
                <a:gd name="T52" fmla="*/ 152 w 181"/>
                <a:gd name="T53" fmla="*/ 168 h 239"/>
                <a:gd name="T54" fmla="*/ 139 w 181"/>
                <a:gd name="T55" fmla="*/ 180 h 239"/>
                <a:gd name="T56" fmla="*/ 127 w 181"/>
                <a:gd name="T57" fmla="*/ 189 h 239"/>
                <a:gd name="T58" fmla="*/ 115 w 181"/>
                <a:gd name="T59" fmla="*/ 194 h 239"/>
                <a:gd name="T60" fmla="*/ 100 w 181"/>
                <a:gd name="T61" fmla="*/ 196 h 239"/>
                <a:gd name="T62" fmla="*/ 94 w 181"/>
                <a:gd name="T63" fmla="*/ 196 h 239"/>
                <a:gd name="T64" fmla="*/ 82 w 181"/>
                <a:gd name="T65" fmla="*/ 193 h 239"/>
                <a:gd name="T66" fmla="*/ 71 w 181"/>
                <a:gd name="T67" fmla="*/ 187 h 239"/>
                <a:gd name="T68" fmla="*/ 63 w 181"/>
                <a:gd name="T69" fmla="*/ 179 h 239"/>
                <a:gd name="T70" fmla="*/ 56 w 181"/>
                <a:gd name="T71" fmla="*/ 169 h 239"/>
                <a:gd name="T72" fmla="*/ 49 w 181"/>
                <a:gd name="T73" fmla="*/ 150 h 239"/>
                <a:gd name="T74" fmla="*/ 45 w 181"/>
                <a:gd name="T75" fmla="*/ 119 h 239"/>
                <a:gd name="T76" fmla="*/ 46 w 181"/>
                <a:gd name="T77" fmla="*/ 102 h 239"/>
                <a:gd name="T78" fmla="*/ 53 w 181"/>
                <a:gd name="T79" fmla="*/ 74 h 239"/>
                <a:gd name="T80" fmla="*/ 60 w 181"/>
                <a:gd name="T81" fmla="*/ 64 h 239"/>
                <a:gd name="T82" fmla="*/ 67 w 181"/>
                <a:gd name="T83" fmla="*/ 55 h 239"/>
                <a:gd name="T84" fmla="*/ 77 w 181"/>
                <a:gd name="T85" fmla="*/ 48 h 239"/>
                <a:gd name="T86" fmla="*/ 87 w 181"/>
                <a:gd name="T87" fmla="*/ 44 h 239"/>
                <a:gd name="T88" fmla="*/ 99 w 181"/>
                <a:gd name="T89" fmla="*/ 43 h 239"/>
                <a:gd name="T90" fmla="*/ 106 w 181"/>
                <a:gd name="T91" fmla="*/ 43 h 239"/>
                <a:gd name="T92" fmla="*/ 120 w 181"/>
                <a:gd name="T93" fmla="*/ 47 h 239"/>
                <a:gd name="T94" fmla="*/ 134 w 181"/>
                <a:gd name="T95" fmla="*/ 54 h 239"/>
                <a:gd name="T96" fmla="*/ 148 w 181"/>
                <a:gd name="T97" fmla="*/ 64 h 239"/>
                <a:gd name="T98" fmla="*/ 181 w 181"/>
                <a:gd name="T99" fmla="*/ 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1" h="239">
                  <a:moveTo>
                    <a:pt x="181" y="39"/>
                  </a:moveTo>
                  <a:lnTo>
                    <a:pt x="181" y="39"/>
                  </a:lnTo>
                  <a:lnTo>
                    <a:pt x="173" y="30"/>
                  </a:lnTo>
                  <a:lnTo>
                    <a:pt x="164" y="22"/>
                  </a:lnTo>
                  <a:lnTo>
                    <a:pt x="155" y="16"/>
                  </a:lnTo>
                  <a:lnTo>
                    <a:pt x="145" y="10"/>
                  </a:lnTo>
                  <a:lnTo>
                    <a:pt x="135" y="6"/>
                  </a:lnTo>
                  <a:lnTo>
                    <a:pt x="124" y="3"/>
                  </a:lnTo>
                  <a:lnTo>
                    <a:pt x="112" y="1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0" y="1"/>
                  </a:lnTo>
                  <a:lnTo>
                    <a:pt x="80" y="2"/>
                  </a:lnTo>
                  <a:lnTo>
                    <a:pt x="70" y="5"/>
                  </a:lnTo>
                  <a:lnTo>
                    <a:pt x="61" y="8"/>
                  </a:lnTo>
                  <a:lnTo>
                    <a:pt x="52" y="13"/>
                  </a:lnTo>
                  <a:lnTo>
                    <a:pt x="44" y="18"/>
                  </a:lnTo>
                  <a:lnTo>
                    <a:pt x="36" y="25"/>
                  </a:lnTo>
                  <a:lnTo>
                    <a:pt x="29" y="32"/>
                  </a:lnTo>
                  <a:lnTo>
                    <a:pt x="23" y="40"/>
                  </a:lnTo>
                  <a:lnTo>
                    <a:pt x="17" y="49"/>
                  </a:lnTo>
                  <a:lnTo>
                    <a:pt x="12" y="59"/>
                  </a:lnTo>
                  <a:lnTo>
                    <a:pt x="8" y="70"/>
                  </a:lnTo>
                  <a:lnTo>
                    <a:pt x="4" y="81"/>
                  </a:lnTo>
                  <a:lnTo>
                    <a:pt x="2" y="93"/>
                  </a:lnTo>
                  <a:lnTo>
                    <a:pt x="0" y="10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2" y="146"/>
                  </a:lnTo>
                  <a:lnTo>
                    <a:pt x="4" y="158"/>
                  </a:lnTo>
                  <a:lnTo>
                    <a:pt x="7" y="169"/>
                  </a:lnTo>
                  <a:lnTo>
                    <a:pt x="11" y="179"/>
                  </a:lnTo>
                  <a:lnTo>
                    <a:pt x="16" y="189"/>
                  </a:lnTo>
                  <a:lnTo>
                    <a:pt x="22" y="198"/>
                  </a:lnTo>
                  <a:lnTo>
                    <a:pt x="28" y="206"/>
                  </a:lnTo>
                  <a:lnTo>
                    <a:pt x="35" y="214"/>
                  </a:lnTo>
                  <a:lnTo>
                    <a:pt x="43" y="220"/>
                  </a:lnTo>
                  <a:lnTo>
                    <a:pt x="51" y="226"/>
                  </a:lnTo>
                  <a:lnTo>
                    <a:pt x="60" y="230"/>
                  </a:lnTo>
                  <a:lnTo>
                    <a:pt x="69" y="234"/>
                  </a:lnTo>
                  <a:lnTo>
                    <a:pt x="78" y="237"/>
                  </a:lnTo>
                  <a:lnTo>
                    <a:pt x="88" y="238"/>
                  </a:lnTo>
                  <a:lnTo>
                    <a:pt x="99" y="239"/>
                  </a:lnTo>
                  <a:lnTo>
                    <a:pt x="99" y="239"/>
                  </a:lnTo>
                  <a:lnTo>
                    <a:pt x="113" y="238"/>
                  </a:lnTo>
                  <a:lnTo>
                    <a:pt x="126" y="235"/>
                  </a:lnTo>
                  <a:lnTo>
                    <a:pt x="138" y="231"/>
                  </a:lnTo>
                  <a:lnTo>
                    <a:pt x="149" y="226"/>
                  </a:lnTo>
                  <a:lnTo>
                    <a:pt x="158" y="220"/>
                  </a:lnTo>
                  <a:lnTo>
                    <a:pt x="166" y="212"/>
                  </a:lnTo>
                  <a:lnTo>
                    <a:pt x="174" y="204"/>
                  </a:lnTo>
                  <a:lnTo>
                    <a:pt x="181" y="196"/>
                  </a:lnTo>
                  <a:lnTo>
                    <a:pt x="152" y="168"/>
                  </a:lnTo>
                  <a:lnTo>
                    <a:pt x="152" y="168"/>
                  </a:lnTo>
                  <a:lnTo>
                    <a:pt x="139" y="180"/>
                  </a:lnTo>
                  <a:lnTo>
                    <a:pt x="133" y="185"/>
                  </a:lnTo>
                  <a:lnTo>
                    <a:pt x="127" y="189"/>
                  </a:lnTo>
                  <a:lnTo>
                    <a:pt x="121" y="192"/>
                  </a:lnTo>
                  <a:lnTo>
                    <a:pt x="115" y="194"/>
                  </a:lnTo>
                  <a:lnTo>
                    <a:pt x="108" y="196"/>
                  </a:lnTo>
                  <a:lnTo>
                    <a:pt x="100" y="196"/>
                  </a:lnTo>
                  <a:lnTo>
                    <a:pt x="100" y="196"/>
                  </a:lnTo>
                  <a:lnTo>
                    <a:pt x="94" y="196"/>
                  </a:lnTo>
                  <a:lnTo>
                    <a:pt x="87" y="195"/>
                  </a:lnTo>
                  <a:lnTo>
                    <a:pt x="82" y="193"/>
                  </a:lnTo>
                  <a:lnTo>
                    <a:pt x="76" y="190"/>
                  </a:lnTo>
                  <a:lnTo>
                    <a:pt x="71" y="187"/>
                  </a:lnTo>
                  <a:lnTo>
                    <a:pt x="67" y="184"/>
                  </a:lnTo>
                  <a:lnTo>
                    <a:pt x="63" y="179"/>
                  </a:lnTo>
                  <a:lnTo>
                    <a:pt x="59" y="174"/>
                  </a:lnTo>
                  <a:lnTo>
                    <a:pt x="56" y="169"/>
                  </a:lnTo>
                  <a:lnTo>
                    <a:pt x="53" y="163"/>
                  </a:lnTo>
                  <a:lnTo>
                    <a:pt x="49" y="150"/>
                  </a:lnTo>
                  <a:lnTo>
                    <a:pt x="46" y="135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6" y="102"/>
                  </a:lnTo>
                  <a:lnTo>
                    <a:pt x="49" y="87"/>
                  </a:lnTo>
                  <a:lnTo>
                    <a:pt x="53" y="74"/>
                  </a:lnTo>
                  <a:lnTo>
                    <a:pt x="56" y="69"/>
                  </a:lnTo>
                  <a:lnTo>
                    <a:pt x="60" y="64"/>
                  </a:lnTo>
                  <a:lnTo>
                    <a:pt x="63" y="59"/>
                  </a:lnTo>
                  <a:lnTo>
                    <a:pt x="67" y="55"/>
                  </a:lnTo>
                  <a:lnTo>
                    <a:pt x="72" y="51"/>
                  </a:lnTo>
                  <a:lnTo>
                    <a:pt x="77" y="48"/>
                  </a:lnTo>
                  <a:lnTo>
                    <a:pt x="82" y="46"/>
                  </a:lnTo>
                  <a:lnTo>
                    <a:pt x="87" y="44"/>
                  </a:lnTo>
                  <a:lnTo>
                    <a:pt x="93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106" y="43"/>
                  </a:lnTo>
                  <a:lnTo>
                    <a:pt x="113" y="45"/>
                  </a:lnTo>
                  <a:lnTo>
                    <a:pt x="120" y="47"/>
                  </a:lnTo>
                  <a:lnTo>
                    <a:pt x="127" y="50"/>
                  </a:lnTo>
                  <a:lnTo>
                    <a:pt x="134" y="54"/>
                  </a:lnTo>
                  <a:lnTo>
                    <a:pt x="141" y="59"/>
                  </a:lnTo>
                  <a:lnTo>
                    <a:pt x="148" y="64"/>
                  </a:lnTo>
                  <a:lnTo>
                    <a:pt x="155" y="71"/>
                  </a:lnTo>
                  <a:lnTo>
                    <a:pt x="181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0" name="Freeform 109"/>
            <p:cNvSpPr>
              <a:spLocks noEditPoints="1"/>
            </p:cNvSpPr>
            <p:nvPr userDrawn="1"/>
          </p:nvSpPr>
          <p:spPr bwMode="auto">
            <a:xfrm>
              <a:off x="2497138" y="6151563"/>
              <a:ext cx="77788" cy="95250"/>
            </a:xfrm>
            <a:custGeom>
              <a:avLst/>
              <a:gdLst>
                <a:gd name="T0" fmla="*/ 198 w 198"/>
                <a:gd name="T1" fmla="*/ 115 h 239"/>
                <a:gd name="T2" fmla="*/ 197 w 198"/>
                <a:gd name="T3" fmla="*/ 92 h 239"/>
                <a:gd name="T4" fmla="*/ 192 w 198"/>
                <a:gd name="T5" fmla="*/ 71 h 239"/>
                <a:gd name="T6" fmla="*/ 185 w 198"/>
                <a:gd name="T7" fmla="*/ 52 h 239"/>
                <a:gd name="T8" fmla="*/ 174 w 198"/>
                <a:gd name="T9" fmla="*/ 34 h 239"/>
                <a:gd name="T10" fmla="*/ 161 w 198"/>
                <a:gd name="T11" fmla="*/ 20 h 239"/>
                <a:gd name="T12" fmla="*/ 144 w 198"/>
                <a:gd name="T13" fmla="*/ 10 h 239"/>
                <a:gd name="T14" fmla="*/ 125 w 198"/>
                <a:gd name="T15" fmla="*/ 3 h 239"/>
                <a:gd name="T16" fmla="*/ 102 w 198"/>
                <a:gd name="T17" fmla="*/ 0 h 239"/>
                <a:gd name="T18" fmla="*/ 90 w 198"/>
                <a:gd name="T19" fmla="*/ 1 h 239"/>
                <a:gd name="T20" fmla="*/ 69 w 198"/>
                <a:gd name="T21" fmla="*/ 5 h 239"/>
                <a:gd name="T22" fmla="*/ 51 w 198"/>
                <a:gd name="T23" fmla="*/ 12 h 239"/>
                <a:gd name="T24" fmla="*/ 35 w 198"/>
                <a:gd name="T25" fmla="*/ 24 h 239"/>
                <a:gd name="T26" fmla="*/ 22 w 198"/>
                <a:gd name="T27" fmla="*/ 39 h 239"/>
                <a:gd name="T28" fmla="*/ 12 w 198"/>
                <a:gd name="T29" fmla="*/ 58 h 239"/>
                <a:gd name="T30" fmla="*/ 5 w 198"/>
                <a:gd name="T31" fmla="*/ 80 h 239"/>
                <a:gd name="T32" fmla="*/ 1 w 198"/>
                <a:gd name="T33" fmla="*/ 106 h 239"/>
                <a:gd name="T34" fmla="*/ 0 w 198"/>
                <a:gd name="T35" fmla="*/ 120 h 239"/>
                <a:gd name="T36" fmla="*/ 3 w 198"/>
                <a:gd name="T37" fmla="*/ 148 h 239"/>
                <a:gd name="T38" fmla="*/ 9 w 198"/>
                <a:gd name="T39" fmla="*/ 172 h 239"/>
                <a:gd name="T40" fmla="*/ 19 w 198"/>
                <a:gd name="T41" fmla="*/ 193 h 239"/>
                <a:gd name="T42" fmla="*/ 31 w 198"/>
                <a:gd name="T43" fmla="*/ 209 h 239"/>
                <a:gd name="T44" fmla="*/ 37 w 198"/>
                <a:gd name="T45" fmla="*/ 215 h 239"/>
                <a:gd name="T46" fmla="*/ 51 w 198"/>
                <a:gd name="T47" fmla="*/ 226 h 239"/>
                <a:gd name="T48" fmla="*/ 68 w 198"/>
                <a:gd name="T49" fmla="*/ 234 h 239"/>
                <a:gd name="T50" fmla="*/ 88 w 198"/>
                <a:gd name="T51" fmla="*/ 238 h 239"/>
                <a:gd name="T52" fmla="*/ 100 w 198"/>
                <a:gd name="T53" fmla="*/ 239 h 239"/>
                <a:gd name="T54" fmla="*/ 126 w 198"/>
                <a:gd name="T55" fmla="*/ 237 h 239"/>
                <a:gd name="T56" fmla="*/ 146 w 198"/>
                <a:gd name="T57" fmla="*/ 231 h 239"/>
                <a:gd name="T58" fmla="*/ 155 w 198"/>
                <a:gd name="T59" fmla="*/ 227 h 239"/>
                <a:gd name="T60" fmla="*/ 171 w 198"/>
                <a:gd name="T61" fmla="*/ 216 h 239"/>
                <a:gd name="T62" fmla="*/ 153 w 198"/>
                <a:gd name="T63" fmla="*/ 180 h 239"/>
                <a:gd name="T64" fmla="*/ 141 w 198"/>
                <a:gd name="T65" fmla="*/ 188 h 239"/>
                <a:gd name="T66" fmla="*/ 130 w 198"/>
                <a:gd name="T67" fmla="*/ 193 h 239"/>
                <a:gd name="T68" fmla="*/ 117 w 198"/>
                <a:gd name="T69" fmla="*/ 197 h 239"/>
                <a:gd name="T70" fmla="*/ 103 w 198"/>
                <a:gd name="T71" fmla="*/ 198 h 239"/>
                <a:gd name="T72" fmla="*/ 93 w 198"/>
                <a:gd name="T73" fmla="*/ 197 h 239"/>
                <a:gd name="T74" fmla="*/ 73 w 198"/>
                <a:gd name="T75" fmla="*/ 190 h 239"/>
                <a:gd name="T76" fmla="*/ 58 w 198"/>
                <a:gd name="T77" fmla="*/ 175 h 239"/>
                <a:gd name="T78" fmla="*/ 47 w 198"/>
                <a:gd name="T79" fmla="*/ 151 h 239"/>
                <a:gd name="T80" fmla="*/ 197 w 198"/>
                <a:gd name="T81" fmla="*/ 136 h 239"/>
                <a:gd name="T82" fmla="*/ 198 w 198"/>
                <a:gd name="T83" fmla="*/ 127 h 239"/>
                <a:gd name="T84" fmla="*/ 198 w 198"/>
                <a:gd name="T85" fmla="*/ 115 h 239"/>
                <a:gd name="T86" fmla="*/ 45 w 198"/>
                <a:gd name="T87" fmla="*/ 98 h 239"/>
                <a:gd name="T88" fmla="*/ 51 w 198"/>
                <a:gd name="T89" fmla="*/ 74 h 239"/>
                <a:gd name="T90" fmla="*/ 61 w 198"/>
                <a:gd name="T91" fmla="*/ 56 h 239"/>
                <a:gd name="T92" fmla="*/ 77 w 198"/>
                <a:gd name="T93" fmla="*/ 45 h 239"/>
                <a:gd name="T94" fmla="*/ 99 w 198"/>
                <a:gd name="T95" fmla="*/ 41 h 239"/>
                <a:gd name="T96" fmla="*/ 105 w 198"/>
                <a:gd name="T97" fmla="*/ 41 h 239"/>
                <a:gd name="T98" fmla="*/ 117 w 198"/>
                <a:gd name="T99" fmla="*/ 44 h 239"/>
                <a:gd name="T100" fmla="*/ 127 w 198"/>
                <a:gd name="T101" fmla="*/ 48 h 239"/>
                <a:gd name="T102" fmla="*/ 139 w 198"/>
                <a:gd name="T103" fmla="*/ 58 h 239"/>
                <a:gd name="T104" fmla="*/ 149 w 198"/>
                <a:gd name="T105" fmla="*/ 76 h 239"/>
                <a:gd name="T106" fmla="*/ 153 w 198"/>
                <a:gd name="T107" fmla="*/ 9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8" h="239">
                  <a:moveTo>
                    <a:pt x="198" y="115"/>
                  </a:moveTo>
                  <a:lnTo>
                    <a:pt x="198" y="115"/>
                  </a:lnTo>
                  <a:lnTo>
                    <a:pt x="198" y="104"/>
                  </a:lnTo>
                  <a:lnTo>
                    <a:pt x="197" y="92"/>
                  </a:lnTo>
                  <a:lnTo>
                    <a:pt x="195" y="81"/>
                  </a:lnTo>
                  <a:lnTo>
                    <a:pt x="192" y="71"/>
                  </a:lnTo>
                  <a:lnTo>
                    <a:pt x="189" y="61"/>
                  </a:lnTo>
                  <a:lnTo>
                    <a:pt x="185" y="52"/>
                  </a:lnTo>
                  <a:lnTo>
                    <a:pt x="180" y="43"/>
                  </a:lnTo>
                  <a:lnTo>
                    <a:pt x="174" y="34"/>
                  </a:lnTo>
                  <a:lnTo>
                    <a:pt x="168" y="27"/>
                  </a:lnTo>
                  <a:lnTo>
                    <a:pt x="161" y="20"/>
                  </a:lnTo>
                  <a:lnTo>
                    <a:pt x="153" y="14"/>
                  </a:lnTo>
                  <a:lnTo>
                    <a:pt x="144" y="10"/>
                  </a:lnTo>
                  <a:lnTo>
                    <a:pt x="135" y="6"/>
                  </a:lnTo>
                  <a:lnTo>
                    <a:pt x="125" y="3"/>
                  </a:lnTo>
                  <a:lnTo>
                    <a:pt x="114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0" y="1"/>
                  </a:lnTo>
                  <a:lnTo>
                    <a:pt x="79" y="2"/>
                  </a:lnTo>
                  <a:lnTo>
                    <a:pt x="69" y="5"/>
                  </a:lnTo>
                  <a:lnTo>
                    <a:pt x="60" y="8"/>
                  </a:lnTo>
                  <a:lnTo>
                    <a:pt x="51" y="12"/>
                  </a:lnTo>
                  <a:lnTo>
                    <a:pt x="43" y="18"/>
                  </a:lnTo>
                  <a:lnTo>
                    <a:pt x="35" y="24"/>
                  </a:lnTo>
                  <a:lnTo>
                    <a:pt x="28" y="31"/>
                  </a:lnTo>
                  <a:lnTo>
                    <a:pt x="22" y="39"/>
                  </a:lnTo>
                  <a:lnTo>
                    <a:pt x="17" y="48"/>
                  </a:lnTo>
                  <a:lnTo>
                    <a:pt x="12" y="58"/>
                  </a:lnTo>
                  <a:lnTo>
                    <a:pt x="8" y="68"/>
                  </a:lnTo>
                  <a:lnTo>
                    <a:pt x="5" y="80"/>
                  </a:lnTo>
                  <a:lnTo>
                    <a:pt x="2" y="92"/>
                  </a:lnTo>
                  <a:lnTo>
                    <a:pt x="1" y="10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1" y="134"/>
                  </a:lnTo>
                  <a:lnTo>
                    <a:pt x="3" y="148"/>
                  </a:lnTo>
                  <a:lnTo>
                    <a:pt x="5" y="160"/>
                  </a:lnTo>
                  <a:lnTo>
                    <a:pt x="9" y="172"/>
                  </a:lnTo>
                  <a:lnTo>
                    <a:pt x="14" y="183"/>
                  </a:lnTo>
                  <a:lnTo>
                    <a:pt x="19" y="193"/>
                  </a:lnTo>
                  <a:lnTo>
                    <a:pt x="25" y="201"/>
                  </a:lnTo>
                  <a:lnTo>
                    <a:pt x="31" y="209"/>
                  </a:lnTo>
                  <a:lnTo>
                    <a:pt x="31" y="209"/>
                  </a:lnTo>
                  <a:lnTo>
                    <a:pt x="37" y="215"/>
                  </a:lnTo>
                  <a:lnTo>
                    <a:pt x="44" y="220"/>
                  </a:lnTo>
                  <a:lnTo>
                    <a:pt x="51" y="226"/>
                  </a:lnTo>
                  <a:lnTo>
                    <a:pt x="59" y="230"/>
                  </a:lnTo>
                  <a:lnTo>
                    <a:pt x="68" y="234"/>
                  </a:lnTo>
                  <a:lnTo>
                    <a:pt x="78" y="236"/>
                  </a:lnTo>
                  <a:lnTo>
                    <a:pt x="88" y="238"/>
                  </a:lnTo>
                  <a:lnTo>
                    <a:pt x="100" y="239"/>
                  </a:lnTo>
                  <a:lnTo>
                    <a:pt x="100" y="239"/>
                  </a:lnTo>
                  <a:lnTo>
                    <a:pt x="114" y="238"/>
                  </a:lnTo>
                  <a:lnTo>
                    <a:pt x="126" y="237"/>
                  </a:lnTo>
                  <a:lnTo>
                    <a:pt x="137" y="234"/>
                  </a:lnTo>
                  <a:lnTo>
                    <a:pt x="146" y="231"/>
                  </a:lnTo>
                  <a:lnTo>
                    <a:pt x="146" y="231"/>
                  </a:lnTo>
                  <a:lnTo>
                    <a:pt x="155" y="227"/>
                  </a:lnTo>
                  <a:lnTo>
                    <a:pt x="163" y="222"/>
                  </a:lnTo>
                  <a:lnTo>
                    <a:pt x="171" y="216"/>
                  </a:lnTo>
                  <a:lnTo>
                    <a:pt x="179" y="209"/>
                  </a:lnTo>
                  <a:lnTo>
                    <a:pt x="153" y="180"/>
                  </a:lnTo>
                  <a:lnTo>
                    <a:pt x="153" y="180"/>
                  </a:lnTo>
                  <a:lnTo>
                    <a:pt x="141" y="188"/>
                  </a:lnTo>
                  <a:lnTo>
                    <a:pt x="130" y="193"/>
                  </a:lnTo>
                  <a:lnTo>
                    <a:pt x="130" y="193"/>
                  </a:lnTo>
                  <a:lnTo>
                    <a:pt x="124" y="195"/>
                  </a:lnTo>
                  <a:lnTo>
                    <a:pt x="117" y="197"/>
                  </a:lnTo>
                  <a:lnTo>
                    <a:pt x="110" y="198"/>
                  </a:lnTo>
                  <a:lnTo>
                    <a:pt x="103" y="198"/>
                  </a:lnTo>
                  <a:lnTo>
                    <a:pt x="103" y="198"/>
                  </a:lnTo>
                  <a:lnTo>
                    <a:pt x="93" y="197"/>
                  </a:lnTo>
                  <a:lnTo>
                    <a:pt x="82" y="195"/>
                  </a:lnTo>
                  <a:lnTo>
                    <a:pt x="73" y="190"/>
                  </a:lnTo>
                  <a:lnTo>
                    <a:pt x="65" y="183"/>
                  </a:lnTo>
                  <a:lnTo>
                    <a:pt x="58" y="175"/>
                  </a:lnTo>
                  <a:lnTo>
                    <a:pt x="52" y="164"/>
                  </a:lnTo>
                  <a:lnTo>
                    <a:pt x="47" y="151"/>
                  </a:lnTo>
                  <a:lnTo>
                    <a:pt x="45" y="136"/>
                  </a:lnTo>
                  <a:lnTo>
                    <a:pt x="197" y="136"/>
                  </a:lnTo>
                  <a:lnTo>
                    <a:pt x="197" y="136"/>
                  </a:lnTo>
                  <a:lnTo>
                    <a:pt x="198" y="127"/>
                  </a:lnTo>
                  <a:lnTo>
                    <a:pt x="198" y="115"/>
                  </a:lnTo>
                  <a:lnTo>
                    <a:pt x="198" y="115"/>
                  </a:lnTo>
                  <a:close/>
                  <a:moveTo>
                    <a:pt x="45" y="98"/>
                  </a:moveTo>
                  <a:lnTo>
                    <a:pt x="45" y="98"/>
                  </a:lnTo>
                  <a:lnTo>
                    <a:pt x="47" y="85"/>
                  </a:lnTo>
                  <a:lnTo>
                    <a:pt x="51" y="74"/>
                  </a:lnTo>
                  <a:lnTo>
                    <a:pt x="56" y="64"/>
                  </a:lnTo>
                  <a:lnTo>
                    <a:pt x="61" y="56"/>
                  </a:lnTo>
                  <a:lnTo>
                    <a:pt x="69" y="49"/>
                  </a:lnTo>
                  <a:lnTo>
                    <a:pt x="77" y="45"/>
                  </a:lnTo>
                  <a:lnTo>
                    <a:pt x="87" y="42"/>
                  </a:lnTo>
                  <a:lnTo>
                    <a:pt x="99" y="41"/>
                  </a:lnTo>
                  <a:lnTo>
                    <a:pt x="99" y="41"/>
                  </a:lnTo>
                  <a:lnTo>
                    <a:pt x="105" y="41"/>
                  </a:lnTo>
                  <a:lnTo>
                    <a:pt x="112" y="42"/>
                  </a:lnTo>
                  <a:lnTo>
                    <a:pt x="117" y="44"/>
                  </a:lnTo>
                  <a:lnTo>
                    <a:pt x="122" y="45"/>
                  </a:lnTo>
                  <a:lnTo>
                    <a:pt x="127" y="48"/>
                  </a:lnTo>
                  <a:lnTo>
                    <a:pt x="132" y="51"/>
                  </a:lnTo>
                  <a:lnTo>
                    <a:pt x="139" y="58"/>
                  </a:lnTo>
                  <a:lnTo>
                    <a:pt x="144" y="66"/>
                  </a:lnTo>
                  <a:lnTo>
                    <a:pt x="149" y="76"/>
                  </a:lnTo>
                  <a:lnTo>
                    <a:pt x="151" y="87"/>
                  </a:lnTo>
                  <a:lnTo>
                    <a:pt x="153" y="98"/>
                  </a:lnTo>
                  <a:lnTo>
                    <a:pt x="45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1" name="Freeform 110"/>
            <p:cNvSpPr>
              <a:spLocks/>
            </p:cNvSpPr>
            <p:nvPr userDrawn="1"/>
          </p:nvSpPr>
          <p:spPr bwMode="auto">
            <a:xfrm>
              <a:off x="2590800" y="6151563"/>
              <a:ext cx="71438" cy="95250"/>
            </a:xfrm>
            <a:custGeom>
              <a:avLst/>
              <a:gdLst>
                <a:gd name="T0" fmla="*/ 181 w 181"/>
                <a:gd name="T1" fmla="*/ 39 h 239"/>
                <a:gd name="T2" fmla="*/ 164 w 181"/>
                <a:gd name="T3" fmla="*/ 22 h 239"/>
                <a:gd name="T4" fmla="*/ 145 w 181"/>
                <a:gd name="T5" fmla="*/ 10 h 239"/>
                <a:gd name="T6" fmla="*/ 124 w 181"/>
                <a:gd name="T7" fmla="*/ 3 h 239"/>
                <a:gd name="T8" fmla="*/ 100 w 181"/>
                <a:gd name="T9" fmla="*/ 0 h 239"/>
                <a:gd name="T10" fmla="*/ 90 w 181"/>
                <a:gd name="T11" fmla="*/ 1 h 239"/>
                <a:gd name="T12" fmla="*/ 70 w 181"/>
                <a:gd name="T13" fmla="*/ 5 h 239"/>
                <a:gd name="T14" fmla="*/ 52 w 181"/>
                <a:gd name="T15" fmla="*/ 13 h 239"/>
                <a:gd name="T16" fmla="*/ 36 w 181"/>
                <a:gd name="T17" fmla="*/ 25 h 239"/>
                <a:gd name="T18" fmla="*/ 23 w 181"/>
                <a:gd name="T19" fmla="*/ 40 h 239"/>
                <a:gd name="T20" fmla="*/ 12 w 181"/>
                <a:gd name="T21" fmla="*/ 59 h 239"/>
                <a:gd name="T22" fmla="*/ 4 w 181"/>
                <a:gd name="T23" fmla="*/ 81 h 239"/>
                <a:gd name="T24" fmla="*/ 0 w 181"/>
                <a:gd name="T25" fmla="*/ 106 h 239"/>
                <a:gd name="T26" fmla="*/ 0 w 181"/>
                <a:gd name="T27" fmla="*/ 120 h 239"/>
                <a:gd name="T28" fmla="*/ 2 w 181"/>
                <a:gd name="T29" fmla="*/ 146 h 239"/>
                <a:gd name="T30" fmla="*/ 7 w 181"/>
                <a:gd name="T31" fmla="*/ 169 h 239"/>
                <a:gd name="T32" fmla="*/ 16 w 181"/>
                <a:gd name="T33" fmla="*/ 189 h 239"/>
                <a:gd name="T34" fmla="*/ 28 w 181"/>
                <a:gd name="T35" fmla="*/ 206 h 239"/>
                <a:gd name="T36" fmla="*/ 43 w 181"/>
                <a:gd name="T37" fmla="*/ 220 h 239"/>
                <a:gd name="T38" fmla="*/ 60 w 181"/>
                <a:gd name="T39" fmla="*/ 230 h 239"/>
                <a:gd name="T40" fmla="*/ 78 w 181"/>
                <a:gd name="T41" fmla="*/ 237 h 239"/>
                <a:gd name="T42" fmla="*/ 99 w 181"/>
                <a:gd name="T43" fmla="*/ 239 h 239"/>
                <a:gd name="T44" fmla="*/ 113 w 181"/>
                <a:gd name="T45" fmla="*/ 238 h 239"/>
                <a:gd name="T46" fmla="*/ 138 w 181"/>
                <a:gd name="T47" fmla="*/ 231 h 239"/>
                <a:gd name="T48" fmla="*/ 158 w 181"/>
                <a:gd name="T49" fmla="*/ 220 h 239"/>
                <a:gd name="T50" fmla="*/ 174 w 181"/>
                <a:gd name="T51" fmla="*/ 204 h 239"/>
                <a:gd name="T52" fmla="*/ 152 w 181"/>
                <a:gd name="T53" fmla="*/ 168 h 239"/>
                <a:gd name="T54" fmla="*/ 139 w 181"/>
                <a:gd name="T55" fmla="*/ 180 h 239"/>
                <a:gd name="T56" fmla="*/ 127 w 181"/>
                <a:gd name="T57" fmla="*/ 189 h 239"/>
                <a:gd name="T58" fmla="*/ 115 w 181"/>
                <a:gd name="T59" fmla="*/ 194 h 239"/>
                <a:gd name="T60" fmla="*/ 100 w 181"/>
                <a:gd name="T61" fmla="*/ 196 h 239"/>
                <a:gd name="T62" fmla="*/ 94 w 181"/>
                <a:gd name="T63" fmla="*/ 196 h 239"/>
                <a:gd name="T64" fmla="*/ 82 w 181"/>
                <a:gd name="T65" fmla="*/ 193 h 239"/>
                <a:gd name="T66" fmla="*/ 71 w 181"/>
                <a:gd name="T67" fmla="*/ 187 h 239"/>
                <a:gd name="T68" fmla="*/ 63 w 181"/>
                <a:gd name="T69" fmla="*/ 179 h 239"/>
                <a:gd name="T70" fmla="*/ 56 w 181"/>
                <a:gd name="T71" fmla="*/ 169 h 239"/>
                <a:gd name="T72" fmla="*/ 49 w 181"/>
                <a:gd name="T73" fmla="*/ 150 h 239"/>
                <a:gd name="T74" fmla="*/ 45 w 181"/>
                <a:gd name="T75" fmla="*/ 119 h 239"/>
                <a:gd name="T76" fmla="*/ 46 w 181"/>
                <a:gd name="T77" fmla="*/ 102 h 239"/>
                <a:gd name="T78" fmla="*/ 53 w 181"/>
                <a:gd name="T79" fmla="*/ 74 h 239"/>
                <a:gd name="T80" fmla="*/ 60 w 181"/>
                <a:gd name="T81" fmla="*/ 64 h 239"/>
                <a:gd name="T82" fmla="*/ 67 w 181"/>
                <a:gd name="T83" fmla="*/ 55 h 239"/>
                <a:gd name="T84" fmla="*/ 77 w 181"/>
                <a:gd name="T85" fmla="*/ 48 h 239"/>
                <a:gd name="T86" fmla="*/ 87 w 181"/>
                <a:gd name="T87" fmla="*/ 44 h 239"/>
                <a:gd name="T88" fmla="*/ 99 w 181"/>
                <a:gd name="T89" fmla="*/ 43 h 239"/>
                <a:gd name="T90" fmla="*/ 106 w 181"/>
                <a:gd name="T91" fmla="*/ 43 h 239"/>
                <a:gd name="T92" fmla="*/ 120 w 181"/>
                <a:gd name="T93" fmla="*/ 47 h 239"/>
                <a:gd name="T94" fmla="*/ 134 w 181"/>
                <a:gd name="T95" fmla="*/ 54 h 239"/>
                <a:gd name="T96" fmla="*/ 148 w 181"/>
                <a:gd name="T97" fmla="*/ 64 h 239"/>
                <a:gd name="T98" fmla="*/ 181 w 181"/>
                <a:gd name="T99" fmla="*/ 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1" h="239">
                  <a:moveTo>
                    <a:pt x="181" y="39"/>
                  </a:moveTo>
                  <a:lnTo>
                    <a:pt x="181" y="39"/>
                  </a:lnTo>
                  <a:lnTo>
                    <a:pt x="173" y="30"/>
                  </a:lnTo>
                  <a:lnTo>
                    <a:pt x="164" y="22"/>
                  </a:lnTo>
                  <a:lnTo>
                    <a:pt x="155" y="16"/>
                  </a:lnTo>
                  <a:lnTo>
                    <a:pt x="145" y="10"/>
                  </a:lnTo>
                  <a:lnTo>
                    <a:pt x="135" y="6"/>
                  </a:lnTo>
                  <a:lnTo>
                    <a:pt x="124" y="3"/>
                  </a:lnTo>
                  <a:lnTo>
                    <a:pt x="112" y="1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0" y="1"/>
                  </a:lnTo>
                  <a:lnTo>
                    <a:pt x="80" y="2"/>
                  </a:lnTo>
                  <a:lnTo>
                    <a:pt x="70" y="5"/>
                  </a:lnTo>
                  <a:lnTo>
                    <a:pt x="61" y="8"/>
                  </a:lnTo>
                  <a:lnTo>
                    <a:pt x="52" y="13"/>
                  </a:lnTo>
                  <a:lnTo>
                    <a:pt x="44" y="18"/>
                  </a:lnTo>
                  <a:lnTo>
                    <a:pt x="36" y="25"/>
                  </a:lnTo>
                  <a:lnTo>
                    <a:pt x="29" y="32"/>
                  </a:lnTo>
                  <a:lnTo>
                    <a:pt x="23" y="40"/>
                  </a:lnTo>
                  <a:lnTo>
                    <a:pt x="17" y="49"/>
                  </a:lnTo>
                  <a:lnTo>
                    <a:pt x="12" y="59"/>
                  </a:lnTo>
                  <a:lnTo>
                    <a:pt x="8" y="70"/>
                  </a:lnTo>
                  <a:lnTo>
                    <a:pt x="4" y="81"/>
                  </a:lnTo>
                  <a:lnTo>
                    <a:pt x="2" y="93"/>
                  </a:lnTo>
                  <a:lnTo>
                    <a:pt x="0" y="10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2" y="146"/>
                  </a:lnTo>
                  <a:lnTo>
                    <a:pt x="4" y="158"/>
                  </a:lnTo>
                  <a:lnTo>
                    <a:pt x="7" y="169"/>
                  </a:lnTo>
                  <a:lnTo>
                    <a:pt x="11" y="179"/>
                  </a:lnTo>
                  <a:lnTo>
                    <a:pt x="16" y="189"/>
                  </a:lnTo>
                  <a:lnTo>
                    <a:pt x="22" y="198"/>
                  </a:lnTo>
                  <a:lnTo>
                    <a:pt x="28" y="206"/>
                  </a:lnTo>
                  <a:lnTo>
                    <a:pt x="35" y="214"/>
                  </a:lnTo>
                  <a:lnTo>
                    <a:pt x="43" y="220"/>
                  </a:lnTo>
                  <a:lnTo>
                    <a:pt x="51" y="226"/>
                  </a:lnTo>
                  <a:lnTo>
                    <a:pt x="60" y="230"/>
                  </a:lnTo>
                  <a:lnTo>
                    <a:pt x="69" y="234"/>
                  </a:lnTo>
                  <a:lnTo>
                    <a:pt x="78" y="237"/>
                  </a:lnTo>
                  <a:lnTo>
                    <a:pt x="88" y="238"/>
                  </a:lnTo>
                  <a:lnTo>
                    <a:pt x="99" y="239"/>
                  </a:lnTo>
                  <a:lnTo>
                    <a:pt x="99" y="239"/>
                  </a:lnTo>
                  <a:lnTo>
                    <a:pt x="113" y="238"/>
                  </a:lnTo>
                  <a:lnTo>
                    <a:pt x="126" y="235"/>
                  </a:lnTo>
                  <a:lnTo>
                    <a:pt x="138" y="231"/>
                  </a:lnTo>
                  <a:lnTo>
                    <a:pt x="149" y="226"/>
                  </a:lnTo>
                  <a:lnTo>
                    <a:pt x="158" y="220"/>
                  </a:lnTo>
                  <a:lnTo>
                    <a:pt x="166" y="212"/>
                  </a:lnTo>
                  <a:lnTo>
                    <a:pt x="174" y="204"/>
                  </a:lnTo>
                  <a:lnTo>
                    <a:pt x="181" y="196"/>
                  </a:lnTo>
                  <a:lnTo>
                    <a:pt x="152" y="168"/>
                  </a:lnTo>
                  <a:lnTo>
                    <a:pt x="152" y="168"/>
                  </a:lnTo>
                  <a:lnTo>
                    <a:pt x="139" y="180"/>
                  </a:lnTo>
                  <a:lnTo>
                    <a:pt x="133" y="185"/>
                  </a:lnTo>
                  <a:lnTo>
                    <a:pt x="127" y="189"/>
                  </a:lnTo>
                  <a:lnTo>
                    <a:pt x="121" y="192"/>
                  </a:lnTo>
                  <a:lnTo>
                    <a:pt x="115" y="194"/>
                  </a:lnTo>
                  <a:lnTo>
                    <a:pt x="108" y="196"/>
                  </a:lnTo>
                  <a:lnTo>
                    <a:pt x="100" y="196"/>
                  </a:lnTo>
                  <a:lnTo>
                    <a:pt x="100" y="196"/>
                  </a:lnTo>
                  <a:lnTo>
                    <a:pt x="94" y="196"/>
                  </a:lnTo>
                  <a:lnTo>
                    <a:pt x="87" y="195"/>
                  </a:lnTo>
                  <a:lnTo>
                    <a:pt x="82" y="193"/>
                  </a:lnTo>
                  <a:lnTo>
                    <a:pt x="76" y="190"/>
                  </a:lnTo>
                  <a:lnTo>
                    <a:pt x="71" y="187"/>
                  </a:lnTo>
                  <a:lnTo>
                    <a:pt x="67" y="184"/>
                  </a:lnTo>
                  <a:lnTo>
                    <a:pt x="63" y="179"/>
                  </a:lnTo>
                  <a:lnTo>
                    <a:pt x="59" y="174"/>
                  </a:lnTo>
                  <a:lnTo>
                    <a:pt x="56" y="169"/>
                  </a:lnTo>
                  <a:lnTo>
                    <a:pt x="53" y="163"/>
                  </a:lnTo>
                  <a:lnTo>
                    <a:pt x="49" y="150"/>
                  </a:lnTo>
                  <a:lnTo>
                    <a:pt x="46" y="135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6" y="102"/>
                  </a:lnTo>
                  <a:lnTo>
                    <a:pt x="49" y="87"/>
                  </a:lnTo>
                  <a:lnTo>
                    <a:pt x="53" y="74"/>
                  </a:lnTo>
                  <a:lnTo>
                    <a:pt x="56" y="69"/>
                  </a:lnTo>
                  <a:lnTo>
                    <a:pt x="60" y="64"/>
                  </a:lnTo>
                  <a:lnTo>
                    <a:pt x="63" y="59"/>
                  </a:lnTo>
                  <a:lnTo>
                    <a:pt x="67" y="55"/>
                  </a:lnTo>
                  <a:lnTo>
                    <a:pt x="72" y="51"/>
                  </a:lnTo>
                  <a:lnTo>
                    <a:pt x="77" y="48"/>
                  </a:lnTo>
                  <a:lnTo>
                    <a:pt x="82" y="46"/>
                  </a:lnTo>
                  <a:lnTo>
                    <a:pt x="87" y="44"/>
                  </a:lnTo>
                  <a:lnTo>
                    <a:pt x="93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106" y="43"/>
                  </a:lnTo>
                  <a:lnTo>
                    <a:pt x="113" y="45"/>
                  </a:lnTo>
                  <a:lnTo>
                    <a:pt x="120" y="47"/>
                  </a:lnTo>
                  <a:lnTo>
                    <a:pt x="127" y="50"/>
                  </a:lnTo>
                  <a:lnTo>
                    <a:pt x="134" y="54"/>
                  </a:lnTo>
                  <a:lnTo>
                    <a:pt x="141" y="59"/>
                  </a:lnTo>
                  <a:lnTo>
                    <a:pt x="148" y="64"/>
                  </a:lnTo>
                  <a:lnTo>
                    <a:pt x="155" y="71"/>
                  </a:lnTo>
                  <a:lnTo>
                    <a:pt x="181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2" name="Freeform 111"/>
            <p:cNvSpPr>
              <a:spLocks/>
            </p:cNvSpPr>
            <p:nvPr userDrawn="1"/>
          </p:nvSpPr>
          <p:spPr bwMode="auto">
            <a:xfrm>
              <a:off x="2671763" y="6153151"/>
              <a:ext cx="73025" cy="92075"/>
            </a:xfrm>
            <a:custGeom>
              <a:avLst/>
              <a:gdLst>
                <a:gd name="T0" fmla="*/ 185 w 185"/>
                <a:gd name="T1" fmla="*/ 39 h 229"/>
                <a:gd name="T2" fmla="*/ 185 w 185"/>
                <a:gd name="T3" fmla="*/ 0 h 229"/>
                <a:gd name="T4" fmla="*/ 0 w 185"/>
                <a:gd name="T5" fmla="*/ 0 h 229"/>
                <a:gd name="T6" fmla="*/ 0 w 185"/>
                <a:gd name="T7" fmla="*/ 39 h 229"/>
                <a:gd name="T8" fmla="*/ 69 w 185"/>
                <a:gd name="T9" fmla="*/ 39 h 229"/>
                <a:gd name="T10" fmla="*/ 69 w 185"/>
                <a:gd name="T11" fmla="*/ 229 h 229"/>
                <a:gd name="T12" fmla="*/ 114 w 185"/>
                <a:gd name="T13" fmla="*/ 229 h 229"/>
                <a:gd name="T14" fmla="*/ 114 w 185"/>
                <a:gd name="T15" fmla="*/ 39 h 229"/>
                <a:gd name="T16" fmla="*/ 185 w 185"/>
                <a:gd name="T17" fmla="*/ 3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229">
                  <a:moveTo>
                    <a:pt x="185" y="39"/>
                  </a:moveTo>
                  <a:lnTo>
                    <a:pt x="185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69" y="39"/>
                  </a:lnTo>
                  <a:lnTo>
                    <a:pt x="69" y="229"/>
                  </a:lnTo>
                  <a:lnTo>
                    <a:pt x="114" y="229"/>
                  </a:lnTo>
                  <a:lnTo>
                    <a:pt x="114" y="39"/>
                  </a:lnTo>
                  <a:lnTo>
                    <a:pt x="185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3" name="Freeform 112"/>
            <p:cNvSpPr>
              <a:spLocks noEditPoints="1"/>
            </p:cNvSpPr>
            <p:nvPr userDrawn="1"/>
          </p:nvSpPr>
          <p:spPr bwMode="auto">
            <a:xfrm>
              <a:off x="2757488" y="6153151"/>
              <a:ext cx="74613" cy="92075"/>
            </a:xfrm>
            <a:custGeom>
              <a:avLst/>
              <a:gdLst>
                <a:gd name="T0" fmla="*/ 45 w 184"/>
                <a:gd name="T1" fmla="*/ 0 h 229"/>
                <a:gd name="T2" fmla="*/ 0 w 184"/>
                <a:gd name="T3" fmla="*/ 0 h 229"/>
                <a:gd name="T4" fmla="*/ 0 w 184"/>
                <a:gd name="T5" fmla="*/ 229 h 229"/>
                <a:gd name="T6" fmla="*/ 106 w 184"/>
                <a:gd name="T7" fmla="*/ 229 h 229"/>
                <a:gd name="T8" fmla="*/ 106 w 184"/>
                <a:gd name="T9" fmla="*/ 229 h 229"/>
                <a:gd name="T10" fmla="*/ 114 w 184"/>
                <a:gd name="T11" fmla="*/ 229 h 229"/>
                <a:gd name="T12" fmla="*/ 122 w 184"/>
                <a:gd name="T13" fmla="*/ 228 h 229"/>
                <a:gd name="T14" fmla="*/ 130 w 184"/>
                <a:gd name="T15" fmla="*/ 226 h 229"/>
                <a:gd name="T16" fmla="*/ 137 w 184"/>
                <a:gd name="T17" fmla="*/ 224 h 229"/>
                <a:gd name="T18" fmla="*/ 144 w 184"/>
                <a:gd name="T19" fmla="*/ 222 h 229"/>
                <a:gd name="T20" fmla="*/ 151 w 184"/>
                <a:gd name="T21" fmla="*/ 218 h 229"/>
                <a:gd name="T22" fmla="*/ 157 w 184"/>
                <a:gd name="T23" fmla="*/ 214 h 229"/>
                <a:gd name="T24" fmla="*/ 162 w 184"/>
                <a:gd name="T25" fmla="*/ 210 h 229"/>
                <a:gd name="T26" fmla="*/ 167 w 184"/>
                <a:gd name="T27" fmla="*/ 205 h 229"/>
                <a:gd name="T28" fmla="*/ 172 w 184"/>
                <a:gd name="T29" fmla="*/ 200 h 229"/>
                <a:gd name="T30" fmla="*/ 175 w 184"/>
                <a:gd name="T31" fmla="*/ 193 h 229"/>
                <a:gd name="T32" fmla="*/ 178 w 184"/>
                <a:gd name="T33" fmla="*/ 187 h 229"/>
                <a:gd name="T34" fmla="*/ 181 w 184"/>
                <a:gd name="T35" fmla="*/ 180 h 229"/>
                <a:gd name="T36" fmla="*/ 183 w 184"/>
                <a:gd name="T37" fmla="*/ 172 h 229"/>
                <a:gd name="T38" fmla="*/ 184 w 184"/>
                <a:gd name="T39" fmla="*/ 163 h 229"/>
                <a:gd name="T40" fmla="*/ 184 w 184"/>
                <a:gd name="T41" fmla="*/ 154 h 229"/>
                <a:gd name="T42" fmla="*/ 184 w 184"/>
                <a:gd name="T43" fmla="*/ 154 h 229"/>
                <a:gd name="T44" fmla="*/ 184 w 184"/>
                <a:gd name="T45" fmla="*/ 146 h 229"/>
                <a:gd name="T46" fmla="*/ 183 w 184"/>
                <a:gd name="T47" fmla="*/ 137 h 229"/>
                <a:gd name="T48" fmla="*/ 181 w 184"/>
                <a:gd name="T49" fmla="*/ 130 h 229"/>
                <a:gd name="T50" fmla="*/ 178 w 184"/>
                <a:gd name="T51" fmla="*/ 122 h 229"/>
                <a:gd name="T52" fmla="*/ 175 w 184"/>
                <a:gd name="T53" fmla="*/ 116 h 229"/>
                <a:gd name="T54" fmla="*/ 172 w 184"/>
                <a:gd name="T55" fmla="*/ 110 h 229"/>
                <a:gd name="T56" fmla="*/ 167 w 184"/>
                <a:gd name="T57" fmla="*/ 104 h 229"/>
                <a:gd name="T58" fmla="*/ 163 w 184"/>
                <a:gd name="T59" fmla="*/ 99 h 229"/>
                <a:gd name="T60" fmla="*/ 157 w 184"/>
                <a:gd name="T61" fmla="*/ 95 h 229"/>
                <a:gd name="T62" fmla="*/ 151 w 184"/>
                <a:gd name="T63" fmla="*/ 91 h 229"/>
                <a:gd name="T64" fmla="*/ 145 w 184"/>
                <a:gd name="T65" fmla="*/ 88 h 229"/>
                <a:gd name="T66" fmla="*/ 139 w 184"/>
                <a:gd name="T67" fmla="*/ 85 h 229"/>
                <a:gd name="T68" fmla="*/ 132 w 184"/>
                <a:gd name="T69" fmla="*/ 83 h 229"/>
                <a:gd name="T70" fmla="*/ 124 w 184"/>
                <a:gd name="T71" fmla="*/ 82 h 229"/>
                <a:gd name="T72" fmla="*/ 116 w 184"/>
                <a:gd name="T73" fmla="*/ 81 h 229"/>
                <a:gd name="T74" fmla="*/ 108 w 184"/>
                <a:gd name="T75" fmla="*/ 81 h 229"/>
                <a:gd name="T76" fmla="*/ 45 w 184"/>
                <a:gd name="T77" fmla="*/ 81 h 229"/>
                <a:gd name="T78" fmla="*/ 45 w 184"/>
                <a:gd name="T79" fmla="*/ 0 h 229"/>
                <a:gd name="T80" fmla="*/ 45 w 184"/>
                <a:gd name="T81" fmla="*/ 192 h 229"/>
                <a:gd name="T82" fmla="*/ 45 w 184"/>
                <a:gd name="T83" fmla="*/ 118 h 229"/>
                <a:gd name="T84" fmla="*/ 102 w 184"/>
                <a:gd name="T85" fmla="*/ 118 h 229"/>
                <a:gd name="T86" fmla="*/ 102 w 184"/>
                <a:gd name="T87" fmla="*/ 118 h 229"/>
                <a:gd name="T88" fmla="*/ 110 w 184"/>
                <a:gd name="T89" fmla="*/ 118 h 229"/>
                <a:gd name="T90" fmla="*/ 118 w 184"/>
                <a:gd name="T91" fmla="*/ 120 h 229"/>
                <a:gd name="T92" fmla="*/ 124 w 184"/>
                <a:gd name="T93" fmla="*/ 123 h 229"/>
                <a:gd name="T94" fmla="*/ 129 w 184"/>
                <a:gd name="T95" fmla="*/ 127 h 229"/>
                <a:gd name="T96" fmla="*/ 134 w 184"/>
                <a:gd name="T97" fmla="*/ 133 h 229"/>
                <a:gd name="T98" fmla="*/ 137 w 184"/>
                <a:gd name="T99" fmla="*/ 139 h 229"/>
                <a:gd name="T100" fmla="*/ 139 w 184"/>
                <a:gd name="T101" fmla="*/ 146 h 229"/>
                <a:gd name="T102" fmla="*/ 139 w 184"/>
                <a:gd name="T103" fmla="*/ 155 h 229"/>
                <a:gd name="T104" fmla="*/ 139 w 184"/>
                <a:gd name="T105" fmla="*/ 155 h 229"/>
                <a:gd name="T106" fmla="*/ 139 w 184"/>
                <a:gd name="T107" fmla="*/ 163 h 229"/>
                <a:gd name="T108" fmla="*/ 137 w 184"/>
                <a:gd name="T109" fmla="*/ 170 h 229"/>
                <a:gd name="T110" fmla="*/ 134 w 184"/>
                <a:gd name="T111" fmla="*/ 177 h 229"/>
                <a:gd name="T112" fmla="*/ 130 w 184"/>
                <a:gd name="T113" fmla="*/ 182 h 229"/>
                <a:gd name="T114" fmla="*/ 125 w 184"/>
                <a:gd name="T115" fmla="*/ 186 h 229"/>
                <a:gd name="T116" fmla="*/ 119 w 184"/>
                <a:gd name="T117" fmla="*/ 189 h 229"/>
                <a:gd name="T118" fmla="*/ 111 w 184"/>
                <a:gd name="T119" fmla="*/ 191 h 229"/>
                <a:gd name="T120" fmla="*/ 102 w 184"/>
                <a:gd name="T121" fmla="*/ 192 h 229"/>
                <a:gd name="T122" fmla="*/ 45 w 184"/>
                <a:gd name="T123" fmla="*/ 19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4" h="229">
                  <a:moveTo>
                    <a:pt x="45" y="0"/>
                  </a:moveTo>
                  <a:lnTo>
                    <a:pt x="0" y="0"/>
                  </a:lnTo>
                  <a:lnTo>
                    <a:pt x="0" y="229"/>
                  </a:lnTo>
                  <a:lnTo>
                    <a:pt x="106" y="229"/>
                  </a:lnTo>
                  <a:lnTo>
                    <a:pt x="106" y="229"/>
                  </a:lnTo>
                  <a:lnTo>
                    <a:pt x="114" y="229"/>
                  </a:lnTo>
                  <a:lnTo>
                    <a:pt x="122" y="228"/>
                  </a:lnTo>
                  <a:lnTo>
                    <a:pt x="130" y="226"/>
                  </a:lnTo>
                  <a:lnTo>
                    <a:pt x="137" y="224"/>
                  </a:lnTo>
                  <a:lnTo>
                    <a:pt x="144" y="222"/>
                  </a:lnTo>
                  <a:lnTo>
                    <a:pt x="151" y="218"/>
                  </a:lnTo>
                  <a:lnTo>
                    <a:pt x="157" y="214"/>
                  </a:lnTo>
                  <a:lnTo>
                    <a:pt x="162" y="210"/>
                  </a:lnTo>
                  <a:lnTo>
                    <a:pt x="167" y="205"/>
                  </a:lnTo>
                  <a:lnTo>
                    <a:pt x="172" y="200"/>
                  </a:lnTo>
                  <a:lnTo>
                    <a:pt x="175" y="193"/>
                  </a:lnTo>
                  <a:lnTo>
                    <a:pt x="178" y="187"/>
                  </a:lnTo>
                  <a:lnTo>
                    <a:pt x="181" y="180"/>
                  </a:lnTo>
                  <a:lnTo>
                    <a:pt x="183" y="172"/>
                  </a:lnTo>
                  <a:lnTo>
                    <a:pt x="184" y="163"/>
                  </a:lnTo>
                  <a:lnTo>
                    <a:pt x="184" y="154"/>
                  </a:lnTo>
                  <a:lnTo>
                    <a:pt x="184" y="154"/>
                  </a:lnTo>
                  <a:lnTo>
                    <a:pt x="184" y="146"/>
                  </a:lnTo>
                  <a:lnTo>
                    <a:pt x="183" y="137"/>
                  </a:lnTo>
                  <a:lnTo>
                    <a:pt x="181" y="130"/>
                  </a:lnTo>
                  <a:lnTo>
                    <a:pt x="178" y="122"/>
                  </a:lnTo>
                  <a:lnTo>
                    <a:pt x="175" y="116"/>
                  </a:lnTo>
                  <a:lnTo>
                    <a:pt x="172" y="110"/>
                  </a:lnTo>
                  <a:lnTo>
                    <a:pt x="167" y="104"/>
                  </a:lnTo>
                  <a:lnTo>
                    <a:pt x="163" y="99"/>
                  </a:lnTo>
                  <a:lnTo>
                    <a:pt x="157" y="95"/>
                  </a:lnTo>
                  <a:lnTo>
                    <a:pt x="151" y="91"/>
                  </a:lnTo>
                  <a:lnTo>
                    <a:pt x="145" y="88"/>
                  </a:lnTo>
                  <a:lnTo>
                    <a:pt x="139" y="85"/>
                  </a:lnTo>
                  <a:lnTo>
                    <a:pt x="132" y="83"/>
                  </a:lnTo>
                  <a:lnTo>
                    <a:pt x="124" y="82"/>
                  </a:lnTo>
                  <a:lnTo>
                    <a:pt x="116" y="81"/>
                  </a:lnTo>
                  <a:lnTo>
                    <a:pt x="108" y="81"/>
                  </a:lnTo>
                  <a:lnTo>
                    <a:pt x="45" y="81"/>
                  </a:lnTo>
                  <a:lnTo>
                    <a:pt x="45" y="0"/>
                  </a:lnTo>
                  <a:close/>
                  <a:moveTo>
                    <a:pt x="45" y="192"/>
                  </a:moveTo>
                  <a:lnTo>
                    <a:pt x="45" y="118"/>
                  </a:lnTo>
                  <a:lnTo>
                    <a:pt x="102" y="118"/>
                  </a:lnTo>
                  <a:lnTo>
                    <a:pt x="102" y="118"/>
                  </a:lnTo>
                  <a:lnTo>
                    <a:pt x="110" y="118"/>
                  </a:lnTo>
                  <a:lnTo>
                    <a:pt x="118" y="120"/>
                  </a:lnTo>
                  <a:lnTo>
                    <a:pt x="124" y="123"/>
                  </a:lnTo>
                  <a:lnTo>
                    <a:pt x="129" y="127"/>
                  </a:lnTo>
                  <a:lnTo>
                    <a:pt x="134" y="133"/>
                  </a:lnTo>
                  <a:lnTo>
                    <a:pt x="137" y="139"/>
                  </a:lnTo>
                  <a:lnTo>
                    <a:pt x="139" y="146"/>
                  </a:lnTo>
                  <a:lnTo>
                    <a:pt x="139" y="155"/>
                  </a:lnTo>
                  <a:lnTo>
                    <a:pt x="139" y="155"/>
                  </a:lnTo>
                  <a:lnTo>
                    <a:pt x="139" y="163"/>
                  </a:lnTo>
                  <a:lnTo>
                    <a:pt x="137" y="170"/>
                  </a:lnTo>
                  <a:lnTo>
                    <a:pt x="134" y="177"/>
                  </a:lnTo>
                  <a:lnTo>
                    <a:pt x="130" y="182"/>
                  </a:lnTo>
                  <a:lnTo>
                    <a:pt x="125" y="186"/>
                  </a:lnTo>
                  <a:lnTo>
                    <a:pt x="119" y="189"/>
                  </a:lnTo>
                  <a:lnTo>
                    <a:pt x="111" y="191"/>
                  </a:lnTo>
                  <a:lnTo>
                    <a:pt x="102" y="192"/>
                  </a:lnTo>
                  <a:lnTo>
                    <a:pt x="45" y="1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4" name="Freeform 113"/>
            <p:cNvSpPr>
              <a:spLocks noEditPoints="1"/>
            </p:cNvSpPr>
            <p:nvPr userDrawn="1"/>
          </p:nvSpPr>
          <p:spPr bwMode="auto">
            <a:xfrm>
              <a:off x="2889250" y="6151563"/>
              <a:ext cx="80963" cy="95250"/>
            </a:xfrm>
            <a:custGeom>
              <a:avLst/>
              <a:gdLst>
                <a:gd name="T0" fmla="*/ 205 w 205"/>
                <a:gd name="T1" fmla="*/ 105 h 239"/>
                <a:gd name="T2" fmla="*/ 198 w 205"/>
                <a:gd name="T3" fmla="*/ 70 h 239"/>
                <a:gd name="T4" fmla="*/ 183 w 205"/>
                <a:gd name="T5" fmla="*/ 41 h 239"/>
                <a:gd name="T6" fmla="*/ 161 w 205"/>
                <a:gd name="T7" fmla="*/ 19 h 239"/>
                <a:gd name="T8" fmla="*/ 135 w 205"/>
                <a:gd name="T9" fmla="*/ 5 h 239"/>
                <a:gd name="T10" fmla="*/ 103 w 205"/>
                <a:gd name="T11" fmla="*/ 0 h 239"/>
                <a:gd name="T12" fmla="*/ 81 w 205"/>
                <a:gd name="T13" fmla="*/ 2 h 239"/>
                <a:gd name="T14" fmla="*/ 53 w 205"/>
                <a:gd name="T15" fmla="*/ 13 h 239"/>
                <a:gd name="T16" fmla="*/ 30 w 205"/>
                <a:gd name="T17" fmla="*/ 32 h 239"/>
                <a:gd name="T18" fmla="*/ 12 w 205"/>
                <a:gd name="T19" fmla="*/ 59 h 239"/>
                <a:gd name="T20" fmla="*/ 2 w 205"/>
                <a:gd name="T21" fmla="*/ 93 h 239"/>
                <a:gd name="T22" fmla="*/ 0 w 205"/>
                <a:gd name="T23" fmla="*/ 120 h 239"/>
                <a:gd name="T24" fmla="*/ 5 w 205"/>
                <a:gd name="T25" fmla="*/ 157 h 239"/>
                <a:gd name="T26" fmla="*/ 17 w 205"/>
                <a:gd name="T27" fmla="*/ 189 h 239"/>
                <a:gd name="T28" fmla="*/ 36 w 205"/>
                <a:gd name="T29" fmla="*/ 214 h 239"/>
                <a:gd name="T30" fmla="*/ 61 w 205"/>
                <a:gd name="T31" fmla="*/ 230 h 239"/>
                <a:gd name="T32" fmla="*/ 90 w 205"/>
                <a:gd name="T33" fmla="*/ 238 h 239"/>
                <a:gd name="T34" fmla="*/ 113 w 205"/>
                <a:gd name="T35" fmla="*/ 238 h 239"/>
                <a:gd name="T36" fmla="*/ 143 w 205"/>
                <a:gd name="T37" fmla="*/ 231 h 239"/>
                <a:gd name="T38" fmla="*/ 169 w 205"/>
                <a:gd name="T39" fmla="*/ 214 h 239"/>
                <a:gd name="T40" fmla="*/ 188 w 205"/>
                <a:gd name="T41" fmla="*/ 190 h 239"/>
                <a:gd name="T42" fmla="*/ 201 w 205"/>
                <a:gd name="T43" fmla="*/ 158 h 239"/>
                <a:gd name="T44" fmla="*/ 205 w 205"/>
                <a:gd name="T45" fmla="*/ 119 h 239"/>
                <a:gd name="T46" fmla="*/ 160 w 205"/>
                <a:gd name="T47" fmla="*/ 120 h 239"/>
                <a:gd name="T48" fmla="*/ 151 w 205"/>
                <a:gd name="T49" fmla="*/ 162 h 239"/>
                <a:gd name="T50" fmla="*/ 137 w 205"/>
                <a:gd name="T51" fmla="*/ 183 h 239"/>
                <a:gd name="T52" fmla="*/ 122 w 205"/>
                <a:gd name="T53" fmla="*/ 193 h 239"/>
                <a:gd name="T54" fmla="*/ 104 w 205"/>
                <a:gd name="T55" fmla="*/ 196 h 239"/>
                <a:gd name="T56" fmla="*/ 91 w 205"/>
                <a:gd name="T57" fmla="*/ 195 h 239"/>
                <a:gd name="T58" fmla="*/ 75 w 205"/>
                <a:gd name="T59" fmla="*/ 188 h 239"/>
                <a:gd name="T60" fmla="*/ 62 w 205"/>
                <a:gd name="T61" fmla="*/ 176 h 239"/>
                <a:gd name="T62" fmla="*/ 52 w 205"/>
                <a:gd name="T63" fmla="*/ 159 h 239"/>
                <a:gd name="T64" fmla="*/ 46 w 205"/>
                <a:gd name="T65" fmla="*/ 119 h 239"/>
                <a:gd name="T66" fmla="*/ 50 w 205"/>
                <a:gd name="T67" fmla="*/ 88 h 239"/>
                <a:gd name="T68" fmla="*/ 60 w 205"/>
                <a:gd name="T69" fmla="*/ 64 h 239"/>
                <a:gd name="T70" fmla="*/ 73 w 205"/>
                <a:gd name="T71" fmla="*/ 51 h 239"/>
                <a:gd name="T72" fmla="*/ 89 w 205"/>
                <a:gd name="T73" fmla="*/ 44 h 239"/>
                <a:gd name="T74" fmla="*/ 101 w 205"/>
                <a:gd name="T75" fmla="*/ 43 h 239"/>
                <a:gd name="T76" fmla="*/ 120 w 205"/>
                <a:gd name="T77" fmla="*/ 46 h 239"/>
                <a:gd name="T78" fmla="*/ 136 w 205"/>
                <a:gd name="T79" fmla="*/ 55 h 239"/>
                <a:gd name="T80" fmla="*/ 148 w 205"/>
                <a:gd name="T81" fmla="*/ 69 h 239"/>
                <a:gd name="T82" fmla="*/ 156 w 205"/>
                <a:gd name="T83" fmla="*/ 88 h 239"/>
                <a:gd name="T84" fmla="*/ 160 w 205"/>
                <a:gd name="T85" fmla="*/ 12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5" h="239">
                  <a:moveTo>
                    <a:pt x="205" y="119"/>
                  </a:moveTo>
                  <a:lnTo>
                    <a:pt x="205" y="119"/>
                  </a:lnTo>
                  <a:lnTo>
                    <a:pt x="205" y="105"/>
                  </a:lnTo>
                  <a:lnTo>
                    <a:pt x="203" y="93"/>
                  </a:lnTo>
                  <a:lnTo>
                    <a:pt x="201" y="81"/>
                  </a:lnTo>
                  <a:lnTo>
                    <a:pt x="198" y="70"/>
                  </a:lnTo>
                  <a:lnTo>
                    <a:pt x="194" y="59"/>
                  </a:lnTo>
                  <a:lnTo>
                    <a:pt x="189" y="50"/>
                  </a:lnTo>
                  <a:lnTo>
                    <a:pt x="183" y="41"/>
                  </a:lnTo>
                  <a:lnTo>
                    <a:pt x="176" y="33"/>
                  </a:lnTo>
                  <a:lnTo>
                    <a:pt x="169" y="25"/>
                  </a:lnTo>
                  <a:lnTo>
                    <a:pt x="161" y="19"/>
                  </a:lnTo>
                  <a:lnTo>
                    <a:pt x="153" y="13"/>
                  </a:lnTo>
                  <a:lnTo>
                    <a:pt x="144" y="9"/>
                  </a:lnTo>
                  <a:lnTo>
                    <a:pt x="135" y="5"/>
                  </a:lnTo>
                  <a:lnTo>
                    <a:pt x="125" y="3"/>
                  </a:lnTo>
                  <a:lnTo>
                    <a:pt x="114" y="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2" y="1"/>
                  </a:lnTo>
                  <a:lnTo>
                    <a:pt x="81" y="2"/>
                  </a:lnTo>
                  <a:lnTo>
                    <a:pt x="72" y="5"/>
                  </a:lnTo>
                  <a:lnTo>
                    <a:pt x="62" y="8"/>
                  </a:lnTo>
                  <a:lnTo>
                    <a:pt x="53" y="13"/>
                  </a:lnTo>
                  <a:lnTo>
                    <a:pt x="45" y="18"/>
                  </a:lnTo>
                  <a:lnTo>
                    <a:pt x="37" y="25"/>
                  </a:lnTo>
                  <a:lnTo>
                    <a:pt x="30" y="32"/>
                  </a:lnTo>
                  <a:lnTo>
                    <a:pt x="23" y="40"/>
                  </a:lnTo>
                  <a:lnTo>
                    <a:pt x="17" y="49"/>
                  </a:lnTo>
                  <a:lnTo>
                    <a:pt x="12" y="59"/>
                  </a:lnTo>
                  <a:lnTo>
                    <a:pt x="8" y="70"/>
                  </a:lnTo>
                  <a:lnTo>
                    <a:pt x="5" y="81"/>
                  </a:lnTo>
                  <a:lnTo>
                    <a:pt x="2" y="93"/>
                  </a:lnTo>
                  <a:lnTo>
                    <a:pt x="1" y="10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1" y="133"/>
                  </a:lnTo>
                  <a:lnTo>
                    <a:pt x="2" y="145"/>
                  </a:lnTo>
                  <a:lnTo>
                    <a:pt x="5" y="157"/>
                  </a:lnTo>
                  <a:lnTo>
                    <a:pt x="8" y="169"/>
                  </a:lnTo>
                  <a:lnTo>
                    <a:pt x="12" y="179"/>
                  </a:lnTo>
                  <a:lnTo>
                    <a:pt x="17" y="189"/>
                  </a:lnTo>
                  <a:lnTo>
                    <a:pt x="23" y="198"/>
                  </a:lnTo>
                  <a:lnTo>
                    <a:pt x="29" y="206"/>
                  </a:lnTo>
                  <a:lnTo>
                    <a:pt x="36" y="214"/>
                  </a:lnTo>
                  <a:lnTo>
                    <a:pt x="44" y="220"/>
                  </a:lnTo>
                  <a:lnTo>
                    <a:pt x="52" y="226"/>
                  </a:lnTo>
                  <a:lnTo>
                    <a:pt x="61" y="230"/>
                  </a:lnTo>
                  <a:lnTo>
                    <a:pt x="70" y="234"/>
                  </a:lnTo>
                  <a:lnTo>
                    <a:pt x="80" y="237"/>
                  </a:lnTo>
                  <a:lnTo>
                    <a:pt x="90" y="238"/>
                  </a:lnTo>
                  <a:lnTo>
                    <a:pt x="101" y="239"/>
                  </a:lnTo>
                  <a:lnTo>
                    <a:pt x="101" y="239"/>
                  </a:lnTo>
                  <a:lnTo>
                    <a:pt x="113" y="238"/>
                  </a:lnTo>
                  <a:lnTo>
                    <a:pt x="123" y="237"/>
                  </a:lnTo>
                  <a:lnTo>
                    <a:pt x="133" y="234"/>
                  </a:lnTo>
                  <a:lnTo>
                    <a:pt x="143" y="231"/>
                  </a:lnTo>
                  <a:lnTo>
                    <a:pt x="152" y="226"/>
                  </a:lnTo>
                  <a:lnTo>
                    <a:pt x="161" y="221"/>
                  </a:lnTo>
                  <a:lnTo>
                    <a:pt x="169" y="214"/>
                  </a:lnTo>
                  <a:lnTo>
                    <a:pt x="176" y="207"/>
                  </a:lnTo>
                  <a:lnTo>
                    <a:pt x="182" y="199"/>
                  </a:lnTo>
                  <a:lnTo>
                    <a:pt x="188" y="190"/>
                  </a:lnTo>
                  <a:lnTo>
                    <a:pt x="193" y="180"/>
                  </a:lnTo>
                  <a:lnTo>
                    <a:pt x="198" y="169"/>
                  </a:lnTo>
                  <a:lnTo>
                    <a:pt x="201" y="158"/>
                  </a:lnTo>
                  <a:lnTo>
                    <a:pt x="203" y="145"/>
                  </a:lnTo>
                  <a:lnTo>
                    <a:pt x="205" y="132"/>
                  </a:lnTo>
                  <a:lnTo>
                    <a:pt x="205" y="119"/>
                  </a:lnTo>
                  <a:lnTo>
                    <a:pt x="205" y="119"/>
                  </a:lnTo>
                  <a:close/>
                  <a:moveTo>
                    <a:pt x="160" y="120"/>
                  </a:moveTo>
                  <a:lnTo>
                    <a:pt x="160" y="120"/>
                  </a:lnTo>
                  <a:lnTo>
                    <a:pt x="159" y="135"/>
                  </a:lnTo>
                  <a:lnTo>
                    <a:pt x="156" y="149"/>
                  </a:lnTo>
                  <a:lnTo>
                    <a:pt x="151" y="162"/>
                  </a:lnTo>
                  <a:lnTo>
                    <a:pt x="145" y="174"/>
                  </a:lnTo>
                  <a:lnTo>
                    <a:pt x="141" y="179"/>
                  </a:lnTo>
                  <a:lnTo>
                    <a:pt x="137" y="183"/>
                  </a:lnTo>
                  <a:lnTo>
                    <a:pt x="132" y="187"/>
                  </a:lnTo>
                  <a:lnTo>
                    <a:pt x="127" y="190"/>
                  </a:lnTo>
                  <a:lnTo>
                    <a:pt x="122" y="193"/>
                  </a:lnTo>
                  <a:lnTo>
                    <a:pt x="116" y="195"/>
                  </a:lnTo>
                  <a:lnTo>
                    <a:pt x="110" y="196"/>
                  </a:lnTo>
                  <a:lnTo>
                    <a:pt x="104" y="196"/>
                  </a:lnTo>
                  <a:lnTo>
                    <a:pt x="104" y="196"/>
                  </a:lnTo>
                  <a:lnTo>
                    <a:pt x="97" y="196"/>
                  </a:lnTo>
                  <a:lnTo>
                    <a:pt x="91" y="195"/>
                  </a:lnTo>
                  <a:lnTo>
                    <a:pt x="85" y="193"/>
                  </a:lnTo>
                  <a:lnTo>
                    <a:pt x="80" y="191"/>
                  </a:lnTo>
                  <a:lnTo>
                    <a:pt x="75" y="188"/>
                  </a:lnTo>
                  <a:lnTo>
                    <a:pt x="70" y="185"/>
                  </a:lnTo>
                  <a:lnTo>
                    <a:pt x="65" y="181"/>
                  </a:lnTo>
                  <a:lnTo>
                    <a:pt x="62" y="176"/>
                  </a:lnTo>
                  <a:lnTo>
                    <a:pt x="58" y="171"/>
                  </a:lnTo>
                  <a:lnTo>
                    <a:pt x="55" y="165"/>
                  </a:lnTo>
                  <a:lnTo>
                    <a:pt x="52" y="159"/>
                  </a:lnTo>
                  <a:lnTo>
                    <a:pt x="50" y="152"/>
                  </a:lnTo>
                  <a:lnTo>
                    <a:pt x="47" y="136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47" y="102"/>
                  </a:lnTo>
                  <a:lnTo>
                    <a:pt x="50" y="88"/>
                  </a:lnTo>
                  <a:lnTo>
                    <a:pt x="54" y="75"/>
                  </a:lnTo>
                  <a:lnTo>
                    <a:pt x="57" y="69"/>
                  </a:lnTo>
                  <a:lnTo>
                    <a:pt x="60" y="64"/>
                  </a:lnTo>
                  <a:lnTo>
                    <a:pt x="64" y="59"/>
                  </a:lnTo>
                  <a:lnTo>
                    <a:pt x="68" y="55"/>
                  </a:lnTo>
                  <a:lnTo>
                    <a:pt x="73" y="51"/>
                  </a:lnTo>
                  <a:lnTo>
                    <a:pt x="78" y="48"/>
                  </a:lnTo>
                  <a:lnTo>
                    <a:pt x="83" y="46"/>
                  </a:lnTo>
                  <a:lnTo>
                    <a:pt x="89" y="44"/>
                  </a:lnTo>
                  <a:lnTo>
                    <a:pt x="94" y="43"/>
                  </a:lnTo>
                  <a:lnTo>
                    <a:pt x="101" y="43"/>
                  </a:lnTo>
                  <a:lnTo>
                    <a:pt x="101" y="43"/>
                  </a:lnTo>
                  <a:lnTo>
                    <a:pt x="108" y="43"/>
                  </a:lnTo>
                  <a:lnTo>
                    <a:pt x="115" y="44"/>
                  </a:lnTo>
                  <a:lnTo>
                    <a:pt x="120" y="46"/>
                  </a:lnTo>
                  <a:lnTo>
                    <a:pt x="126" y="49"/>
                  </a:lnTo>
                  <a:lnTo>
                    <a:pt x="131" y="51"/>
                  </a:lnTo>
                  <a:lnTo>
                    <a:pt x="136" y="55"/>
                  </a:lnTo>
                  <a:lnTo>
                    <a:pt x="140" y="59"/>
                  </a:lnTo>
                  <a:lnTo>
                    <a:pt x="144" y="64"/>
                  </a:lnTo>
                  <a:lnTo>
                    <a:pt x="148" y="69"/>
                  </a:lnTo>
                  <a:lnTo>
                    <a:pt x="151" y="75"/>
                  </a:lnTo>
                  <a:lnTo>
                    <a:pt x="154" y="81"/>
                  </a:lnTo>
                  <a:lnTo>
                    <a:pt x="156" y="88"/>
                  </a:lnTo>
                  <a:lnTo>
                    <a:pt x="159" y="103"/>
                  </a:lnTo>
                  <a:lnTo>
                    <a:pt x="160" y="120"/>
                  </a:lnTo>
                  <a:lnTo>
                    <a:pt x="160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5" name="Freeform 114"/>
            <p:cNvSpPr>
              <a:spLocks/>
            </p:cNvSpPr>
            <p:nvPr userDrawn="1"/>
          </p:nvSpPr>
          <p:spPr bwMode="auto">
            <a:xfrm>
              <a:off x="2979738" y="6153151"/>
              <a:ext cx="73025" cy="92075"/>
            </a:xfrm>
            <a:custGeom>
              <a:avLst/>
              <a:gdLst>
                <a:gd name="T0" fmla="*/ 184 w 184"/>
                <a:gd name="T1" fmla="*/ 39 h 229"/>
                <a:gd name="T2" fmla="*/ 184 w 184"/>
                <a:gd name="T3" fmla="*/ 0 h 229"/>
                <a:gd name="T4" fmla="*/ 0 w 184"/>
                <a:gd name="T5" fmla="*/ 0 h 229"/>
                <a:gd name="T6" fmla="*/ 0 w 184"/>
                <a:gd name="T7" fmla="*/ 39 h 229"/>
                <a:gd name="T8" fmla="*/ 69 w 184"/>
                <a:gd name="T9" fmla="*/ 39 h 229"/>
                <a:gd name="T10" fmla="*/ 69 w 184"/>
                <a:gd name="T11" fmla="*/ 229 h 229"/>
                <a:gd name="T12" fmla="*/ 114 w 184"/>
                <a:gd name="T13" fmla="*/ 229 h 229"/>
                <a:gd name="T14" fmla="*/ 114 w 184"/>
                <a:gd name="T15" fmla="*/ 39 h 229"/>
                <a:gd name="T16" fmla="*/ 184 w 184"/>
                <a:gd name="T17" fmla="*/ 3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229">
                  <a:moveTo>
                    <a:pt x="184" y="39"/>
                  </a:moveTo>
                  <a:lnTo>
                    <a:pt x="184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69" y="39"/>
                  </a:lnTo>
                  <a:lnTo>
                    <a:pt x="69" y="229"/>
                  </a:lnTo>
                  <a:lnTo>
                    <a:pt x="114" y="229"/>
                  </a:lnTo>
                  <a:lnTo>
                    <a:pt x="114" y="39"/>
                  </a:lnTo>
                  <a:lnTo>
                    <a:pt x="184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6" name="Freeform 115"/>
            <p:cNvSpPr>
              <a:spLocks noEditPoints="1"/>
            </p:cNvSpPr>
            <p:nvPr userDrawn="1"/>
          </p:nvSpPr>
          <p:spPr bwMode="auto">
            <a:xfrm>
              <a:off x="3065463" y="6153151"/>
              <a:ext cx="73025" cy="92075"/>
            </a:xfrm>
            <a:custGeom>
              <a:avLst/>
              <a:gdLst>
                <a:gd name="T0" fmla="*/ 0 w 185"/>
                <a:gd name="T1" fmla="*/ 229 h 229"/>
                <a:gd name="T2" fmla="*/ 105 w 185"/>
                <a:gd name="T3" fmla="*/ 229 h 229"/>
                <a:gd name="T4" fmla="*/ 131 w 185"/>
                <a:gd name="T5" fmla="*/ 227 h 229"/>
                <a:gd name="T6" fmla="*/ 146 w 185"/>
                <a:gd name="T7" fmla="*/ 222 h 229"/>
                <a:gd name="T8" fmla="*/ 159 w 185"/>
                <a:gd name="T9" fmla="*/ 215 h 229"/>
                <a:gd name="T10" fmla="*/ 169 w 185"/>
                <a:gd name="T11" fmla="*/ 207 h 229"/>
                <a:gd name="T12" fmla="*/ 177 w 185"/>
                <a:gd name="T13" fmla="*/ 196 h 229"/>
                <a:gd name="T14" fmla="*/ 182 w 185"/>
                <a:gd name="T15" fmla="*/ 182 h 229"/>
                <a:gd name="T16" fmla="*/ 184 w 185"/>
                <a:gd name="T17" fmla="*/ 167 h 229"/>
                <a:gd name="T18" fmla="*/ 185 w 185"/>
                <a:gd name="T19" fmla="*/ 159 h 229"/>
                <a:gd name="T20" fmla="*/ 181 w 185"/>
                <a:gd name="T21" fmla="*/ 138 h 229"/>
                <a:gd name="T22" fmla="*/ 173 w 185"/>
                <a:gd name="T23" fmla="*/ 122 h 229"/>
                <a:gd name="T24" fmla="*/ 161 w 185"/>
                <a:gd name="T25" fmla="*/ 112 h 229"/>
                <a:gd name="T26" fmla="*/ 147 w 185"/>
                <a:gd name="T27" fmla="*/ 106 h 229"/>
                <a:gd name="T28" fmla="*/ 153 w 185"/>
                <a:gd name="T29" fmla="*/ 102 h 229"/>
                <a:gd name="T30" fmla="*/ 165 w 185"/>
                <a:gd name="T31" fmla="*/ 94 h 229"/>
                <a:gd name="T32" fmla="*/ 173 w 185"/>
                <a:gd name="T33" fmla="*/ 82 h 229"/>
                <a:gd name="T34" fmla="*/ 177 w 185"/>
                <a:gd name="T35" fmla="*/ 68 h 229"/>
                <a:gd name="T36" fmla="*/ 178 w 185"/>
                <a:gd name="T37" fmla="*/ 60 h 229"/>
                <a:gd name="T38" fmla="*/ 177 w 185"/>
                <a:gd name="T39" fmla="*/ 46 h 229"/>
                <a:gd name="T40" fmla="*/ 173 w 185"/>
                <a:gd name="T41" fmla="*/ 34 h 229"/>
                <a:gd name="T42" fmla="*/ 167 w 185"/>
                <a:gd name="T43" fmla="*/ 24 h 229"/>
                <a:gd name="T44" fmla="*/ 160 w 185"/>
                <a:gd name="T45" fmla="*/ 15 h 229"/>
                <a:gd name="T46" fmla="*/ 149 w 185"/>
                <a:gd name="T47" fmla="*/ 9 h 229"/>
                <a:gd name="T48" fmla="*/ 125 w 185"/>
                <a:gd name="T49" fmla="*/ 1 h 229"/>
                <a:gd name="T50" fmla="*/ 0 w 185"/>
                <a:gd name="T51" fmla="*/ 0 h 229"/>
                <a:gd name="T52" fmla="*/ 44 w 185"/>
                <a:gd name="T53" fmla="*/ 37 h 229"/>
                <a:gd name="T54" fmla="*/ 104 w 185"/>
                <a:gd name="T55" fmla="*/ 37 h 229"/>
                <a:gd name="T56" fmla="*/ 117 w 185"/>
                <a:gd name="T57" fmla="*/ 39 h 229"/>
                <a:gd name="T58" fmla="*/ 125 w 185"/>
                <a:gd name="T59" fmla="*/ 45 h 229"/>
                <a:gd name="T60" fmla="*/ 130 w 185"/>
                <a:gd name="T61" fmla="*/ 53 h 229"/>
                <a:gd name="T62" fmla="*/ 132 w 185"/>
                <a:gd name="T63" fmla="*/ 64 h 229"/>
                <a:gd name="T64" fmla="*/ 131 w 185"/>
                <a:gd name="T65" fmla="*/ 69 h 229"/>
                <a:gd name="T66" fmla="*/ 128 w 185"/>
                <a:gd name="T67" fmla="*/ 78 h 229"/>
                <a:gd name="T68" fmla="*/ 121 w 185"/>
                <a:gd name="T69" fmla="*/ 85 h 229"/>
                <a:gd name="T70" fmla="*/ 111 w 185"/>
                <a:gd name="T71" fmla="*/ 89 h 229"/>
                <a:gd name="T72" fmla="*/ 44 w 185"/>
                <a:gd name="T73" fmla="*/ 90 h 229"/>
                <a:gd name="T74" fmla="*/ 44 w 185"/>
                <a:gd name="T75" fmla="*/ 127 h 229"/>
                <a:gd name="T76" fmla="*/ 104 w 185"/>
                <a:gd name="T77" fmla="*/ 127 h 229"/>
                <a:gd name="T78" fmla="*/ 119 w 185"/>
                <a:gd name="T79" fmla="*/ 129 h 229"/>
                <a:gd name="T80" fmla="*/ 130 w 185"/>
                <a:gd name="T81" fmla="*/ 136 h 229"/>
                <a:gd name="T82" fmla="*/ 137 w 185"/>
                <a:gd name="T83" fmla="*/ 146 h 229"/>
                <a:gd name="T84" fmla="*/ 139 w 185"/>
                <a:gd name="T85" fmla="*/ 160 h 229"/>
                <a:gd name="T86" fmla="*/ 138 w 185"/>
                <a:gd name="T87" fmla="*/ 167 h 229"/>
                <a:gd name="T88" fmla="*/ 134 w 185"/>
                <a:gd name="T89" fmla="*/ 178 h 229"/>
                <a:gd name="T90" fmla="*/ 126 w 185"/>
                <a:gd name="T91" fmla="*/ 187 h 229"/>
                <a:gd name="T92" fmla="*/ 112 w 185"/>
                <a:gd name="T93" fmla="*/ 191 h 229"/>
                <a:gd name="T94" fmla="*/ 44 w 185"/>
                <a:gd name="T95" fmla="*/ 19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5" h="229">
                  <a:moveTo>
                    <a:pt x="0" y="0"/>
                  </a:moveTo>
                  <a:lnTo>
                    <a:pt x="0" y="229"/>
                  </a:lnTo>
                  <a:lnTo>
                    <a:pt x="105" y="229"/>
                  </a:lnTo>
                  <a:lnTo>
                    <a:pt x="105" y="229"/>
                  </a:lnTo>
                  <a:lnTo>
                    <a:pt x="123" y="228"/>
                  </a:lnTo>
                  <a:lnTo>
                    <a:pt x="131" y="227"/>
                  </a:lnTo>
                  <a:lnTo>
                    <a:pt x="139" y="225"/>
                  </a:lnTo>
                  <a:lnTo>
                    <a:pt x="146" y="222"/>
                  </a:lnTo>
                  <a:lnTo>
                    <a:pt x="152" y="219"/>
                  </a:lnTo>
                  <a:lnTo>
                    <a:pt x="159" y="215"/>
                  </a:lnTo>
                  <a:lnTo>
                    <a:pt x="164" y="211"/>
                  </a:lnTo>
                  <a:lnTo>
                    <a:pt x="169" y="207"/>
                  </a:lnTo>
                  <a:lnTo>
                    <a:pt x="173" y="201"/>
                  </a:lnTo>
                  <a:lnTo>
                    <a:pt x="177" y="196"/>
                  </a:lnTo>
                  <a:lnTo>
                    <a:pt x="180" y="189"/>
                  </a:lnTo>
                  <a:lnTo>
                    <a:pt x="182" y="182"/>
                  </a:lnTo>
                  <a:lnTo>
                    <a:pt x="183" y="175"/>
                  </a:lnTo>
                  <a:lnTo>
                    <a:pt x="184" y="167"/>
                  </a:lnTo>
                  <a:lnTo>
                    <a:pt x="185" y="159"/>
                  </a:lnTo>
                  <a:lnTo>
                    <a:pt x="185" y="159"/>
                  </a:lnTo>
                  <a:lnTo>
                    <a:pt x="184" y="148"/>
                  </a:lnTo>
                  <a:lnTo>
                    <a:pt x="181" y="138"/>
                  </a:lnTo>
                  <a:lnTo>
                    <a:pt x="178" y="129"/>
                  </a:lnTo>
                  <a:lnTo>
                    <a:pt x="173" y="122"/>
                  </a:lnTo>
                  <a:lnTo>
                    <a:pt x="167" y="116"/>
                  </a:lnTo>
                  <a:lnTo>
                    <a:pt x="161" y="112"/>
                  </a:lnTo>
                  <a:lnTo>
                    <a:pt x="153" y="108"/>
                  </a:lnTo>
                  <a:lnTo>
                    <a:pt x="147" y="106"/>
                  </a:lnTo>
                  <a:lnTo>
                    <a:pt x="147" y="106"/>
                  </a:lnTo>
                  <a:lnTo>
                    <a:pt x="153" y="102"/>
                  </a:lnTo>
                  <a:lnTo>
                    <a:pt x="160" y="98"/>
                  </a:lnTo>
                  <a:lnTo>
                    <a:pt x="165" y="94"/>
                  </a:lnTo>
                  <a:lnTo>
                    <a:pt x="169" y="88"/>
                  </a:lnTo>
                  <a:lnTo>
                    <a:pt x="173" y="82"/>
                  </a:lnTo>
                  <a:lnTo>
                    <a:pt x="175" y="76"/>
                  </a:lnTo>
                  <a:lnTo>
                    <a:pt x="177" y="68"/>
                  </a:lnTo>
                  <a:lnTo>
                    <a:pt x="178" y="60"/>
                  </a:lnTo>
                  <a:lnTo>
                    <a:pt x="178" y="60"/>
                  </a:lnTo>
                  <a:lnTo>
                    <a:pt x="177" y="53"/>
                  </a:lnTo>
                  <a:lnTo>
                    <a:pt x="177" y="46"/>
                  </a:lnTo>
                  <a:lnTo>
                    <a:pt x="175" y="40"/>
                  </a:lnTo>
                  <a:lnTo>
                    <a:pt x="173" y="34"/>
                  </a:lnTo>
                  <a:lnTo>
                    <a:pt x="171" y="29"/>
                  </a:lnTo>
                  <a:lnTo>
                    <a:pt x="167" y="24"/>
                  </a:lnTo>
                  <a:lnTo>
                    <a:pt x="164" y="19"/>
                  </a:lnTo>
                  <a:lnTo>
                    <a:pt x="160" y="15"/>
                  </a:lnTo>
                  <a:lnTo>
                    <a:pt x="154" y="12"/>
                  </a:lnTo>
                  <a:lnTo>
                    <a:pt x="149" y="9"/>
                  </a:lnTo>
                  <a:lnTo>
                    <a:pt x="138" y="4"/>
                  </a:lnTo>
                  <a:lnTo>
                    <a:pt x="125" y="1"/>
                  </a:lnTo>
                  <a:lnTo>
                    <a:pt x="111" y="0"/>
                  </a:lnTo>
                  <a:lnTo>
                    <a:pt x="0" y="0"/>
                  </a:lnTo>
                  <a:close/>
                  <a:moveTo>
                    <a:pt x="44" y="90"/>
                  </a:moveTo>
                  <a:lnTo>
                    <a:pt x="44" y="37"/>
                  </a:lnTo>
                  <a:lnTo>
                    <a:pt x="104" y="37"/>
                  </a:lnTo>
                  <a:lnTo>
                    <a:pt x="104" y="37"/>
                  </a:lnTo>
                  <a:lnTo>
                    <a:pt x="111" y="38"/>
                  </a:lnTo>
                  <a:lnTo>
                    <a:pt x="117" y="39"/>
                  </a:lnTo>
                  <a:lnTo>
                    <a:pt x="122" y="42"/>
                  </a:lnTo>
                  <a:lnTo>
                    <a:pt x="125" y="45"/>
                  </a:lnTo>
                  <a:lnTo>
                    <a:pt x="128" y="49"/>
                  </a:lnTo>
                  <a:lnTo>
                    <a:pt x="130" y="53"/>
                  </a:lnTo>
                  <a:lnTo>
                    <a:pt x="132" y="58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1" y="69"/>
                  </a:lnTo>
                  <a:lnTo>
                    <a:pt x="130" y="74"/>
                  </a:lnTo>
                  <a:lnTo>
                    <a:pt x="128" y="78"/>
                  </a:lnTo>
                  <a:lnTo>
                    <a:pt x="125" y="82"/>
                  </a:lnTo>
                  <a:lnTo>
                    <a:pt x="121" y="85"/>
                  </a:lnTo>
                  <a:lnTo>
                    <a:pt x="116" y="88"/>
                  </a:lnTo>
                  <a:lnTo>
                    <a:pt x="111" y="89"/>
                  </a:lnTo>
                  <a:lnTo>
                    <a:pt x="104" y="90"/>
                  </a:lnTo>
                  <a:lnTo>
                    <a:pt x="44" y="90"/>
                  </a:lnTo>
                  <a:close/>
                  <a:moveTo>
                    <a:pt x="44" y="192"/>
                  </a:moveTo>
                  <a:lnTo>
                    <a:pt x="44" y="127"/>
                  </a:lnTo>
                  <a:lnTo>
                    <a:pt x="104" y="127"/>
                  </a:lnTo>
                  <a:lnTo>
                    <a:pt x="104" y="127"/>
                  </a:lnTo>
                  <a:lnTo>
                    <a:pt x="112" y="128"/>
                  </a:lnTo>
                  <a:lnTo>
                    <a:pt x="119" y="129"/>
                  </a:lnTo>
                  <a:lnTo>
                    <a:pt x="125" y="132"/>
                  </a:lnTo>
                  <a:lnTo>
                    <a:pt x="130" y="136"/>
                  </a:lnTo>
                  <a:lnTo>
                    <a:pt x="134" y="141"/>
                  </a:lnTo>
                  <a:lnTo>
                    <a:pt x="137" y="146"/>
                  </a:lnTo>
                  <a:lnTo>
                    <a:pt x="138" y="153"/>
                  </a:lnTo>
                  <a:lnTo>
                    <a:pt x="139" y="160"/>
                  </a:lnTo>
                  <a:lnTo>
                    <a:pt x="139" y="160"/>
                  </a:lnTo>
                  <a:lnTo>
                    <a:pt x="138" y="167"/>
                  </a:lnTo>
                  <a:lnTo>
                    <a:pt x="137" y="173"/>
                  </a:lnTo>
                  <a:lnTo>
                    <a:pt x="134" y="178"/>
                  </a:lnTo>
                  <a:lnTo>
                    <a:pt x="131" y="183"/>
                  </a:lnTo>
                  <a:lnTo>
                    <a:pt x="126" y="187"/>
                  </a:lnTo>
                  <a:lnTo>
                    <a:pt x="120" y="190"/>
                  </a:lnTo>
                  <a:lnTo>
                    <a:pt x="112" y="191"/>
                  </a:lnTo>
                  <a:lnTo>
                    <a:pt x="103" y="192"/>
                  </a:lnTo>
                  <a:lnTo>
                    <a:pt x="44" y="1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7" name="Freeform 116"/>
            <p:cNvSpPr>
              <a:spLocks noEditPoints="1"/>
            </p:cNvSpPr>
            <p:nvPr userDrawn="1"/>
          </p:nvSpPr>
          <p:spPr bwMode="auto">
            <a:xfrm>
              <a:off x="3151188" y="6151563"/>
              <a:ext cx="79375" cy="95250"/>
            </a:xfrm>
            <a:custGeom>
              <a:avLst/>
              <a:gdLst>
                <a:gd name="T0" fmla="*/ 197 w 197"/>
                <a:gd name="T1" fmla="*/ 115 h 239"/>
                <a:gd name="T2" fmla="*/ 195 w 197"/>
                <a:gd name="T3" fmla="*/ 92 h 239"/>
                <a:gd name="T4" fmla="*/ 191 w 197"/>
                <a:gd name="T5" fmla="*/ 71 h 239"/>
                <a:gd name="T6" fmla="*/ 183 w 197"/>
                <a:gd name="T7" fmla="*/ 52 h 239"/>
                <a:gd name="T8" fmla="*/ 173 w 197"/>
                <a:gd name="T9" fmla="*/ 34 h 239"/>
                <a:gd name="T10" fmla="*/ 159 w 197"/>
                <a:gd name="T11" fmla="*/ 20 h 239"/>
                <a:gd name="T12" fmla="*/ 143 w 197"/>
                <a:gd name="T13" fmla="*/ 10 h 239"/>
                <a:gd name="T14" fmla="*/ 123 w 197"/>
                <a:gd name="T15" fmla="*/ 3 h 239"/>
                <a:gd name="T16" fmla="*/ 100 w 197"/>
                <a:gd name="T17" fmla="*/ 0 h 239"/>
                <a:gd name="T18" fmla="*/ 89 w 197"/>
                <a:gd name="T19" fmla="*/ 1 h 239"/>
                <a:gd name="T20" fmla="*/ 69 w 197"/>
                <a:gd name="T21" fmla="*/ 5 h 239"/>
                <a:gd name="T22" fmla="*/ 51 w 197"/>
                <a:gd name="T23" fmla="*/ 12 h 239"/>
                <a:gd name="T24" fmla="*/ 35 w 197"/>
                <a:gd name="T25" fmla="*/ 24 h 239"/>
                <a:gd name="T26" fmla="*/ 22 w 197"/>
                <a:gd name="T27" fmla="*/ 39 h 239"/>
                <a:gd name="T28" fmla="*/ 11 w 197"/>
                <a:gd name="T29" fmla="*/ 58 h 239"/>
                <a:gd name="T30" fmla="*/ 4 w 197"/>
                <a:gd name="T31" fmla="*/ 80 h 239"/>
                <a:gd name="T32" fmla="*/ 0 w 197"/>
                <a:gd name="T33" fmla="*/ 106 h 239"/>
                <a:gd name="T34" fmla="*/ 0 w 197"/>
                <a:gd name="T35" fmla="*/ 120 h 239"/>
                <a:gd name="T36" fmla="*/ 2 w 197"/>
                <a:gd name="T37" fmla="*/ 148 h 239"/>
                <a:gd name="T38" fmla="*/ 9 w 197"/>
                <a:gd name="T39" fmla="*/ 172 h 239"/>
                <a:gd name="T40" fmla="*/ 18 w 197"/>
                <a:gd name="T41" fmla="*/ 193 h 239"/>
                <a:gd name="T42" fmla="*/ 30 w 197"/>
                <a:gd name="T43" fmla="*/ 209 h 239"/>
                <a:gd name="T44" fmla="*/ 36 w 197"/>
                <a:gd name="T45" fmla="*/ 215 h 239"/>
                <a:gd name="T46" fmla="*/ 51 w 197"/>
                <a:gd name="T47" fmla="*/ 226 h 239"/>
                <a:gd name="T48" fmla="*/ 68 w 197"/>
                <a:gd name="T49" fmla="*/ 234 h 239"/>
                <a:gd name="T50" fmla="*/ 88 w 197"/>
                <a:gd name="T51" fmla="*/ 238 h 239"/>
                <a:gd name="T52" fmla="*/ 99 w 197"/>
                <a:gd name="T53" fmla="*/ 239 h 239"/>
                <a:gd name="T54" fmla="*/ 124 w 197"/>
                <a:gd name="T55" fmla="*/ 237 h 239"/>
                <a:gd name="T56" fmla="*/ 145 w 197"/>
                <a:gd name="T57" fmla="*/ 231 h 239"/>
                <a:gd name="T58" fmla="*/ 153 w 197"/>
                <a:gd name="T59" fmla="*/ 227 h 239"/>
                <a:gd name="T60" fmla="*/ 170 w 197"/>
                <a:gd name="T61" fmla="*/ 216 h 239"/>
                <a:gd name="T62" fmla="*/ 151 w 197"/>
                <a:gd name="T63" fmla="*/ 180 h 239"/>
                <a:gd name="T64" fmla="*/ 139 w 197"/>
                <a:gd name="T65" fmla="*/ 188 h 239"/>
                <a:gd name="T66" fmla="*/ 128 w 197"/>
                <a:gd name="T67" fmla="*/ 193 h 239"/>
                <a:gd name="T68" fmla="*/ 116 w 197"/>
                <a:gd name="T69" fmla="*/ 197 h 239"/>
                <a:gd name="T70" fmla="*/ 101 w 197"/>
                <a:gd name="T71" fmla="*/ 198 h 239"/>
                <a:gd name="T72" fmla="*/ 91 w 197"/>
                <a:gd name="T73" fmla="*/ 197 h 239"/>
                <a:gd name="T74" fmla="*/ 72 w 197"/>
                <a:gd name="T75" fmla="*/ 190 h 239"/>
                <a:gd name="T76" fmla="*/ 57 w 197"/>
                <a:gd name="T77" fmla="*/ 175 h 239"/>
                <a:gd name="T78" fmla="*/ 47 w 197"/>
                <a:gd name="T79" fmla="*/ 151 h 239"/>
                <a:gd name="T80" fmla="*/ 195 w 197"/>
                <a:gd name="T81" fmla="*/ 136 h 239"/>
                <a:gd name="T82" fmla="*/ 196 w 197"/>
                <a:gd name="T83" fmla="*/ 127 h 239"/>
                <a:gd name="T84" fmla="*/ 197 w 197"/>
                <a:gd name="T85" fmla="*/ 115 h 239"/>
                <a:gd name="T86" fmla="*/ 45 w 197"/>
                <a:gd name="T87" fmla="*/ 98 h 239"/>
                <a:gd name="T88" fmla="*/ 50 w 197"/>
                <a:gd name="T89" fmla="*/ 74 h 239"/>
                <a:gd name="T90" fmla="*/ 61 w 197"/>
                <a:gd name="T91" fmla="*/ 56 h 239"/>
                <a:gd name="T92" fmla="*/ 76 w 197"/>
                <a:gd name="T93" fmla="*/ 45 h 239"/>
                <a:gd name="T94" fmla="*/ 97 w 197"/>
                <a:gd name="T95" fmla="*/ 41 h 239"/>
                <a:gd name="T96" fmla="*/ 104 w 197"/>
                <a:gd name="T97" fmla="*/ 41 h 239"/>
                <a:gd name="T98" fmla="*/ 116 w 197"/>
                <a:gd name="T99" fmla="*/ 44 h 239"/>
                <a:gd name="T100" fmla="*/ 126 w 197"/>
                <a:gd name="T101" fmla="*/ 48 h 239"/>
                <a:gd name="T102" fmla="*/ 137 w 197"/>
                <a:gd name="T103" fmla="*/ 58 h 239"/>
                <a:gd name="T104" fmla="*/ 147 w 197"/>
                <a:gd name="T105" fmla="*/ 76 h 239"/>
                <a:gd name="T106" fmla="*/ 151 w 197"/>
                <a:gd name="T107" fmla="*/ 9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" h="239">
                  <a:moveTo>
                    <a:pt x="197" y="115"/>
                  </a:moveTo>
                  <a:lnTo>
                    <a:pt x="197" y="115"/>
                  </a:lnTo>
                  <a:lnTo>
                    <a:pt x="196" y="104"/>
                  </a:lnTo>
                  <a:lnTo>
                    <a:pt x="195" y="92"/>
                  </a:lnTo>
                  <a:lnTo>
                    <a:pt x="193" y="81"/>
                  </a:lnTo>
                  <a:lnTo>
                    <a:pt x="191" y="71"/>
                  </a:lnTo>
                  <a:lnTo>
                    <a:pt x="187" y="61"/>
                  </a:lnTo>
                  <a:lnTo>
                    <a:pt x="183" y="52"/>
                  </a:lnTo>
                  <a:lnTo>
                    <a:pt x="178" y="43"/>
                  </a:lnTo>
                  <a:lnTo>
                    <a:pt x="173" y="34"/>
                  </a:lnTo>
                  <a:lnTo>
                    <a:pt x="166" y="27"/>
                  </a:lnTo>
                  <a:lnTo>
                    <a:pt x="159" y="20"/>
                  </a:lnTo>
                  <a:lnTo>
                    <a:pt x="151" y="14"/>
                  </a:lnTo>
                  <a:lnTo>
                    <a:pt x="143" y="10"/>
                  </a:lnTo>
                  <a:lnTo>
                    <a:pt x="133" y="6"/>
                  </a:lnTo>
                  <a:lnTo>
                    <a:pt x="123" y="3"/>
                  </a:lnTo>
                  <a:lnTo>
                    <a:pt x="112" y="1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89" y="1"/>
                  </a:lnTo>
                  <a:lnTo>
                    <a:pt x="79" y="2"/>
                  </a:lnTo>
                  <a:lnTo>
                    <a:pt x="69" y="5"/>
                  </a:lnTo>
                  <a:lnTo>
                    <a:pt x="60" y="8"/>
                  </a:lnTo>
                  <a:lnTo>
                    <a:pt x="51" y="12"/>
                  </a:lnTo>
                  <a:lnTo>
                    <a:pt x="42" y="18"/>
                  </a:lnTo>
                  <a:lnTo>
                    <a:pt x="35" y="24"/>
                  </a:lnTo>
                  <a:lnTo>
                    <a:pt x="28" y="31"/>
                  </a:lnTo>
                  <a:lnTo>
                    <a:pt x="22" y="39"/>
                  </a:lnTo>
                  <a:lnTo>
                    <a:pt x="16" y="48"/>
                  </a:lnTo>
                  <a:lnTo>
                    <a:pt x="11" y="58"/>
                  </a:lnTo>
                  <a:lnTo>
                    <a:pt x="7" y="68"/>
                  </a:lnTo>
                  <a:lnTo>
                    <a:pt x="4" y="80"/>
                  </a:lnTo>
                  <a:lnTo>
                    <a:pt x="2" y="92"/>
                  </a:lnTo>
                  <a:lnTo>
                    <a:pt x="0" y="10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34"/>
                  </a:lnTo>
                  <a:lnTo>
                    <a:pt x="2" y="148"/>
                  </a:lnTo>
                  <a:lnTo>
                    <a:pt x="5" y="160"/>
                  </a:lnTo>
                  <a:lnTo>
                    <a:pt x="9" y="172"/>
                  </a:lnTo>
                  <a:lnTo>
                    <a:pt x="13" y="183"/>
                  </a:lnTo>
                  <a:lnTo>
                    <a:pt x="18" y="193"/>
                  </a:lnTo>
                  <a:lnTo>
                    <a:pt x="24" y="201"/>
                  </a:lnTo>
                  <a:lnTo>
                    <a:pt x="30" y="209"/>
                  </a:lnTo>
                  <a:lnTo>
                    <a:pt x="30" y="209"/>
                  </a:lnTo>
                  <a:lnTo>
                    <a:pt x="36" y="215"/>
                  </a:lnTo>
                  <a:lnTo>
                    <a:pt x="43" y="220"/>
                  </a:lnTo>
                  <a:lnTo>
                    <a:pt x="51" y="226"/>
                  </a:lnTo>
                  <a:lnTo>
                    <a:pt x="59" y="230"/>
                  </a:lnTo>
                  <a:lnTo>
                    <a:pt x="68" y="234"/>
                  </a:lnTo>
                  <a:lnTo>
                    <a:pt x="77" y="236"/>
                  </a:lnTo>
                  <a:lnTo>
                    <a:pt x="88" y="238"/>
                  </a:lnTo>
                  <a:lnTo>
                    <a:pt x="99" y="239"/>
                  </a:lnTo>
                  <a:lnTo>
                    <a:pt x="99" y="239"/>
                  </a:lnTo>
                  <a:lnTo>
                    <a:pt x="112" y="238"/>
                  </a:lnTo>
                  <a:lnTo>
                    <a:pt x="124" y="237"/>
                  </a:lnTo>
                  <a:lnTo>
                    <a:pt x="135" y="234"/>
                  </a:lnTo>
                  <a:lnTo>
                    <a:pt x="145" y="231"/>
                  </a:lnTo>
                  <a:lnTo>
                    <a:pt x="145" y="231"/>
                  </a:lnTo>
                  <a:lnTo>
                    <a:pt x="153" y="227"/>
                  </a:lnTo>
                  <a:lnTo>
                    <a:pt x="162" y="222"/>
                  </a:lnTo>
                  <a:lnTo>
                    <a:pt x="170" y="216"/>
                  </a:lnTo>
                  <a:lnTo>
                    <a:pt x="178" y="209"/>
                  </a:lnTo>
                  <a:lnTo>
                    <a:pt x="151" y="180"/>
                  </a:lnTo>
                  <a:lnTo>
                    <a:pt x="151" y="180"/>
                  </a:lnTo>
                  <a:lnTo>
                    <a:pt x="139" y="188"/>
                  </a:lnTo>
                  <a:lnTo>
                    <a:pt x="128" y="193"/>
                  </a:lnTo>
                  <a:lnTo>
                    <a:pt x="128" y="193"/>
                  </a:lnTo>
                  <a:lnTo>
                    <a:pt x="122" y="195"/>
                  </a:lnTo>
                  <a:lnTo>
                    <a:pt x="116" y="197"/>
                  </a:lnTo>
                  <a:lnTo>
                    <a:pt x="109" y="198"/>
                  </a:lnTo>
                  <a:lnTo>
                    <a:pt x="101" y="198"/>
                  </a:lnTo>
                  <a:lnTo>
                    <a:pt x="101" y="198"/>
                  </a:lnTo>
                  <a:lnTo>
                    <a:pt x="91" y="197"/>
                  </a:lnTo>
                  <a:lnTo>
                    <a:pt x="81" y="195"/>
                  </a:lnTo>
                  <a:lnTo>
                    <a:pt x="72" y="190"/>
                  </a:lnTo>
                  <a:lnTo>
                    <a:pt x="64" y="183"/>
                  </a:lnTo>
                  <a:lnTo>
                    <a:pt x="57" y="175"/>
                  </a:lnTo>
                  <a:lnTo>
                    <a:pt x="51" y="164"/>
                  </a:lnTo>
                  <a:lnTo>
                    <a:pt x="47" y="151"/>
                  </a:lnTo>
                  <a:lnTo>
                    <a:pt x="44" y="136"/>
                  </a:lnTo>
                  <a:lnTo>
                    <a:pt x="195" y="136"/>
                  </a:lnTo>
                  <a:lnTo>
                    <a:pt x="195" y="136"/>
                  </a:lnTo>
                  <a:lnTo>
                    <a:pt x="196" y="127"/>
                  </a:lnTo>
                  <a:lnTo>
                    <a:pt x="197" y="115"/>
                  </a:lnTo>
                  <a:lnTo>
                    <a:pt x="197" y="115"/>
                  </a:lnTo>
                  <a:close/>
                  <a:moveTo>
                    <a:pt x="45" y="98"/>
                  </a:moveTo>
                  <a:lnTo>
                    <a:pt x="45" y="98"/>
                  </a:lnTo>
                  <a:lnTo>
                    <a:pt x="47" y="85"/>
                  </a:lnTo>
                  <a:lnTo>
                    <a:pt x="50" y="74"/>
                  </a:lnTo>
                  <a:lnTo>
                    <a:pt x="55" y="64"/>
                  </a:lnTo>
                  <a:lnTo>
                    <a:pt x="61" y="56"/>
                  </a:lnTo>
                  <a:lnTo>
                    <a:pt x="68" y="49"/>
                  </a:lnTo>
                  <a:lnTo>
                    <a:pt x="76" y="45"/>
                  </a:lnTo>
                  <a:lnTo>
                    <a:pt x="86" y="42"/>
                  </a:lnTo>
                  <a:lnTo>
                    <a:pt x="97" y="41"/>
                  </a:lnTo>
                  <a:lnTo>
                    <a:pt x="97" y="41"/>
                  </a:lnTo>
                  <a:lnTo>
                    <a:pt x="104" y="41"/>
                  </a:lnTo>
                  <a:lnTo>
                    <a:pt x="110" y="42"/>
                  </a:lnTo>
                  <a:lnTo>
                    <a:pt x="116" y="44"/>
                  </a:lnTo>
                  <a:lnTo>
                    <a:pt x="121" y="45"/>
                  </a:lnTo>
                  <a:lnTo>
                    <a:pt x="126" y="48"/>
                  </a:lnTo>
                  <a:lnTo>
                    <a:pt x="130" y="51"/>
                  </a:lnTo>
                  <a:lnTo>
                    <a:pt x="137" y="58"/>
                  </a:lnTo>
                  <a:lnTo>
                    <a:pt x="143" y="66"/>
                  </a:lnTo>
                  <a:lnTo>
                    <a:pt x="147" y="76"/>
                  </a:lnTo>
                  <a:lnTo>
                    <a:pt x="150" y="87"/>
                  </a:lnTo>
                  <a:lnTo>
                    <a:pt x="151" y="98"/>
                  </a:lnTo>
                  <a:lnTo>
                    <a:pt x="45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8" name="Freeform 117"/>
            <p:cNvSpPr>
              <a:spLocks/>
            </p:cNvSpPr>
            <p:nvPr userDrawn="1"/>
          </p:nvSpPr>
          <p:spPr bwMode="auto">
            <a:xfrm>
              <a:off x="3238500" y="6153151"/>
              <a:ext cx="73025" cy="92075"/>
            </a:xfrm>
            <a:custGeom>
              <a:avLst/>
              <a:gdLst>
                <a:gd name="T0" fmla="*/ 184 w 184"/>
                <a:gd name="T1" fmla="*/ 39 h 229"/>
                <a:gd name="T2" fmla="*/ 184 w 184"/>
                <a:gd name="T3" fmla="*/ 0 h 229"/>
                <a:gd name="T4" fmla="*/ 0 w 184"/>
                <a:gd name="T5" fmla="*/ 0 h 229"/>
                <a:gd name="T6" fmla="*/ 0 w 184"/>
                <a:gd name="T7" fmla="*/ 39 h 229"/>
                <a:gd name="T8" fmla="*/ 70 w 184"/>
                <a:gd name="T9" fmla="*/ 39 h 229"/>
                <a:gd name="T10" fmla="*/ 70 w 184"/>
                <a:gd name="T11" fmla="*/ 229 h 229"/>
                <a:gd name="T12" fmla="*/ 114 w 184"/>
                <a:gd name="T13" fmla="*/ 229 h 229"/>
                <a:gd name="T14" fmla="*/ 114 w 184"/>
                <a:gd name="T15" fmla="*/ 39 h 229"/>
                <a:gd name="T16" fmla="*/ 184 w 184"/>
                <a:gd name="T17" fmla="*/ 3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229">
                  <a:moveTo>
                    <a:pt x="184" y="39"/>
                  </a:moveTo>
                  <a:lnTo>
                    <a:pt x="184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70" y="39"/>
                  </a:lnTo>
                  <a:lnTo>
                    <a:pt x="70" y="229"/>
                  </a:lnTo>
                  <a:lnTo>
                    <a:pt x="114" y="229"/>
                  </a:lnTo>
                  <a:lnTo>
                    <a:pt x="114" y="39"/>
                  </a:lnTo>
                  <a:lnTo>
                    <a:pt x="184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9" name="Freeform 118"/>
            <p:cNvSpPr>
              <a:spLocks/>
            </p:cNvSpPr>
            <p:nvPr userDrawn="1"/>
          </p:nvSpPr>
          <p:spPr bwMode="auto">
            <a:xfrm>
              <a:off x="3325813" y="6219826"/>
              <a:ext cx="26988" cy="26988"/>
            </a:xfrm>
            <a:custGeom>
              <a:avLst/>
              <a:gdLst>
                <a:gd name="T0" fmla="*/ 69 w 69"/>
                <a:gd name="T1" fmla="*/ 34 h 69"/>
                <a:gd name="T2" fmla="*/ 69 w 69"/>
                <a:gd name="T3" fmla="*/ 34 h 69"/>
                <a:gd name="T4" fmla="*/ 69 w 69"/>
                <a:gd name="T5" fmla="*/ 27 h 69"/>
                <a:gd name="T6" fmla="*/ 67 w 69"/>
                <a:gd name="T7" fmla="*/ 21 h 69"/>
                <a:gd name="T8" fmla="*/ 63 w 69"/>
                <a:gd name="T9" fmla="*/ 15 h 69"/>
                <a:gd name="T10" fmla="*/ 59 w 69"/>
                <a:gd name="T11" fmla="*/ 10 h 69"/>
                <a:gd name="T12" fmla="*/ 54 w 69"/>
                <a:gd name="T13" fmla="*/ 5 h 69"/>
                <a:gd name="T14" fmla="*/ 48 w 69"/>
                <a:gd name="T15" fmla="*/ 2 h 69"/>
                <a:gd name="T16" fmla="*/ 42 w 69"/>
                <a:gd name="T17" fmla="*/ 0 h 69"/>
                <a:gd name="T18" fmla="*/ 35 w 69"/>
                <a:gd name="T19" fmla="*/ 0 h 69"/>
                <a:gd name="T20" fmla="*/ 35 w 69"/>
                <a:gd name="T21" fmla="*/ 0 h 69"/>
                <a:gd name="T22" fmla="*/ 28 w 69"/>
                <a:gd name="T23" fmla="*/ 0 h 69"/>
                <a:gd name="T24" fmla="*/ 21 w 69"/>
                <a:gd name="T25" fmla="*/ 2 h 69"/>
                <a:gd name="T26" fmla="*/ 15 w 69"/>
                <a:gd name="T27" fmla="*/ 5 h 69"/>
                <a:gd name="T28" fmla="*/ 10 w 69"/>
                <a:gd name="T29" fmla="*/ 10 h 69"/>
                <a:gd name="T30" fmla="*/ 6 w 69"/>
                <a:gd name="T31" fmla="*/ 15 h 69"/>
                <a:gd name="T32" fmla="*/ 3 w 69"/>
                <a:gd name="T33" fmla="*/ 21 h 69"/>
                <a:gd name="T34" fmla="*/ 1 w 69"/>
                <a:gd name="T35" fmla="*/ 27 h 69"/>
                <a:gd name="T36" fmla="*/ 0 w 69"/>
                <a:gd name="T37" fmla="*/ 34 h 69"/>
                <a:gd name="T38" fmla="*/ 0 w 69"/>
                <a:gd name="T39" fmla="*/ 34 h 69"/>
                <a:gd name="T40" fmla="*/ 1 w 69"/>
                <a:gd name="T41" fmla="*/ 42 h 69"/>
                <a:gd name="T42" fmla="*/ 3 w 69"/>
                <a:gd name="T43" fmla="*/ 48 h 69"/>
                <a:gd name="T44" fmla="*/ 6 w 69"/>
                <a:gd name="T45" fmla="*/ 54 h 69"/>
                <a:gd name="T46" fmla="*/ 10 w 69"/>
                <a:gd name="T47" fmla="*/ 59 h 69"/>
                <a:gd name="T48" fmla="*/ 15 w 69"/>
                <a:gd name="T49" fmla="*/ 63 h 69"/>
                <a:gd name="T50" fmla="*/ 21 w 69"/>
                <a:gd name="T51" fmla="*/ 66 h 69"/>
                <a:gd name="T52" fmla="*/ 28 w 69"/>
                <a:gd name="T53" fmla="*/ 68 h 69"/>
                <a:gd name="T54" fmla="*/ 35 w 69"/>
                <a:gd name="T55" fmla="*/ 69 h 69"/>
                <a:gd name="T56" fmla="*/ 35 w 69"/>
                <a:gd name="T57" fmla="*/ 69 h 69"/>
                <a:gd name="T58" fmla="*/ 42 w 69"/>
                <a:gd name="T59" fmla="*/ 68 h 69"/>
                <a:gd name="T60" fmla="*/ 48 w 69"/>
                <a:gd name="T61" fmla="*/ 66 h 69"/>
                <a:gd name="T62" fmla="*/ 54 w 69"/>
                <a:gd name="T63" fmla="*/ 63 h 69"/>
                <a:gd name="T64" fmla="*/ 59 w 69"/>
                <a:gd name="T65" fmla="*/ 59 h 69"/>
                <a:gd name="T66" fmla="*/ 63 w 69"/>
                <a:gd name="T67" fmla="*/ 54 h 69"/>
                <a:gd name="T68" fmla="*/ 67 w 69"/>
                <a:gd name="T69" fmla="*/ 48 h 69"/>
                <a:gd name="T70" fmla="*/ 69 w 69"/>
                <a:gd name="T71" fmla="*/ 42 h 69"/>
                <a:gd name="T72" fmla="*/ 69 w 69"/>
                <a:gd name="T73" fmla="*/ 34 h 69"/>
                <a:gd name="T74" fmla="*/ 69 w 69"/>
                <a:gd name="T7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" h="69">
                  <a:moveTo>
                    <a:pt x="69" y="34"/>
                  </a:moveTo>
                  <a:lnTo>
                    <a:pt x="69" y="34"/>
                  </a:lnTo>
                  <a:lnTo>
                    <a:pt x="69" y="27"/>
                  </a:lnTo>
                  <a:lnTo>
                    <a:pt x="67" y="21"/>
                  </a:lnTo>
                  <a:lnTo>
                    <a:pt x="63" y="15"/>
                  </a:lnTo>
                  <a:lnTo>
                    <a:pt x="59" y="10"/>
                  </a:lnTo>
                  <a:lnTo>
                    <a:pt x="54" y="5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6" y="15"/>
                  </a:lnTo>
                  <a:lnTo>
                    <a:pt x="3" y="21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42"/>
                  </a:lnTo>
                  <a:lnTo>
                    <a:pt x="3" y="48"/>
                  </a:lnTo>
                  <a:lnTo>
                    <a:pt x="6" y="54"/>
                  </a:lnTo>
                  <a:lnTo>
                    <a:pt x="10" y="59"/>
                  </a:lnTo>
                  <a:lnTo>
                    <a:pt x="15" y="63"/>
                  </a:lnTo>
                  <a:lnTo>
                    <a:pt x="21" y="66"/>
                  </a:lnTo>
                  <a:lnTo>
                    <a:pt x="28" y="68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42" y="68"/>
                  </a:lnTo>
                  <a:lnTo>
                    <a:pt x="48" y="66"/>
                  </a:lnTo>
                  <a:lnTo>
                    <a:pt x="54" y="63"/>
                  </a:lnTo>
                  <a:lnTo>
                    <a:pt x="59" y="59"/>
                  </a:lnTo>
                  <a:lnTo>
                    <a:pt x="63" y="54"/>
                  </a:lnTo>
                  <a:lnTo>
                    <a:pt x="67" y="48"/>
                  </a:lnTo>
                  <a:lnTo>
                    <a:pt x="69" y="42"/>
                  </a:lnTo>
                  <a:lnTo>
                    <a:pt x="69" y="34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0" name="Freeform 119"/>
            <p:cNvSpPr>
              <a:spLocks noEditPoints="1"/>
            </p:cNvSpPr>
            <p:nvPr userDrawn="1"/>
          </p:nvSpPr>
          <p:spPr bwMode="auto">
            <a:xfrm>
              <a:off x="473075" y="6334126"/>
              <a:ext cx="90488" cy="122238"/>
            </a:xfrm>
            <a:custGeom>
              <a:avLst/>
              <a:gdLst>
                <a:gd name="T0" fmla="*/ 227 w 227"/>
                <a:gd name="T1" fmla="*/ 96 h 307"/>
                <a:gd name="T2" fmla="*/ 225 w 227"/>
                <a:gd name="T3" fmla="*/ 74 h 307"/>
                <a:gd name="T4" fmla="*/ 219 w 227"/>
                <a:gd name="T5" fmla="*/ 54 h 307"/>
                <a:gd name="T6" fmla="*/ 210 w 227"/>
                <a:gd name="T7" fmla="*/ 38 h 307"/>
                <a:gd name="T8" fmla="*/ 198 w 227"/>
                <a:gd name="T9" fmla="*/ 24 h 307"/>
                <a:gd name="T10" fmla="*/ 183 w 227"/>
                <a:gd name="T11" fmla="*/ 14 h 307"/>
                <a:gd name="T12" fmla="*/ 167 w 227"/>
                <a:gd name="T13" fmla="*/ 6 h 307"/>
                <a:gd name="T14" fmla="*/ 148 w 227"/>
                <a:gd name="T15" fmla="*/ 2 h 307"/>
                <a:gd name="T16" fmla="*/ 128 w 227"/>
                <a:gd name="T17" fmla="*/ 0 h 307"/>
                <a:gd name="T18" fmla="*/ 0 w 227"/>
                <a:gd name="T19" fmla="*/ 307 h 307"/>
                <a:gd name="T20" fmla="*/ 45 w 227"/>
                <a:gd name="T21" fmla="*/ 192 h 307"/>
                <a:gd name="T22" fmla="*/ 125 w 227"/>
                <a:gd name="T23" fmla="*/ 192 h 307"/>
                <a:gd name="T24" fmla="*/ 146 w 227"/>
                <a:gd name="T25" fmla="*/ 190 h 307"/>
                <a:gd name="T26" fmla="*/ 165 w 227"/>
                <a:gd name="T27" fmla="*/ 186 h 307"/>
                <a:gd name="T28" fmla="*/ 183 w 227"/>
                <a:gd name="T29" fmla="*/ 178 h 307"/>
                <a:gd name="T30" fmla="*/ 197 w 227"/>
                <a:gd name="T31" fmla="*/ 167 h 307"/>
                <a:gd name="T32" fmla="*/ 210 w 227"/>
                <a:gd name="T33" fmla="*/ 154 h 307"/>
                <a:gd name="T34" fmla="*/ 219 w 227"/>
                <a:gd name="T35" fmla="*/ 137 h 307"/>
                <a:gd name="T36" fmla="*/ 225 w 227"/>
                <a:gd name="T37" fmla="*/ 118 h 307"/>
                <a:gd name="T38" fmla="*/ 227 w 227"/>
                <a:gd name="T39" fmla="*/ 96 h 307"/>
                <a:gd name="T40" fmla="*/ 179 w 227"/>
                <a:gd name="T41" fmla="*/ 96 h 307"/>
                <a:gd name="T42" fmla="*/ 178 w 227"/>
                <a:gd name="T43" fmla="*/ 108 h 307"/>
                <a:gd name="T44" fmla="*/ 172 w 227"/>
                <a:gd name="T45" fmla="*/ 127 h 307"/>
                <a:gd name="T46" fmla="*/ 159 w 227"/>
                <a:gd name="T47" fmla="*/ 141 h 307"/>
                <a:gd name="T48" fmla="*/ 139 w 227"/>
                <a:gd name="T49" fmla="*/ 148 h 307"/>
                <a:gd name="T50" fmla="*/ 45 w 227"/>
                <a:gd name="T51" fmla="*/ 149 h 307"/>
                <a:gd name="T52" fmla="*/ 127 w 227"/>
                <a:gd name="T53" fmla="*/ 43 h 307"/>
                <a:gd name="T54" fmla="*/ 138 w 227"/>
                <a:gd name="T55" fmla="*/ 44 h 307"/>
                <a:gd name="T56" fmla="*/ 157 w 227"/>
                <a:gd name="T57" fmla="*/ 51 h 307"/>
                <a:gd name="T58" fmla="*/ 171 w 227"/>
                <a:gd name="T59" fmla="*/ 65 h 307"/>
                <a:gd name="T60" fmla="*/ 178 w 227"/>
                <a:gd name="T61" fmla="*/ 84 h 307"/>
                <a:gd name="T62" fmla="*/ 179 w 227"/>
                <a:gd name="T63" fmla="*/ 9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307">
                  <a:moveTo>
                    <a:pt x="227" y="96"/>
                  </a:moveTo>
                  <a:lnTo>
                    <a:pt x="227" y="96"/>
                  </a:lnTo>
                  <a:lnTo>
                    <a:pt x="226" y="84"/>
                  </a:lnTo>
                  <a:lnTo>
                    <a:pt x="225" y="74"/>
                  </a:lnTo>
                  <a:lnTo>
                    <a:pt x="222" y="64"/>
                  </a:lnTo>
                  <a:lnTo>
                    <a:pt x="219" y="54"/>
                  </a:lnTo>
                  <a:lnTo>
                    <a:pt x="215" y="46"/>
                  </a:lnTo>
                  <a:lnTo>
                    <a:pt x="210" y="38"/>
                  </a:lnTo>
                  <a:lnTo>
                    <a:pt x="204" y="31"/>
                  </a:lnTo>
                  <a:lnTo>
                    <a:pt x="198" y="24"/>
                  </a:lnTo>
                  <a:lnTo>
                    <a:pt x="191" y="19"/>
                  </a:lnTo>
                  <a:lnTo>
                    <a:pt x="183" y="14"/>
                  </a:lnTo>
                  <a:lnTo>
                    <a:pt x="175" y="10"/>
                  </a:lnTo>
                  <a:lnTo>
                    <a:pt x="167" y="6"/>
                  </a:lnTo>
                  <a:lnTo>
                    <a:pt x="158" y="4"/>
                  </a:lnTo>
                  <a:lnTo>
                    <a:pt x="148" y="2"/>
                  </a:lnTo>
                  <a:lnTo>
                    <a:pt x="138" y="1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307"/>
                  </a:lnTo>
                  <a:lnTo>
                    <a:pt x="45" y="307"/>
                  </a:lnTo>
                  <a:lnTo>
                    <a:pt x="45" y="192"/>
                  </a:lnTo>
                  <a:lnTo>
                    <a:pt x="125" y="192"/>
                  </a:lnTo>
                  <a:lnTo>
                    <a:pt x="125" y="192"/>
                  </a:lnTo>
                  <a:lnTo>
                    <a:pt x="135" y="191"/>
                  </a:lnTo>
                  <a:lnTo>
                    <a:pt x="146" y="190"/>
                  </a:lnTo>
                  <a:lnTo>
                    <a:pt x="156" y="188"/>
                  </a:lnTo>
                  <a:lnTo>
                    <a:pt x="165" y="186"/>
                  </a:lnTo>
                  <a:lnTo>
                    <a:pt x="174" y="182"/>
                  </a:lnTo>
                  <a:lnTo>
                    <a:pt x="183" y="178"/>
                  </a:lnTo>
                  <a:lnTo>
                    <a:pt x="190" y="173"/>
                  </a:lnTo>
                  <a:lnTo>
                    <a:pt x="197" y="167"/>
                  </a:lnTo>
                  <a:lnTo>
                    <a:pt x="204" y="161"/>
                  </a:lnTo>
                  <a:lnTo>
                    <a:pt x="210" y="154"/>
                  </a:lnTo>
                  <a:lnTo>
                    <a:pt x="215" y="146"/>
                  </a:lnTo>
                  <a:lnTo>
                    <a:pt x="219" y="137"/>
                  </a:lnTo>
                  <a:lnTo>
                    <a:pt x="222" y="128"/>
                  </a:lnTo>
                  <a:lnTo>
                    <a:pt x="225" y="118"/>
                  </a:lnTo>
                  <a:lnTo>
                    <a:pt x="226" y="107"/>
                  </a:lnTo>
                  <a:lnTo>
                    <a:pt x="227" y="96"/>
                  </a:lnTo>
                  <a:lnTo>
                    <a:pt x="227" y="96"/>
                  </a:lnTo>
                  <a:close/>
                  <a:moveTo>
                    <a:pt x="179" y="96"/>
                  </a:moveTo>
                  <a:lnTo>
                    <a:pt x="179" y="96"/>
                  </a:lnTo>
                  <a:lnTo>
                    <a:pt x="178" y="108"/>
                  </a:lnTo>
                  <a:lnTo>
                    <a:pt x="176" y="118"/>
                  </a:lnTo>
                  <a:lnTo>
                    <a:pt x="172" y="127"/>
                  </a:lnTo>
                  <a:lnTo>
                    <a:pt x="166" y="135"/>
                  </a:lnTo>
                  <a:lnTo>
                    <a:pt x="159" y="141"/>
                  </a:lnTo>
                  <a:lnTo>
                    <a:pt x="150" y="145"/>
                  </a:lnTo>
                  <a:lnTo>
                    <a:pt x="139" y="148"/>
                  </a:lnTo>
                  <a:lnTo>
                    <a:pt x="127" y="149"/>
                  </a:lnTo>
                  <a:lnTo>
                    <a:pt x="45" y="149"/>
                  </a:lnTo>
                  <a:lnTo>
                    <a:pt x="45" y="43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38" y="44"/>
                  </a:lnTo>
                  <a:lnTo>
                    <a:pt x="148" y="47"/>
                  </a:lnTo>
                  <a:lnTo>
                    <a:pt x="157" y="51"/>
                  </a:lnTo>
                  <a:lnTo>
                    <a:pt x="165" y="57"/>
                  </a:lnTo>
                  <a:lnTo>
                    <a:pt x="171" y="65"/>
                  </a:lnTo>
                  <a:lnTo>
                    <a:pt x="175" y="73"/>
                  </a:lnTo>
                  <a:lnTo>
                    <a:pt x="178" y="84"/>
                  </a:lnTo>
                  <a:lnTo>
                    <a:pt x="179" y="96"/>
                  </a:lnTo>
                  <a:lnTo>
                    <a:pt x="179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1" name="Freeform 120"/>
            <p:cNvSpPr>
              <a:spLocks noEditPoints="1"/>
            </p:cNvSpPr>
            <p:nvPr userDrawn="1"/>
          </p:nvSpPr>
          <p:spPr bwMode="auto">
            <a:xfrm>
              <a:off x="576263" y="6362701"/>
              <a:ext cx="77788" cy="95250"/>
            </a:xfrm>
            <a:custGeom>
              <a:avLst/>
              <a:gdLst>
                <a:gd name="T0" fmla="*/ 196 w 196"/>
                <a:gd name="T1" fmla="*/ 114 h 239"/>
                <a:gd name="T2" fmla="*/ 195 w 196"/>
                <a:gd name="T3" fmla="*/ 92 h 239"/>
                <a:gd name="T4" fmla="*/ 191 w 196"/>
                <a:gd name="T5" fmla="*/ 70 h 239"/>
                <a:gd name="T6" fmla="*/ 183 w 196"/>
                <a:gd name="T7" fmla="*/ 51 h 239"/>
                <a:gd name="T8" fmla="*/ 173 w 196"/>
                <a:gd name="T9" fmla="*/ 34 h 239"/>
                <a:gd name="T10" fmla="*/ 159 w 196"/>
                <a:gd name="T11" fmla="*/ 20 h 239"/>
                <a:gd name="T12" fmla="*/ 143 w 196"/>
                <a:gd name="T13" fmla="*/ 9 h 239"/>
                <a:gd name="T14" fmla="*/ 123 w 196"/>
                <a:gd name="T15" fmla="*/ 2 h 239"/>
                <a:gd name="T16" fmla="*/ 100 w 196"/>
                <a:gd name="T17" fmla="*/ 0 h 239"/>
                <a:gd name="T18" fmla="*/ 89 w 196"/>
                <a:gd name="T19" fmla="*/ 0 h 239"/>
                <a:gd name="T20" fmla="*/ 69 w 196"/>
                <a:gd name="T21" fmla="*/ 4 h 239"/>
                <a:gd name="T22" fmla="*/ 51 w 196"/>
                <a:gd name="T23" fmla="*/ 12 h 239"/>
                <a:gd name="T24" fmla="*/ 35 w 196"/>
                <a:gd name="T25" fmla="*/ 23 h 239"/>
                <a:gd name="T26" fmla="*/ 21 w 196"/>
                <a:gd name="T27" fmla="*/ 38 h 239"/>
                <a:gd name="T28" fmla="*/ 11 w 196"/>
                <a:gd name="T29" fmla="*/ 57 h 239"/>
                <a:gd name="T30" fmla="*/ 4 w 196"/>
                <a:gd name="T31" fmla="*/ 79 h 239"/>
                <a:gd name="T32" fmla="*/ 0 w 196"/>
                <a:gd name="T33" fmla="*/ 105 h 239"/>
                <a:gd name="T34" fmla="*/ 0 w 196"/>
                <a:gd name="T35" fmla="*/ 119 h 239"/>
                <a:gd name="T36" fmla="*/ 2 w 196"/>
                <a:gd name="T37" fmla="*/ 147 h 239"/>
                <a:gd name="T38" fmla="*/ 9 w 196"/>
                <a:gd name="T39" fmla="*/ 173 h 239"/>
                <a:gd name="T40" fmla="*/ 18 w 196"/>
                <a:gd name="T41" fmla="*/ 193 h 239"/>
                <a:gd name="T42" fmla="*/ 30 w 196"/>
                <a:gd name="T43" fmla="*/ 209 h 239"/>
                <a:gd name="T44" fmla="*/ 36 w 196"/>
                <a:gd name="T45" fmla="*/ 215 h 239"/>
                <a:gd name="T46" fmla="*/ 51 w 196"/>
                <a:gd name="T47" fmla="*/ 226 h 239"/>
                <a:gd name="T48" fmla="*/ 68 w 196"/>
                <a:gd name="T49" fmla="*/ 234 h 239"/>
                <a:gd name="T50" fmla="*/ 88 w 196"/>
                <a:gd name="T51" fmla="*/ 239 h 239"/>
                <a:gd name="T52" fmla="*/ 99 w 196"/>
                <a:gd name="T53" fmla="*/ 239 h 239"/>
                <a:gd name="T54" fmla="*/ 124 w 196"/>
                <a:gd name="T55" fmla="*/ 237 h 239"/>
                <a:gd name="T56" fmla="*/ 145 w 196"/>
                <a:gd name="T57" fmla="*/ 231 h 239"/>
                <a:gd name="T58" fmla="*/ 153 w 196"/>
                <a:gd name="T59" fmla="*/ 227 h 239"/>
                <a:gd name="T60" fmla="*/ 169 w 196"/>
                <a:gd name="T61" fmla="*/ 217 h 239"/>
                <a:gd name="T62" fmla="*/ 151 w 196"/>
                <a:gd name="T63" fmla="*/ 180 h 239"/>
                <a:gd name="T64" fmla="*/ 139 w 196"/>
                <a:gd name="T65" fmla="*/ 188 h 239"/>
                <a:gd name="T66" fmla="*/ 128 w 196"/>
                <a:gd name="T67" fmla="*/ 194 h 239"/>
                <a:gd name="T68" fmla="*/ 116 w 196"/>
                <a:gd name="T69" fmla="*/ 197 h 239"/>
                <a:gd name="T70" fmla="*/ 101 w 196"/>
                <a:gd name="T71" fmla="*/ 199 h 239"/>
                <a:gd name="T72" fmla="*/ 91 w 196"/>
                <a:gd name="T73" fmla="*/ 198 h 239"/>
                <a:gd name="T74" fmla="*/ 72 w 196"/>
                <a:gd name="T75" fmla="*/ 191 h 239"/>
                <a:gd name="T76" fmla="*/ 57 w 196"/>
                <a:gd name="T77" fmla="*/ 175 h 239"/>
                <a:gd name="T78" fmla="*/ 47 w 196"/>
                <a:gd name="T79" fmla="*/ 151 h 239"/>
                <a:gd name="T80" fmla="*/ 195 w 196"/>
                <a:gd name="T81" fmla="*/ 135 h 239"/>
                <a:gd name="T82" fmla="*/ 196 w 196"/>
                <a:gd name="T83" fmla="*/ 126 h 239"/>
                <a:gd name="T84" fmla="*/ 196 w 196"/>
                <a:gd name="T85" fmla="*/ 114 h 239"/>
                <a:gd name="T86" fmla="*/ 45 w 196"/>
                <a:gd name="T87" fmla="*/ 98 h 239"/>
                <a:gd name="T88" fmla="*/ 50 w 196"/>
                <a:gd name="T89" fmla="*/ 73 h 239"/>
                <a:gd name="T90" fmla="*/ 61 w 196"/>
                <a:gd name="T91" fmla="*/ 55 h 239"/>
                <a:gd name="T92" fmla="*/ 76 w 196"/>
                <a:gd name="T93" fmla="*/ 44 h 239"/>
                <a:gd name="T94" fmla="*/ 97 w 196"/>
                <a:gd name="T95" fmla="*/ 40 h 239"/>
                <a:gd name="T96" fmla="*/ 104 w 196"/>
                <a:gd name="T97" fmla="*/ 41 h 239"/>
                <a:gd name="T98" fmla="*/ 116 w 196"/>
                <a:gd name="T99" fmla="*/ 43 h 239"/>
                <a:gd name="T100" fmla="*/ 126 w 196"/>
                <a:gd name="T101" fmla="*/ 47 h 239"/>
                <a:gd name="T102" fmla="*/ 137 w 196"/>
                <a:gd name="T103" fmla="*/ 57 h 239"/>
                <a:gd name="T104" fmla="*/ 147 w 196"/>
                <a:gd name="T105" fmla="*/ 76 h 239"/>
                <a:gd name="T106" fmla="*/ 151 w 196"/>
                <a:gd name="T107" fmla="*/ 9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6" h="239">
                  <a:moveTo>
                    <a:pt x="196" y="114"/>
                  </a:moveTo>
                  <a:lnTo>
                    <a:pt x="196" y="114"/>
                  </a:lnTo>
                  <a:lnTo>
                    <a:pt x="196" y="103"/>
                  </a:lnTo>
                  <a:lnTo>
                    <a:pt x="195" y="92"/>
                  </a:lnTo>
                  <a:lnTo>
                    <a:pt x="193" y="81"/>
                  </a:lnTo>
                  <a:lnTo>
                    <a:pt x="191" y="70"/>
                  </a:lnTo>
                  <a:lnTo>
                    <a:pt x="187" y="60"/>
                  </a:lnTo>
                  <a:lnTo>
                    <a:pt x="183" y="51"/>
                  </a:lnTo>
                  <a:lnTo>
                    <a:pt x="178" y="42"/>
                  </a:lnTo>
                  <a:lnTo>
                    <a:pt x="173" y="34"/>
                  </a:lnTo>
                  <a:lnTo>
                    <a:pt x="166" y="26"/>
                  </a:lnTo>
                  <a:lnTo>
                    <a:pt x="159" y="20"/>
                  </a:lnTo>
                  <a:lnTo>
                    <a:pt x="151" y="14"/>
                  </a:lnTo>
                  <a:lnTo>
                    <a:pt x="143" y="9"/>
                  </a:lnTo>
                  <a:lnTo>
                    <a:pt x="133" y="5"/>
                  </a:lnTo>
                  <a:lnTo>
                    <a:pt x="123" y="2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89" y="0"/>
                  </a:lnTo>
                  <a:lnTo>
                    <a:pt x="79" y="2"/>
                  </a:lnTo>
                  <a:lnTo>
                    <a:pt x="69" y="4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5" y="23"/>
                  </a:lnTo>
                  <a:lnTo>
                    <a:pt x="28" y="30"/>
                  </a:lnTo>
                  <a:lnTo>
                    <a:pt x="21" y="38"/>
                  </a:lnTo>
                  <a:lnTo>
                    <a:pt x="16" y="47"/>
                  </a:lnTo>
                  <a:lnTo>
                    <a:pt x="11" y="57"/>
                  </a:lnTo>
                  <a:lnTo>
                    <a:pt x="7" y="68"/>
                  </a:lnTo>
                  <a:lnTo>
                    <a:pt x="4" y="79"/>
                  </a:lnTo>
                  <a:lnTo>
                    <a:pt x="2" y="92"/>
                  </a:lnTo>
                  <a:lnTo>
                    <a:pt x="0" y="10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34"/>
                  </a:lnTo>
                  <a:lnTo>
                    <a:pt x="2" y="147"/>
                  </a:lnTo>
                  <a:lnTo>
                    <a:pt x="5" y="161"/>
                  </a:lnTo>
                  <a:lnTo>
                    <a:pt x="9" y="173"/>
                  </a:lnTo>
                  <a:lnTo>
                    <a:pt x="13" y="184"/>
                  </a:lnTo>
                  <a:lnTo>
                    <a:pt x="18" y="193"/>
                  </a:lnTo>
                  <a:lnTo>
                    <a:pt x="24" y="202"/>
                  </a:lnTo>
                  <a:lnTo>
                    <a:pt x="30" y="209"/>
                  </a:lnTo>
                  <a:lnTo>
                    <a:pt x="30" y="209"/>
                  </a:lnTo>
                  <a:lnTo>
                    <a:pt x="36" y="215"/>
                  </a:lnTo>
                  <a:lnTo>
                    <a:pt x="43" y="221"/>
                  </a:lnTo>
                  <a:lnTo>
                    <a:pt x="51" y="226"/>
                  </a:lnTo>
                  <a:lnTo>
                    <a:pt x="59" y="230"/>
                  </a:lnTo>
                  <a:lnTo>
                    <a:pt x="68" y="234"/>
                  </a:lnTo>
                  <a:lnTo>
                    <a:pt x="77" y="237"/>
                  </a:lnTo>
                  <a:lnTo>
                    <a:pt x="88" y="239"/>
                  </a:lnTo>
                  <a:lnTo>
                    <a:pt x="99" y="239"/>
                  </a:lnTo>
                  <a:lnTo>
                    <a:pt x="99" y="239"/>
                  </a:lnTo>
                  <a:lnTo>
                    <a:pt x="112" y="239"/>
                  </a:lnTo>
                  <a:lnTo>
                    <a:pt x="124" y="237"/>
                  </a:lnTo>
                  <a:lnTo>
                    <a:pt x="135" y="235"/>
                  </a:lnTo>
                  <a:lnTo>
                    <a:pt x="145" y="231"/>
                  </a:lnTo>
                  <a:lnTo>
                    <a:pt x="145" y="231"/>
                  </a:lnTo>
                  <a:lnTo>
                    <a:pt x="153" y="227"/>
                  </a:lnTo>
                  <a:lnTo>
                    <a:pt x="161" y="222"/>
                  </a:lnTo>
                  <a:lnTo>
                    <a:pt x="169" y="217"/>
                  </a:lnTo>
                  <a:lnTo>
                    <a:pt x="178" y="209"/>
                  </a:lnTo>
                  <a:lnTo>
                    <a:pt x="151" y="180"/>
                  </a:lnTo>
                  <a:lnTo>
                    <a:pt x="151" y="180"/>
                  </a:lnTo>
                  <a:lnTo>
                    <a:pt x="139" y="188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2" y="196"/>
                  </a:lnTo>
                  <a:lnTo>
                    <a:pt x="116" y="197"/>
                  </a:lnTo>
                  <a:lnTo>
                    <a:pt x="109" y="198"/>
                  </a:lnTo>
                  <a:lnTo>
                    <a:pt x="101" y="199"/>
                  </a:lnTo>
                  <a:lnTo>
                    <a:pt x="101" y="199"/>
                  </a:lnTo>
                  <a:lnTo>
                    <a:pt x="91" y="198"/>
                  </a:lnTo>
                  <a:lnTo>
                    <a:pt x="81" y="195"/>
                  </a:lnTo>
                  <a:lnTo>
                    <a:pt x="72" y="191"/>
                  </a:lnTo>
                  <a:lnTo>
                    <a:pt x="64" y="184"/>
                  </a:lnTo>
                  <a:lnTo>
                    <a:pt x="57" y="175"/>
                  </a:lnTo>
                  <a:lnTo>
                    <a:pt x="51" y="164"/>
                  </a:lnTo>
                  <a:lnTo>
                    <a:pt x="47" y="151"/>
                  </a:lnTo>
                  <a:lnTo>
                    <a:pt x="44" y="135"/>
                  </a:lnTo>
                  <a:lnTo>
                    <a:pt x="195" y="135"/>
                  </a:lnTo>
                  <a:lnTo>
                    <a:pt x="195" y="135"/>
                  </a:lnTo>
                  <a:lnTo>
                    <a:pt x="196" y="126"/>
                  </a:lnTo>
                  <a:lnTo>
                    <a:pt x="196" y="114"/>
                  </a:lnTo>
                  <a:lnTo>
                    <a:pt x="196" y="114"/>
                  </a:lnTo>
                  <a:close/>
                  <a:moveTo>
                    <a:pt x="45" y="98"/>
                  </a:moveTo>
                  <a:lnTo>
                    <a:pt x="45" y="98"/>
                  </a:lnTo>
                  <a:lnTo>
                    <a:pt x="47" y="85"/>
                  </a:lnTo>
                  <a:lnTo>
                    <a:pt x="50" y="73"/>
                  </a:lnTo>
                  <a:lnTo>
                    <a:pt x="55" y="64"/>
                  </a:lnTo>
                  <a:lnTo>
                    <a:pt x="61" y="55"/>
                  </a:lnTo>
                  <a:lnTo>
                    <a:pt x="68" y="49"/>
                  </a:lnTo>
                  <a:lnTo>
                    <a:pt x="76" y="44"/>
                  </a:lnTo>
                  <a:lnTo>
                    <a:pt x="86" y="41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104" y="41"/>
                  </a:lnTo>
                  <a:lnTo>
                    <a:pt x="110" y="42"/>
                  </a:lnTo>
                  <a:lnTo>
                    <a:pt x="116" y="43"/>
                  </a:lnTo>
                  <a:lnTo>
                    <a:pt x="121" y="45"/>
                  </a:lnTo>
                  <a:lnTo>
                    <a:pt x="126" y="47"/>
                  </a:lnTo>
                  <a:lnTo>
                    <a:pt x="130" y="50"/>
                  </a:lnTo>
                  <a:lnTo>
                    <a:pt x="137" y="57"/>
                  </a:lnTo>
                  <a:lnTo>
                    <a:pt x="143" y="66"/>
                  </a:lnTo>
                  <a:lnTo>
                    <a:pt x="147" y="76"/>
                  </a:lnTo>
                  <a:lnTo>
                    <a:pt x="150" y="86"/>
                  </a:lnTo>
                  <a:lnTo>
                    <a:pt x="151" y="98"/>
                  </a:lnTo>
                  <a:lnTo>
                    <a:pt x="45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2" name="Freeform 121"/>
            <p:cNvSpPr>
              <a:spLocks/>
            </p:cNvSpPr>
            <p:nvPr userDrawn="1"/>
          </p:nvSpPr>
          <p:spPr bwMode="auto">
            <a:xfrm>
              <a:off x="673100" y="6365876"/>
              <a:ext cx="115888" cy="90488"/>
            </a:xfrm>
            <a:custGeom>
              <a:avLst/>
              <a:gdLst>
                <a:gd name="T0" fmla="*/ 294 w 294"/>
                <a:gd name="T1" fmla="*/ 0 h 230"/>
                <a:gd name="T2" fmla="*/ 249 w 294"/>
                <a:gd name="T3" fmla="*/ 0 h 230"/>
                <a:gd name="T4" fmla="*/ 249 w 294"/>
                <a:gd name="T5" fmla="*/ 190 h 230"/>
                <a:gd name="T6" fmla="*/ 169 w 294"/>
                <a:gd name="T7" fmla="*/ 190 h 230"/>
                <a:gd name="T8" fmla="*/ 169 w 294"/>
                <a:gd name="T9" fmla="*/ 0 h 230"/>
                <a:gd name="T10" fmla="*/ 124 w 294"/>
                <a:gd name="T11" fmla="*/ 0 h 230"/>
                <a:gd name="T12" fmla="*/ 124 w 294"/>
                <a:gd name="T13" fmla="*/ 190 h 230"/>
                <a:gd name="T14" fmla="*/ 45 w 294"/>
                <a:gd name="T15" fmla="*/ 190 h 230"/>
                <a:gd name="T16" fmla="*/ 45 w 294"/>
                <a:gd name="T17" fmla="*/ 0 h 230"/>
                <a:gd name="T18" fmla="*/ 0 w 294"/>
                <a:gd name="T19" fmla="*/ 0 h 230"/>
                <a:gd name="T20" fmla="*/ 0 w 294"/>
                <a:gd name="T21" fmla="*/ 230 h 230"/>
                <a:gd name="T22" fmla="*/ 294 w 294"/>
                <a:gd name="T23" fmla="*/ 230 h 230"/>
                <a:gd name="T24" fmla="*/ 294 w 294"/>
                <a:gd name="T2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4" h="230">
                  <a:moveTo>
                    <a:pt x="294" y="0"/>
                  </a:moveTo>
                  <a:lnTo>
                    <a:pt x="249" y="0"/>
                  </a:lnTo>
                  <a:lnTo>
                    <a:pt x="249" y="190"/>
                  </a:lnTo>
                  <a:lnTo>
                    <a:pt x="169" y="190"/>
                  </a:lnTo>
                  <a:lnTo>
                    <a:pt x="169" y="0"/>
                  </a:lnTo>
                  <a:lnTo>
                    <a:pt x="124" y="0"/>
                  </a:lnTo>
                  <a:lnTo>
                    <a:pt x="124" y="190"/>
                  </a:lnTo>
                  <a:lnTo>
                    <a:pt x="45" y="19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294" y="230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3" name="Freeform 122"/>
            <p:cNvSpPr>
              <a:spLocks noEditPoints="1"/>
            </p:cNvSpPr>
            <p:nvPr userDrawn="1"/>
          </p:nvSpPr>
          <p:spPr bwMode="auto">
            <a:xfrm>
              <a:off x="808038" y="6362701"/>
              <a:ext cx="74613" cy="95250"/>
            </a:xfrm>
            <a:custGeom>
              <a:avLst/>
              <a:gdLst>
                <a:gd name="T0" fmla="*/ 186 w 186"/>
                <a:gd name="T1" fmla="*/ 77 h 239"/>
                <a:gd name="T2" fmla="*/ 185 w 186"/>
                <a:gd name="T3" fmla="*/ 67 h 239"/>
                <a:gd name="T4" fmla="*/ 182 w 186"/>
                <a:gd name="T5" fmla="*/ 50 h 239"/>
                <a:gd name="T6" fmla="*/ 176 w 186"/>
                <a:gd name="T7" fmla="*/ 36 h 239"/>
                <a:gd name="T8" fmla="*/ 167 w 186"/>
                <a:gd name="T9" fmla="*/ 24 h 239"/>
                <a:gd name="T10" fmla="*/ 156 w 186"/>
                <a:gd name="T11" fmla="*/ 14 h 239"/>
                <a:gd name="T12" fmla="*/ 142 w 186"/>
                <a:gd name="T13" fmla="*/ 7 h 239"/>
                <a:gd name="T14" fmla="*/ 127 w 186"/>
                <a:gd name="T15" fmla="*/ 2 h 239"/>
                <a:gd name="T16" fmla="*/ 109 w 186"/>
                <a:gd name="T17" fmla="*/ 0 h 239"/>
                <a:gd name="T18" fmla="*/ 100 w 186"/>
                <a:gd name="T19" fmla="*/ 0 h 239"/>
                <a:gd name="T20" fmla="*/ 77 w 186"/>
                <a:gd name="T21" fmla="*/ 1 h 239"/>
                <a:gd name="T22" fmla="*/ 57 w 186"/>
                <a:gd name="T23" fmla="*/ 5 h 239"/>
                <a:gd name="T24" fmla="*/ 38 w 186"/>
                <a:gd name="T25" fmla="*/ 11 h 239"/>
                <a:gd name="T26" fmla="*/ 21 w 186"/>
                <a:gd name="T27" fmla="*/ 20 h 239"/>
                <a:gd name="T28" fmla="*/ 39 w 186"/>
                <a:gd name="T29" fmla="*/ 54 h 239"/>
                <a:gd name="T30" fmla="*/ 66 w 186"/>
                <a:gd name="T31" fmla="*/ 43 h 239"/>
                <a:gd name="T32" fmla="*/ 98 w 186"/>
                <a:gd name="T33" fmla="*/ 40 h 239"/>
                <a:gd name="T34" fmla="*/ 108 w 186"/>
                <a:gd name="T35" fmla="*/ 41 h 239"/>
                <a:gd name="T36" fmla="*/ 124 w 186"/>
                <a:gd name="T37" fmla="*/ 46 h 239"/>
                <a:gd name="T38" fmla="*/ 135 w 186"/>
                <a:gd name="T39" fmla="*/ 56 h 239"/>
                <a:gd name="T40" fmla="*/ 141 w 186"/>
                <a:gd name="T41" fmla="*/ 70 h 239"/>
                <a:gd name="T42" fmla="*/ 142 w 186"/>
                <a:gd name="T43" fmla="*/ 96 h 239"/>
                <a:gd name="T44" fmla="*/ 132 w 186"/>
                <a:gd name="T45" fmla="*/ 92 h 239"/>
                <a:gd name="T46" fmla="*/ 107 w 186"/>
                <a:gd name="T47" fmla="*/ 88 h 239"/>
                <a:gd name="T48" fmla="*/ 91 w 186"/>
                <a:gd name="T49" fmla="*/ 87 h 239"/>
                <a:gd name="T50" fmla="*/ 63 w 186"/>
                <a:gd name="T51" fmla="*/ 89 h 239"/>
                <a:gd name="T52" fmla="*/ 47 w 186"/>
                <a:gd name="T53" fmla="*/ 94 h 239"/>
                <a:gd name="T54" fmla="*/ 32 w 186"/>
                <a:gd name="T55" fmla="*/ 101 h 239"/>
                <a:gd name="T56" fmla="*/ 20 w 186"/>
                <a:gd name="T57" fmla="*/ 110 h 239"/>
                <a:gd name="T58" fmla="*/ 10 w 186"/>
                <a:gd name="T59" fmla="*/ 121 h 239"/>
                <a:gd name="T60" fmla="*/ 3 w 186"/>
                <a:gd name="T61" fmla="*/ 135 h 239"/>
                <a:gd name="T62" fmla="*/ 0 w 186"/>
                <a:gd name="T63" fmla="*/ 153 h 239"/>
                <a:gd name="T64" fmla="*/ 0 w 186"/>
                <a:gd name="T65" fmla="*/ 162 h 239"/>
                <a:gd name="T66" fmla="*/ 1 w 186"/>
                <a:gd name="T67" fmla="*/ 182 h 239"/>
                <a:gd name="T68" fmla="*/ 7 w 186"/>
                <a:gd name="T69" fmla="*/ 198 h 239"/>
                <a:gd name="T70" fmla="*/ 15 w 186"/>
                <a:gd name="T71" fmla="*/ 211 h 239"/>
                <a:gd name="T72" fmla="*/ 25 w 186"/>
                <a:gd name="T73" fmla="*/ 222 h 239"/>
                <a:gd name="T74" fmla="*/ 37 w 186"/>
                <a:gd name="T75" fmla="*/ 230 h 239"/>
                <a:gd name="T76" fmla="*/ 51 w 186"/>
                <a:gd name="T77" fmla="*/ 235 h 239"/>
                <a:gd name="T78" fmla="*/ 79 w 186"/>
                <a:gd name="T79" fmla="*/ 239 h 239"/>
                <a:gd name="T80" fmla="*/ 90 w 186"/>
                <a:gd name="T81" fmla="*/ 239 h 239"/>
                <a:gd name="T82" fmla="*/ 108 w 186"/>
                <a:gd name="T83" fmla="*/ 234 h 239"/>
                <a:gd name="T84" fmla="*/ 115 w 186"/>
                <a:gd name="T85" fmla="*/ 231 h 239"/>
                <a:gd name="T86" fmla="*/ 134 w 186"/>
                <a:gd name="T87" fmla="*/ 219 h 239"/>
                <a:gd name="T88" fmla="*/ 142 w 186"/>
                <a:gd name="T89" fmla="*/ 235 h 239"/>
                <a:gd name="T90" fmla="*/ 142 w 186"/>
                <a:gd name="T91" fmla="*/ 170 h 239"/>
                <a:gd name="T92" fmla="*/ 137 w 186"/>
                <a:gd name="T93" fmla="*/ 175 h 239"/>
                <a:gd name="T94" fmla="*/ 126 w 186"/>
                <a:gd name="T95" fmla="*/ 185 h 239"/>
                <a:gd name="T96" fmla="*/ 112 w 186"/>
                <a:gd name="T97" fmla="*/ 193 h 239"/>
                <a:gd name="T98" fmla="*/ 95 w 186"/>
                <a:gd name="T99" fmla="*/ 198 h 239"/>
                <a:gd name="T100" fmla="*/ 86 w 186"/>
                <a:gd name="T101" fmla="*/ 199 h 239"/>
                <a:gd name="T102" fmla="*/ 68 w 186"/>
                <a:gd name="T103" fmla="*/ 196 h 239"/>
                <a:gd name="T104" fmla="*/ 55 w 186"/>
                <a:gd name="T105" fmla="*/ 190 h 239"/>
                <a:gd name="T106" fmla="*/ 50 w 186"/>
                <a:gd name="T107" fmla="*/ 185 h 239"/>
                <a:gd name="T108" fmla="*/ 43 w 186"/>
                <a:gd name="T109" fmla="*/ 170 h 239"/>
                <a:gd name="T110" fmla="*/ 42 w 186"/>
                <a:gd name="T111" fmla="*/ 161 h 239"/>
                <a:gd name="T112" fmla="*/ 45 w 186"/>
                <a:gd name="T113" fmla="*/ 146 h 239"/>
                <a:gd name="T114" fmla="*/ 55 w 186"/>
                <a:gd name="T115" fmla="*/ 135 h 239"/>
                <a:gd name="T116" fmla="*/ 70 w 186"/>
                <a:gd name="T117" fmla="*/ 128 h 239"/>
                <a:gd name="T118" fmla="*/ 89 w 186"/>
                <a:gd name="T119" fmla="*/ 126 h 239"/>
                <a:gd name="T120" fmla="*/ 106 w 186"/>
                <a:gd name="T121" fmla="*/ 126 h 239"/>
                <a:gd name="T122" fmla="*/ 119 w 186"/>
                <a:gd name="T123" fmla="*/ 128 h 239"/>
                <a:gd name="T124" fmla="*/ 142 w 186"/>
                <a:gd name="T125" fmla="*/ 13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239">
                  <a:moveTo>
                    <a:pt x="186" y="235"/>
                  </a:moveTo>
                  <a:lnTo>
                    <a:pt x="186" y="77"/>
                  </a:lnTo>
                  <a:lnTo>
                    <a:pt x="186" y="77"/>
                  </a:lnTo>
                  <a:lnTo>
                    <a:pt x="185" y="67"/>
                  </a:lnTo>
                  <a:lnTo>
                    <a:pt x="184" y="58"/>
                  </a:lnTo>
                  <a:lnTo>
                    <a:pt x="182" y="50"/>
                  </a:lnTo>
                  <a:lnTo>
                    <a:pt x="179" y="43"/>
                  </a:lnTo>
                  <a:lnTo>
                    <a:pt x="176" y="36"/>
                  </a:lnTo>
                  <a:lnTo>
                    <a:pt x="172" y="29"/>
                  </a:lnTo>
                  <a:lnTo>
                    <a:pt x="167" y="24"/>
                  </a:lnTo>
                  <a:lnTo>
                    <a:pt x="162" y="19"/>
                  </a:lnTo>
                  <a:lnTo>
                    <a:pt x="156" y="14"/>
                  </a:lnTo>
                  <a:lnTo>
                    <a:pt x="149" y="10"/>
                  </a:lnTo>
                  <a:lnTo>
                    <a:pt x="142" y="7"/>
                  </a:lnTo>
                  <a:lnTo>
                    <a:pt x="135" y="5"/>
                  </a:lnTo>
                  <a:lnTo>
                    <a:pt x="127" y="2"/>
                  </a:lnTo>
                  <a:lnTo>
                    <a:pt x="118" y="1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88" y="0"/>
                  </a:lnTo>
                  <a:lnTo>
                    <a:pt x="77" y="1"/>
                  </a:lnTo>
                  <a:lnTo>
                    <a:pt x="67" y="3"/>
                  </a:lnTo>
                  <a:lnTo>
                    <a:pt x="57" y="5"/>
                  </a:lnTo>
                  <a:lnTo>
                    <a:pt x="47" y="8"/>
                  </a:lnTo>
                  <a:lnTo>
                    <a:pt x="38" y="11"/>
                  </a:lnTo>
                  <a:lnTo>
                    <a:pt x="30" y="16"/>
                  </a:lnTo>
                  <a:lnTo>
                    <a:pt x="21" y="20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52" y="48"/>
                  </a:lnTo>
                  <a:lnTo>
                    <a:pt x="66" y="43"/>
                  </a:lnTo>
                  <a:lnTo>
                    <a:pt x="82" y="41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108" y="41"/>
                  </a:lnTo>
                  <a:lnTo>
                    <a:pt x="117" y="43"/>
                  </a:lnTo>
                  <a:lnTo>
                    <a:pt x="124" y="46"/>
                  </a:lnTo>
                  <a:lnTo>
                    <a:pt x="131" y="50"/>
                  </a:lnTo>
                  <a:lnTo>
                    <a:pt x="135" y="56"/>
                  </a:lnTo>
                  <a:lnTo>
                    <a:pt x="139" y="62"/>
                  </a:lnTo>
                  <a:lnTo>
                    <a:pt x="141" y="70"/>
                  </a:lnTo>
                  <a:lnTo>
                    <a:pt x="142" y="79"/>
                  </a:lnTo>
                  <a:lnTo>
                    <a:pt x="142" y="96"/>
                  </a:lnTo>
                  <a:lnTo>
                    <a:pt x="142" y="96"/>
                  </a:lnTo>
                  <a:lnTo>
                    <a:pt x="132" y="92"/>
                  </a:lnTo>
                  <a:lnTo>
                    <a:pt x="121" y="89"/>
                  </a:lnTo>
                  <a:lnTo>
                    <a:pt x="107" y="88"/>
                  </a:lnTo>
                  <a:lnTo>
                    <a:pt x="91" y="87"/>
                  </a:lnTo>
                  <a:lnTo>
                    <a:pt x="91" y="87"/>
                  </a:lnTo>
                  <a:lnTo>
                    <a:pt x="72" y="88"/>
                  </a:lnTo>
                  <a:lnTo>
                    <a:pt x="63" y="89"/>
                  </a:lnTo>
                  <a:lnTo>
                    <a:pt x="55" y="91"/>
                  </a:lnTo>
                  <a:lnTo>
                    <a:pt x="47" y="94"/>
                  </a:lnTo>
                  <a:lnTo>
                    <a:pt x="39" y="97"/>
                  </a:lnTo>
                  <a:lnTo>
                    <a:pt x="32" y="101"/>
                  </a:lnTo>
                  <a:lnTo>
                    <a:pt x="26" y="105"/>
                  </a:lnTo>
                  <a:lnTo>
                    <a:pt x="20" y="110"/>
                  </a:lnTo>
                  <a:lnTo>
                    <a:pt x="15" y="115"/>
                  </a:lnTo>
                  <a:lnTo>
                    <a:pt x="10" y="121"/>
                  </a:lnTo>
                  <a:lnTo>
                    <a:pt x="6" y="128"/>
                  </a:lnTo>
                  <a:lnTo>
                    <a:pt x="3" y="135"/>
                  </a:lnTo>
                  <a:lnTo>
                    <a:pt x="1" y="143"/>
                  </a:lnTo>
                  <a:lnTo>
                    <a:pt x="0" y="15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2"/>
                  </a:lnTo>
                  <a:lnTo>
                    <a:pt x="1" y="182"/>
                  </a:lnTo>
                  <a:lnTo>
                    <a:pt x="4" y="190"/>
                  </a:lnTo>
                  <a:lnTo>
                    <a:pt x="7" y="198"/>
                  </a:lnTo>
                  <a:lnTo>
                    <a:pt x="10" y="205"/>
                  </a:lnTo>
                  <a:lnTo>
                    <a:pt x="15" y="211"/>
                  </a:lnTo>
                  <a:lnTo>
                    <a:pt x="20" y="217"/>
                  </a:lnTo>
                  <a:lnTo>
                    <a:pt x="25" y="222"/>
                  </a:lnTo>
                  <a:lnTo>
                    <a:pt x="31" y="226"/>
                  </a:lnTo>
                  <a:lnTo>
                    <a:pt x="37" y="230"/>
                  </a:lnTo>
                  <a:lnTo>
                    <a:pt x="44" y="233"/>
                  </a:lnTo>
                  <a:lnTo>
                    <a:pt x="51" y="235"/>
                  </a:lnTo>
                  <a:lnTo>
                    <a:pt x="65" y="238"/>
                  </a:lnTo>
                  <a:lnTo>
                    <a:pt x="79" y="239"/>
                  </a:lnTo>
                  <a:lnTo>
                    <a:pt x="79" y="239"/>
                  </a:lnTo>
                  <a:lnTo>
                    <a:pt x="90" y="239"/>
                  </a:lnTo>
                  <a:lnTo>
                    <a:pt x="100" y="237"/>
                  </a:lnTo>
                  <a:lnTo>
                    <a:pt x="108" y="234"/>
                  </a:lnTo>
                  <a:lnTo>
                    <a:pt x="115" y="231"/>
                  </a:lnTo>
                  <a:lnTo>
                    <a:pt x="115" y="231"/>
                  </a:lnTo>
                  <a:lnTo>
                    <a:pt x="127" y="224"/>
                  </a:lnTo>
                  <a:lnTo>
                    <a:pt x="134" y="219"/>
                  </a:lnTo>
                  <a:lnTo>
                    <a:pt x="142" y="212"/>
                  </a:lnTo>
                  <a:lnTo>
                    <a:pt x="142" y="235"/>
                  </a:lnTo>
                  <a:lnTo>
                    <a:pt x="186" y="235"/>
                  </a:lnTo>
                  <a:close/>
                  <a:moveTo>
                    <a:pt x="142" y="170"/>
                  </a:moveTo>
                  <a:lnTo>
                    <a:pt x="142" y="170"/>
                  </a:lnTo>
                  <a:lnTo>
                    <a:pt x="137" y="175"/>
                  </a:lnTo>
                  <a:lnTo>
                    <a:pt x="132" y="180"/>
                  </a:lnTo>
                  <a:lnTo>
                    <a:pt x="126" y="185"/>
                  </a:lnTo>
                  <a:lnTo>
                    <a:pt x="119" y="190"/>
                  </a:lnTo>
                  <a:lnTo>
                    <a:pt x="112" y="193"/>
                  </a:lnTo>
                  <a:lnTo>
                    <a:pt x="104" y="196"/>
                  </a:lnTo>
                  <a:lnTo>
                    <a:pt x="95" y="198"/>
                  </a:lnTo>
                  <a:lnTo>
                    <a:pt x="86" y="199"/>
                  </a:lnTo>
                  <a:lnTo>
                    <a:pt x="86" y="199"/>
                  </a:lnTo>
                  <a:lnTo>
                    <a:pt x="76" y="198"/>
                  </a:lnTo>
                  <a:lnTo>
                    <a:pt x="68" y="196"/>
                  </a:lnTo>
                  <a:lnTo>
                    <a:pt x="61" y="194"/>
                  </a:lnTo>
                  <a:lnTo>
                    <a:pt x="55" y="190"/>
                  </a:lnTo>
                  <a:lnTo>
                    <a:pt x="55" y="190"/>
                  </a:lnTo>
                  <a:lnTo>
                    <a:pt x="50" y="185"/>
                  </a:lnTo>
                  <a:lnTo>
                    <a:pt x="46" y="178"/>
                  </a:lnTo>
                  <a:lnTo>
                    <a:pt x="43" y="170"/>
                  </a:lnTo>
                  <a:lnTo>
                    <a:pt x="42" y="161"/>
                  </a:lnTo>
                  <a:lnTo>
                    <a:pt x="42" y="161"/>
                  </a:lnTo>
                  <a:lnTo>
                    <a:pt x="43" y="153"/>
                  </a:lnTo>
                  <a:lnTo>
                    <a:pt x="45" y="146"/>
                  </a:lnTo>
                  <a:lnTo>
                    <a:pt x="49" y="140"/>
                  </a:lnTo>
                  <a:lnTo>
                    <a:pt x="55" y="135"/>
                  </a:lnTo>
                  <a:lnTo>
                    <a:pt x="62" y="131"/>
                  </a:lnTo>
                  <a:lnTo>
                    <a:pt x="70" y="128"/>
                  </a:lnTo>
                  <a:lnTo>
                    <a:pt x="79" y="126"/>
                  </a:lnTo>
                  <a:lnTo>
                    <a:pt x="89" y="126"/>
                  </a:lnTo>
                  <a:lnTo>
                    <a:pt x="89" y="126"/>
                  </a:lnTo>
                  <a:lnTo>
                    <a:pt x="106" y="126"/>
                  </a:lnTo>
                  <a:lnTo>
                    <a:pt x="119" y="128"/>
                  </a:lnTo>
                  <a:lnTo>
                    <a:pt x="119" y="128"/>
                  </a:lnTo>
                  <a:lnTo>
                    <a:pt x="130" y="131"/>
                  </a:lnTo>
                  <a:lnTo>
                    <a:pt x="142" y="136"/>
                  </a:lnTo>
                  <a:lnTo>
                    <a:pt x="142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4" name="Freeform 123"/>
            <p:cNvSpPr>
              <a:spLocks noEditPoints="1"/>
            </p:cNvSpPr>
            <p:nvPr userDrawn="1"/>
          </p:nvSpPr>
          <p:spPr bwMode="auto">
            <a:xfrm>
              <a:off x="896938" y="6365876"/>
              <a:ext cx="76200" cy="90488"/>
            </a:xfrm>
            <a:custGeom>
              <a:avLst/>
              <a:gdLst>
                <a:gd name="T0" fmla="*/ 0 w 195"/>
                <a:gd name="T1" fmla="*/ 230 h 230"/>
                <a:gd name="T2" fmla="*/ 50 w 195"/>
                <a:gd name="T3" fmla="*/ 230 h 230"/>
                <a:gd name="T4" fmla="*/ 101 w 195"/>
                <a:gd name="T5" fmla="*/ 138 h 230"/>
                <a:gd name="T6" fmla="*/ 151 w 195"/>
                <a:gd name="T7" fmla="*/ 138 h 230"/>
                <a:gd name="T8" fmla="*/ 151 w 195"/>
                <a:gd name="T9" fmla="*/ 230 h 230"/>
                <a:gd name="T10" fmla="*/ 195 w 195"/>
                <a:gd name="T11" fmla="*/ 230 h 230"/>
                <a:gd name="T12" fmla="*/ 195 w 195"/>
                <a:gd name="T13" fmla="*/ 0 h 230"/>
                <a:gd name="T14" fmla="*/ 82 w 195"/>
                <a:gd name="T15" fmla="*/ 0 h 230"/>
                <a:gd name="T16" fmla="*/ 82 w 195"/>
                <a:gd name="T17" fmla="*/ 0 h 230"/>
                <a:gd name="T18" fmla="*/ 67 w 195"/>
                <a:gd name="T19" fmla="*/ 1 h 230"/>
                <a:gd name="T20" fmla="*/ 60 w 195"/>
                <a:gd name="T21" fmla="*/ 2 h 230"/>
                <a:gd name="T22" fmla="*/ 53 w 195"/>
                <a:gd name="T23" fmla="*/ 4 h 230"/>
                <a:gd name="T24" fmla="*/ 47 w 195"/>
                <a:gd name="T25" fmla="*/ 6 h 230"/>
                <a:gd name="T26" fmla="*/ 41 w 195"/>
                <a:gd name="T27" fmla="*/ 9 h 230"/>
                <a:gd name="T28" fmla="*/ 36 w 195"/>
                <a:gd name="T29" fmla="*/ 13 h 230"/>
                <a:gd name="T30" fmla="*/ 31 w 195"/>
                <a:gd name="T31" fmla="*/ 17 h 230"/>
                <a:gd name="T32" fmla="*/ 26 w 195"/>
                <a:gd name="T33" fmla="*/ 21 h 230"/>
                <a:gd name="T34" fmla="*/ 22 w 195"/>
                <a:gd name="T35" fmla="*/ 27 h 230"/>
                <a:gd name="T36" fmla="*/ 19 w 195"/>
                <a:gd name="T37" fmla="*/ 32 h 230"/>
                <a:gd name="T38" fmla="*/ 16 w 195"/>
                <a:gd name="T39" fmla="*/ 38 h 230"/>
                <a:gd name="T40" fmla="*/ 14 w 195"/>
                <a:gd name="T41" fmla="*/ 45 h 230"/>
                <a:gd name="T42" fmla="*/ 12 w 195"/>
                <a:gd name="T43" fmla="*/ 52 h 230"/>
                <a:gd name="T44" fmla="*/ 11 w 195"/>
                <a:gd name="T45" fmla="*/ 60 h 230"/>
                <a:gd name="T46" fmla="*/ 10 w 195"/>
                <a:gd name="T47" fmla="*/ 69 h 230"/>
                <a:gd name="T48" fmla="*/ 10 w 195"/>
                <a:gd name="T49" fmla="*/ 69 h 230"/>
                <a:gd name="T50" fmla="*/ 11 w 195"/>
                <a:gd name="T51" fmla="*/ 82 h 230"/>
                <a:gd name="T52" fmla="*/ 14 w 195"/>
                <a:gd name="T53" fmla="*/ 93 h 230"/>
                <a:gd name="T54" fmla="*/ 18 w 195"/>
                <a:gd name="T55" fmla="*/ 103 h 230"/>
                <a:gd name="T56" fmla="*/ 23 w 195"/>
                <a:gd name="T57" fmla="*/ 112 h 230"/>
                <a:gd name="T58" fmla="*/ 30 w 195"/>
                <a:gd name="T59" fmla="*/ 119 h 230"/>
                <a:gd name="T60" fmla="*/ 38 w 195"/>
                <a:gd name="T61" fmla="*/ 125 h 230"/>
                <a:gd name="T62" fmla="*/ 47 w 195"/>
                <a:gd name="T63" fmla="*/ 129 h 230"/>
                <a:gd name="T64" fmla="*/ 58 w 195"/>
                <a:gd name="T65" fmla="*/ 132 h 230"/>
                <a:gd name="T66" fmla="*/ 0 w 195"/>
                <a:gd name="T67" fmla="*/ 230 h 230"/>
                <a:gd name="T68" fmla="*/ 151 w 195"/>
                <a:gd name="T69" fmla="*/ 37 h 230"/>
                <a:gd name="T70" fmla="*/ 151 w 195"/>
                <a:gd name="T71" fmla="*/ 101 h 230"/>
                <a:gd name="T72" fmla="*/ 87 w 195"/>
                <a:gd name="T73" fmla="*/ 101 h 230"/>
                <a:gd name="T74" fmla="*/ 87 w 195"/>
                <a:gd name="T75" fmla="*/ 101 h 230"/>
                <a:gd name="T76" fmla="*/ 80 w 195"/>
                <a:gd name="T77" fmla="*/ 100 h 230"/>
                <a:gd name="T78" fmla="*/ 73 w 195"/>
                <a:gd name="T79" fmla="*/ 99 h 230"/>
                <a:gd name="T80" fmla="*/ 68 w 195"/>
                <a:gd name="T81" fmla="*/ 96 h 230"/>
                <a:gd name="T82" fmla="*/ 63 w 195"/>
                <a:gd name="T83" fmla="*/ 92 h 230"/>
                <a:gd name="T84" fmla="*/ 60 w 195"/>
                <a:gd name="T85" fmla="*/ 88 h 230"/>
                <a:gd name="T86" fmla="*/ 57 w 195"/>
                <a:gd name="T87" fmla="*/ 82 h 230"/>
                <a:gd name="T88" fmla="*/ 56 w 195"/>
                <a:gd name="T89" fmla="*/ 76 h 230"/>
                <a:gd name="T90" fmla="*/ 55 w 195"/>
                <a:gd name="T91" fmla="*/ 69 h 230"/>
                <a:gd name="T92" fmla="*/ 55 w 195"/>
                <a:gd name="T93" fmla="*/ 69 h 230"/>
                <a:gd name="T94" fmla="*/ 56 w 195"/>
                <a:gd name="T95" fmla="*/ 62 h 230"/>
                <a:gd name="T96" fmla="*/ 58 w 195"/>
                <a:gd name="T97" fmla="*/ 55 h 230"/>
                <a:gd name="T98" fmla="*/ 60 w 195"/>
                <a:gd name="T99" fmla="*/ 50 h 230"/>
                <a:gd name="T100" fmla="*/ 64 w 195"/>
                <a:gd name="T101" fmla="*/ 45 h 230"/>
                <a:gd name="T102" fmla="*/ 69 w 195"/>
                <a:gd name="T103" fmla="*/ 41 h 230"/>
                <a:gd name="T104" fmla="*/ 74 w 195"/>
                <a:gd name="T105" fmla="*/ 39 h 230"/>
                <a:gd name="T106" fmla="*/ 80 w 195"/>
                <a:gd name="T107" fmla="*/ 37 h 230"/>
                <a:gd name="T108" fmla="*/ 87 w 195"/>
                <a:gd name="T109" fmla="*/ 37 h 230"/>
                <a:gd name="T110" fmla="*/ 151 w 195"/>
                <a:gd name="T111" fmla="*/ 3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5" h="230">
                  <a:moveTo>
                    <a:pt x="0" y="230"/>
                  </a:moveTo>
                  <a:lnTo>
                    <a:pt x="50" y="230"/>
                  </a:lnTo>
                  <a:lnTo>
                    <a:pt x="101" y="138"/>
                  </a:lnTo>
                  <a:lnTo>
                    <a:pt x="151" y="138"/>
                  </a:lnTo>
                  <a:lnTo>
                    <a:pt x="151" y="230"/>
                  </a:lnTo>
                  <a:lnTo>
                    <a:pt x="195" y="230"/>
                  </a:lnTo>
                  <a:lnTo>
                    <a:pt x="195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67" y="1"/>
                  </a:lnTo>
                  <a:lnTo>
                    <a:pt x="60" y="2"/>
                  </a:lnTo>
                  <a:lnTo>
                    <a:pt x="53" y="4"/>
                  </a:lnTo>
                  <a:lnTo>
                    <a:pt x="47" y="6"/>
                  </a:lnTo>
                  <a:lnTo>
                    <a:pt x="41" y="9"/>
                  </a:lnTo>
                  <a:lnTo>
                    <a:pt x="36" y="13"/>
                  </a:lnTo>
                  <a:lnTo>
                    <a:pt x="31" y="17"/>
                  </a:lnTo>
                  <a:lnTo>
                    <a:pt x="26" y="21"/>
                  </a:lnTo>
                  <a:lnTo>
                    <a:pt x="22" y="27"/>
                  </a:lnTo>
                  <a:lnTo>
                    <a:pt x="19" y="32"/>
                  </a:lnTo>
                  <a:lnTo>
                    <a:pt x="16" y="38"/>
                  </a:lnTo>
                  <a:lnTo>
                    <a:pt x="14" y="45"/>
                  </a:lnTo>
                  <a:lnTo>
                    <a:pt x="12" y="52"/>
                  </a:lnTo>
                  <a:lnTo>
                    <a:pt x="11" y="60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11" y="82"/>
                  </a:lnTo>
                  <a:lnTo>
                    <a:pt x="14" y="93"/>
                  </a:lnTo>
                  <a:lnTo>
                    <a:pt x="18" y="103"/>
                  </a:lnTo>
                  <a:lnTo>
                    <a:pt x="23" y="112"/>
                  </a:lnTo>
                  <a:lnTo>
                    <a:pt x="30" y="119"/>
                  </a:lnTo>
                  <a:lnTo>
                    <a:pt x="38" y="125"/>
                  </a:lnTo>
                  <a:lnTo>
                    <a:pt x="47" y="129"/>
                  </a:lnTo>
                  <a:lnTo>
                    <a:pt x="58" y="132"/>
                  </a:lnTo>
                  <a:lnTo>
                    <a:pt x="0" y="230"/>
                  </a:lnTo>
                  <a:close/>
                  <a:moveTo>
                    <a:pt x="151" y="37"/>
                  </a:moveTo>
                  <a:lnTo>
                    <a:pt x="151" y="101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0" y="100"/>
                  </a:lnTo>
                  <a:lnTo>
                    <a:pt x="73" y="99"/>
                  </a:lnTo>
                  <a:lnTo>
                    <a:pt x="68" y="96"/>
                  </a:lnTo>
                  <a:lnTo>
                    <a:pt x="63" y="92"/>
                  </a:lnTo>
                  <a:lnTo>
                    <a:pt x="60" y="88"/>
                  </a:lnTo>
                  <a:lnTo>
                    <a:pt x="57" y="82"/>
                  </a:lnTo>
                  <a:lnTo>
                    <a:pt x="56" y="76"/>
                  </a:lnTo>
                  <a:lnTo>
                    <a:pt x="55" y="69"/>
                  </a:lnTo>
                  <a:lnTo>
                    <a:pt x="55" y="69"/>
                  </a:lnTo>
                  <a:lnTo>
                    <a:pt x="56" y="62"/>
                  </a:lnTo>
                  <a:lnTo>
                    <a:pt x="58" y="55"/>
                  </a:lnTo>
                  <a:lnTo>
                    <a:pt x="60" y="50"/>
                  </a:lnTo>
                  <a:lnTo>
                    <a:pt x="64" y="45"/>
                  </a:lnTo>
                  <a:lnTo>
                    <a:pt x="69" y="41"/>
                  </a:lnTo>
                  <a:lnTo>
                    <a:pt x="74" y="39"/>
                  </a:lnTo>
                  <a:lnTo>
                    <a:pt x="80" y="37"/>
                  </a:lnTo>
                  <a:lnTo>
                    <a:pt x="87" y="37"/>
                  </a:lnTo>
                  <a:lnTo>
                    <a:pt x="151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5" name="Freeform 124"/>
            <p:cNvSpPr>
              <a:spLocks/>
            </p:cNvSpPr>
            <p:nvPr userDrawn="1"/>
          </p:nvSpPr>
          <p:spPr bwMode="auto">
            <a:xfrm>
              <a:off x="1036638" y="6362701"/>
              <a:ext cx="71438" cy="95250"/>
            </a:xfrm>
            <a:custGeom>
              <a:avLst/>
              <a:gdLst>
                <a:gd name="T0" fmla="*/ 181 w 181"/>
                <a:gd name="T1" fmla="*/ 39 h 239"/>
                <a:gd name="T2" fmla="*/ 164 w 181"/>
                <a:gd name="T3" fmla="*/ 22 h 239"/>
                <a:gd name="T4" fmla="*/ 145 w 181"/>
                <a:gd name="T5" fmla="*/ 10 h 239"/>
                <a:gd name="T6" fmla="*/ 124 w 181"/>
                <a:gd name="T7" fmla="*/ 2 h 239"/>
                <a:gd name="T8" fmla="*/ 100 w 181"/>
                <a:gd name="T9" fmla="*/ 0 h 239"/>
                <a:gd name="T10" fmla="*/ 90 w 181"/>
                <a:gd name="T11" fmla="*/ 0 h 239"/>
                <a:gd name="T12" fmla="*/ 70 w 181"/>
                <a:gd name="T13" fmla="*/ 4 h 239"/>
                <a:gd name="T14" fmla="*/ 52 w 181"/>
                <a:gd name="T15" fmla="*/ 12 h 239"/>
                <a:gd name="T16" fmla="*/ 36 w 181"/>
                <a:gd name="T17" fmla="*/ 24 h 239"/>
                <a:gd name="T18" fmla="*/ 23 w 181"/>
                <a:gd name="T19" fmla="*/ 39 h 239"/>
                <a:gd name="T20" fmla="*/ 12 w 181"/>
                <a:gd name="T21" fmla="*/ 58 h 239"/>
                <a:gd name="T22" fmla="*/ 4 w 181"/>
                <a:gd name="T23" fmla="*/ 80 h 239"/>
                <a:gd name="T24" fmla="*/ 0 w 181"/>
                <a:gd name="T25" fmla="*/ 106 h 239"/>
                <a:gd name="T26" fmla="*/ 0 w 181"/>
                <a:gd name="T27" fmla="*/ 120 h 239"/>
                <a:gd name="T28" fmla="*/ 2 w 181"/>
                <a:gd name="T29" fmla="*/ 145 h 239"/>
                <a:gd name="T30" fmla="*/ 8 w 181"/>
                <a:gd name="T31" fmla="*/ 169 h 239"/>
                <a:gd name="T32" fmla="*/ 17 w 181"/>
                <a:gd name="T33" fmla="*/ 190 h 239"/>
                <a:gd name="T34" fmla="*/ 29 w 181"/>
                <a:gd name="T35" fmla="*/ 207 h 239"/>
                <a:gd name="T36" fmla="*/ 43 w 181"/>
                <a:gd name="T37" fmla="*/ 221 h 239"/>
                <a:gd name="T38" fmla="*/ 60 w 181"/>
                <a:gd name="T39" fmla="*/ 231 h 239"/>
                <a:gd name="T40" fmla="*/ 79 w 181"/>
                <a:gd name="T41" fmla="*/ 237 h 239"/>
                <a:gd name="T42" fmla="*/ 99 w 181"/>
                <a:gd name="T43" fmla="*/ 239 h 239"/>
                <a:gd name="T44" fmla="*/ 114 w 181"/>
                <a:gd name="T45" fmla="*/ 238 h 239"/>
                <a:gd name="T46" fmla="*/ 138 w 181"/>
                <a:gd name="T47" fmla="*/ 232 h 239"/>
                <a:gd name="T48" fmla="*/ 158 w 181"/>
                <a:gd name="T49" fmla="*/ 220 h 239"/>
                <a:gd name="T50" fmla="*/ 174 w 181"/>
                <a:gd name="T51" fmla="*/ 205 h 239"/>
                <a:gd name="T52" fmla="*/ 152 w 181"/>
                <a:gd name="T53" fmla="*/ 168 h 239"/>
                <a:gd name="T54" fmla="*/ 139 w 181"/>
                <a:gd name="T55" fmla="*/ 181 h 239"/>
                <a:gd name="T56" fmla="*/ 127 w 181"/>
                <a:gd name="T57" fmla="*/ 189 h 239"/>
                <a:gd name="T58" fmla="*/ 115 w 181"/>
                <a:gd name="T59" fmla="*/ 195 h 239"/>
                <a:gd name="T60" fmla="*/ 100 w 181"/>
                <a:gd name="T61" fmla="*/ 197 h 239"/>
                <a:gd name="T62" fmla="*/ 94 w 181"/>
                <a:gd name="T63" fmla="*/ 196 h 239"/>
                <a:gd name="T64" fmla="*/ 82 w 181"/>
                <a:gd name="T65" fmla="*/ 193 h 239"/>
                <a:gd name="T66" fmla="*/ 72 w 181"/>
                <a:gd name="T67" fmla="*/ 188 h 239"/>
                <a:gd name="T68" fmla="*/ 63 w 181"/>
                <a:gd name="T69" fmla="*/ 180 h 239"/>
                <a:gd name="T70" fmla="*/ 56 w 181"/>
                <a:gd name="T71" fmla="*/ 169 h 239"/>
                <a:gd name="T72" fmla="*/ 49 w 181"/>
                <a:gd name="T73" fmla="*/ 150 h 239"/>
                <a:gd name="T74" fmla="*/ 45 w 181"/>
                <a:gd name="T75" fmla="*/ 118 h 239"/>
                <a:gd name="T76" fmla="*/ 46 w 181"/>
                <a:gd name="T77" fmla="*/ 102 h 239"/>
                <a:gd name="T78" fmla="*/ 54 w 181"/>
                <a:gd name="T79" fmla="*/ 74 h 239"/>
                <a:gd name="T80" fmla="*/ 60 w 181"/>
                <a:gd name="T81" fmla="*/ 63 h 239"/>
                <a:gd name="T82" fmla="*/ 68 w 181"/>
                <a:gd name="T83" fmla="*/ 54 h 239"/>
                <a:gd name="T84" fmla="*/ 77 w 181"/>
                <a:gd name="T85" fmla="*/ 48 h 239"/>
                <a:gd name="T86" fmla="*/ 87 w 181"/>
                <a:gd name="T87" fmla="*/ 44 h 239"/>
                <a:gd name="T88" fmla="*/ 99 w 181"/>
                <a:gd name="T89" fmla="*/ 43 h 239"/>
                <a:gd name="T90" fmla="*/ 106 w 181"/>
                <a:gd name="T91" fmla="*/ 43 h 239"/>
                <a:gd name="T92" fmla="*/ 121 w 181"/>
                <a:gd name="T93" fmla="*/ 46 h 239"/>
                <a:gd name="T94" fmla="*/ 134 w 181"/>
                <a:gd name="T95" fmla="*/ 53 h 239"/>
                <a:gd name="T96" fmla="*/ 148 w 181"/>
                <a:gd name="T97" fmla="*/ 64 h 239"/>
                <a:gd name="T98" fmla="*/ 181 w 181"/>
                <a:gd name="T99" fmla="*/ 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1" h="239">
                  <a:moveTo>
                    <a:pt x="181" y="39"/>
                  </a:moveTo>
                  <a:lnTo>
                    <a:pt x="181" y="39"/>
                  </a:lnTo>
                  <a:lnTo>
                    <a:pt x="173" y="30"/>
                  </a:lnTo>
                  <a:lnTo>
                    <a:pt x="164" y="22"/>
                  </a:lnTo>
                  <a:lnTo>
                    <a:pt x="155" y="15"/>
                  </a:lnTo>
                  <a:lnTo>
                    <a:pt x="145" y="10"/>
                  </a:lnTo>
                  <a:lnTo>
                    <a:pt x="135" y="5"/>
                  </a:lnTo>
                  <a:lnTo>
                    <a:pt x="124" y="2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0" y="0"/>
                  </a:lnTo>
                  <a:lnTo>
                    <a:pt x="80" y="2"/>
                  </a:lnTo>
                  <a:lnTo>
                    <a:pt x="70" y="4"/>
                  </a:lnTo>
                  <a:lnTo>
                    <a:pt x="61" y="8"/>
                  </a:lnTo>
                  <a:lnTo>
                    <a:pt x="52" y="12"/>
                  </a:lnTo>
                  <a:lnTo>
                    <a:pt x="44" y="18"/>
                  </a:lnTo>
                  <a:lnTo>
                    <a:pt x="36" y="24"/>
                  </a:lnTo>
                  <a:lnTo>
                    <a:pt x="29" y="31"/>
                  </a:lnTo>
                  <a:lnTo>
                    <a:pt x="23" y="39"/>
                  </a:lnTo>
                  <a:lnTo>
                    <a:pt x="17" y="48"/>
                  </a:lnTo>
                  <a:lnTo>
                    <a:pt x="12" y="58"/>
                  </a:lnTo>
                  <a:lnTo>
                    <a:pt x="8" y="69"/>
                  </a:lnTo>
                  <a:lnTo>
                    <a:pt x="4" y="80"/>
                  </a:lnTo>
                  <a:lnTo>
                    <a:pt x="2" y="93"/>
                  </a:lnTo>
                  <a:lnTo>
                    <a:pt x="0" y="10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2" y="145"/>
                  </a:lnTo>
                  <a:lnTo>
                    <a:pt x="4" y="158"/>
                  </a:lnTo>
                  <a:lnTo>
                    <a:pt x="8" y="169"/>
                  </a:lnTo>
                  <a:lnTo>
                    <a:pt x="12" y="180"/>
                  </a:lnTo>
                  <a:lnTo>
                    <a:pt x="17" y="190"/>
                  </a:lnTo>
                  <a:lnTo>
                    <a:pt x="22" y="199"/>
                  </a:lnTo>
                  <a:lnTo>
                    <a:pt x="29" y="207"/>
                  </a:lnTo>
                  <a:lnTo>
                    <a:pt x="35" y="214"/>
                  </a:lnTo>
                  <a:lnTo>
                    <a:pt x="43" y="221"/>
                  </a:lnTo>
                  <a:lnTo>
                    <a:pt x="51" y="226"/>
                  </a:lnTo>
                  <a:lnTo>
                    <a:pt x="60" y="231"/>
                  </a:lnTo>
                  <a:lnTo>
                    <a:pt x="69" y="234"/>
                  </a:lnTo>
                  <a:lnTo>
                    <a:pt x="79" y="237"/>
                  </a:lnTo>
                  <a:lnTo>
                    <a:pt x="89" y="239"/>
                  </a:lnTo>
                  <a:lnTo>
                    <a:pt x="99" y="239"/>
                  </a:lnTo>
                  <a:lnTo>
                    <a:pt x="99" y="239"/>
                  </a:lnTo>
                  <a:lnTo>
                    <a:pt x="114" y="238"/>
                  </a:lnTo>
                  <a:lnTo>
                    <a:pt x="127" y="236"/>
                  </a:lnTo>
                  <a:lnTo>
                    <a:pt x="138" y="232"/>
                  </a:lnTo>
                  <a:lnTo>
                    <a:pt x="149" y="226"/>
                  </a:lnTo>
                  <a:lnTo>
                    <a:pt x="158" y="220"/>
                  </a:lnTo>
                  <a:lnTo>
                    <a:pt x="166" y="213"/>
                  </a:lnTo>
                  <a:lnTo>
                    <a:pt x="174" y="205"/>
                  </a:lnTo>
                  <a:lnTo>
                    <a:pt x="181" y="197"/>
                  </a:lnTo>
                  <a:lnTo>
                    <a:pt x="152" y="168"/>
                  </a:lnTo>
                  <a:lnTo>
                    <a:pt x="152" y="168"/>
                  </a:lnTo>
                  <a:lnTo>
                    <a:pt x="139" y="181"/>
                  </a:lnTo>
                  <a:lnTo>
                    <a:pt x="133" y="185"/>
                  </a:lnTo>
                  <a:lnTo>
                    <a:pt x="127" y="189"/>
                  </a:lnTo>
                  <a:lnTo>
                    <a:pt x="121" y="193"/>
                  </a:lnTo>
                  <a:lnTo>
                    <a:pt x="115" y="195"/>
                  </a:lnTo>
                  <a:lnTo>
                    <a:pt x="108" y="196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94" y="196"/>
                  </a:lnTo>
                  <a:lnTo>
                    <a:pt x="88" y="195"/>
                  </a:lnTo>
                  <a:lnTo>
                    <a:pt x="82" y="193"/>
                  </a:lnTo>
                  <a:lnTo>
                    <a:pt x="77" y="191"/>
                  </a:lnTo>
                  <a:lnTo>
                    <a:pt x="72" y="188"/>
                  </a:lnTo>
                  <a:lnTo>
                    <a:pt x="67" y="184"/>
                  </a:lnTo>
                  <a:lnTo>
                    <a:pt x="63" y="180"/>
                  </a:lnTo>
                  <a:lnTo>
                    <a:pt x="59" y="175"/>
                  </a:lnTo>
                  <a:lnTo>
                    <a:pt x="56" y="169"/>
                  </a:lnTo>
                  <a:lnTo>
                    <a:pt x="53" y="164"/>
                  </a:lnTo>
                  <a:lnTo>
                    <a:pt x="49" y="150"/>
                  </a:lnTo>
                  <a:lnTo>
                    <a:pt x="46" y="135"/>
                  </a:lnTo>
                  <a:lnTo>
                    <a:pt x="45" y="118"/>
                  </a:lnTo>
                  <a:lnTo>
                    <a:pt x="45" y="118"/>
                  </a:lnTo>
                  <a:lnTo>
                    <a:pt x="46" y="102"/>
                  </a:lnTo>
                  <a:lnTo>
                    <a:pt x="49" y="87"/>
                  </a:lnTo>
                  <a:lnTo>
                    <a:pt x="54" y="74"/>
                  </a:lnTo>
                  <a:lnTo>
                    <a:pt x="57" y="68"/>
                  </a:lnTo>
                  <a:lnTo>
                    <a:pt x="60" y="63"/>
                  </a:lnTo>
                  <a:lnTo>
                    <a:pt x="64" y="58"/>
                  </a:lnTo>
                  <a:lnTo>
                    <a:pt x="68" y="54"/>
                  </a:lnTo>
                  <a:lnTo>
                    <a:pt x="72" y="51"/>
                  </a:lnTo>
                  <a:lnTo>
                    <a:pt x="77" y="48"/>
                  </a:lnTo>
                  <a:lnTo>
                    <a:pt x="82" y="46"/>
                  </a:lnTo>
                  <a:lnTo>
                    <a:pt x="87" y="44"/>
                  </a:lnTo>
                  <a:lnTo>
                    <a:pt x="93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106" y="43"/>
                  </a:lnTo>
                  <a:lnTo>
                    <a:pt x="114" y="44"/>
                  </a:lnTo>
                  <a:lnTo>
                    <a:pt x="121" y="46"/>
                  </a:lnTo>
                  <a:lnTo>
                    <a:pt x="127" y="49"/>
                  </a:lnTo>
                  <a:lnTo>
                    <a:pt x="134" y="53"/>
                  </a:lnTo>
                  <a:lnTo>
                    <a:pt x="141" y="58"/>
                  </a:lnTo>
                  <a:lnTo>
                    <a:pt x="148" y="64"/>
                  </a:lnTo>
                  <a:lnTo>
                    <a:pt x="155" y="70"/>
                  </a:lnTo>
                  <a:lnTo>
                    <a:pt x="181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6" name="Freeform 125"/>
            <p:cNvSpPr>
              <a:spLocks/>
            </p:cNvSpPr>
            <p:nvPr userDrawn="1"/>
          </p:nvSpPr>
          <p:spPr bwMode="auto">
            <a:xfrm>
              <a:off x="1116013" y="6365876"/>
              <a:ext cx="82550" cy="92075"/>
            </a:xfrm>
            <a:custGeom>
              <a:avLst/>
              <a:gdLst>
                <a:gd name="T0" fmla="*/ 93 w 208"/>
                <a:gd name="T1" fmla="*/ 39 h 234"/>
                <a:gd name="T2" fmla="*/ 163 w 208"/>
                <a:gd name="T3" fmla="*/ 39 h 234"/>
                <a:gd name="T4" fmla="*/ 163 w 208"/>
                <a:gd name="T5" fmla="*/ 230 h 234"/>
                <a:gd name="T6" fmla="*/ 208 w 208"/>
                <a:gd name="T7" fmla="*/ 230 h 234"/>
                <a:gd name="T8" fmla="*/ 208 w 208"/>
                <a:gd name="T9" fmla="*/ 0 h 234"/>
                <a:gd name="T10" fmla="*/ 51 w 208"/>
                <a:gd name="T11" fmla="*/ 0 h 234"/>
                <a:gd name="T12" fmla="*/ 46 w 208"/>
                <a:gd name="T13" fmla="*/ 116 h 234"/>
                <a:gd name="T14" fmla="*/ 46 w 208"/>
                <a:gd name="T15" fmla="*/ 116 h 234"/>
                <a:gd name="T16" fmla="*/ 45 w 208"/>
                <a:gd name="T17" fmla="*/ 135 h 234"/>
                <a:gd name="T18" fmla="*/ 42 w 208"/>
                <a:gd name="T19" fmla="*/ 152 h 234"/>
                <a:gd name="T20" fmla="*/ 37 w 208"/>
                <a:gd name="T21" fmla="*/ 165 h 234"/>
                <a:gd name="T22" fmla="*/ 32 w 208"/>
                <a:gd name="T23" fmla="*/ 175 h 234"/>
                <a:gd name="T24" fmla="*/ 25 w 208"/>
                <a:gd name="T25" fmla="*/ 183 h 234"/>
                <a:gd name="T26" fmla="*/ 17 w 208"/>
                <a:gd name="T27" fmla="*/ 189 h 234"/>
                <a:gd name="T28" fmla="*/ 9 w 208"/>
                <a:gd name="T29" fmla="*/ 193 h 234"/>
                <a:gd name="T30" fmla="*/ 0 w 208"/>
                <a:gd name="T31" fmla="*/ 195 h 234"/>
                <a:gd name="T32" fmla="*/ 11 w 208"/>
                <a:gd name="T33" fmla="*/ 234 h 234"/>
                <a:gd name="T34" fmla="*/ 11 w 208"/>
                <a:gd name="T35" fmla="*/ 234 h 234"/>
                <a:gd name="T36" fmla="*/ 18 w 208"/>
                <a:gd name="T37" fmla="*/ 233 h 234"/>
                <a:gd name="T38" fmla="*/ 26 w 208"/>
                <a:gd name="T39" fmla="*/ 230 h 234"/>
                <a:gd name="T40" fmla="*/ 33 w 208"/>
                <a:gd name="T41" fmla="*/ 228 h 234"/>
                <a:gd name="T42" fmla="*/ 40 w 208"/>
                <a:gd name="T43" fmla="*/ 224 h 234"/>
                <a:gd name="T44" fmla="*/ 47 w 208"/>
                <a:gd name="T45" fmla="*/ 220 h 234"/>
                <a:gd name="T46" fmla="*/ 53 w 208"/>
                <a:gd name="T47" fmla="*/ 215 h 234"/>
                <a:gd name="T48" fmla="*/ 59 w 208"/>
                <a:gd name="T49" fmla="*/ 209 h 234"/>
                <a:gd name="T50" fmla="*/ 65 w 208"/>
                <a:gd name="T51" fmla="*/ 203 h 234"/>
                <a:gd name="T52" fmla="*/ 70 w 208"/>
                <a:gd name="T53" fmla="*/ 195 h 234"/>
                <a:gd name="T54" fmla="*/ 75 w 208"/>
                <a:gd name="T55" fmla="*/ 187 h 234"/>
                <a:gd name="T56" fmla="*/ 79 w 208"/>
                <a:gd name="T57" fmla="*/ 178 h 234"/>
                <a:gd name="T58" fmla="*/ 82 w 208"/>
                <a:gd name="T59" fmla="*/ 168 h 234"/>
                <a:gd name="T60" fmla="*/ 86 w 208"/>
                <a:gd name="T61" fmla="*/ 156 h 234"/>
                <a:gd name="T62" fmla="*/ 88 w 208"/>
                <a:gd name="T63" fmla="*/ 143 h 234"/>
                <a:gd name="T64" fmla="*/ 89 w 208"/>
                <a:gd name="T65" fmla="*/ 130 h 234"/>
                <a:gd name="T66" fmla="*/ 90 w 208"/>
                <a:gd name="T67" fmla="*/ 116 h 234"/>
                <a:gd name="T68" fmla="*/ 93 w 208"/>
                <a:gd name="T69" fmla="*/ 3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8" h="234">
                  <a:moveTo>
                    <a:pt x="93" y="39"/>
                  </a:moveTo>
                  <a:lnTo>
                    <a:pt x="163" y="39"/>
                  </a:lnTo>
                  <a:lnTo>
                    <a:pt x="163" y="230"/>
                  </a:lnTo>
                  <a:lnTo>
                    <a:pt x="208" y="230"/>
                  </a:lnTo>
                  <a:lnTo>
                    <a:pt x="208" y="0"/>
                  </a:lnTo>
                  <a:lnTo>
                    <a:pt x="51" y="0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5" y="135"/>
                  </a:lnTo>
                  <a:lnTo>
                    <a:pt x="42" y="152"/>
                  </a:lnTo>
                  <a:lnTo>
                    <a:pt x="37" y="165"/>
                  </a:lnTo>
                  <a:lnTo>
                    <a:pt x="32" y="175"/>
                  </a:lnTo>
                  <a:lnTo>
                    <a:pt x="25" y="183"/>
                  </a:lnTo>
                  <a:lnTo>
                    <a:pt x="17" y="189"/>
                  </a:lnTo>
                  <a:lnTo>
                    <a:pt x="9" y="193"/>
                  </a:lnTo>
                  <a:lnTo>
                    <a:pt x="0" y="195"/>
                  </a:lnTo>
                  <a:lnTo>
                    <a:pt x="11" y="234"/>
                  </a:lnTo>
                  <a:lnTo>
                    <a:pt x="11" y="234"/>
                  </a:lnTo>
                  <a:lnTo>
                    <a:pt x="18" y="233"/>
                  </a:lnTo>
                  <a:lnTo>
                    <a:pt x="26" y="230"/>
                  </a:lnTo>
                  <a:lnTo>
                    <a:pt x="33" y="228"/>
                  </a:lnTo>
                  <a:lnTo>
                    <a:pt x="40" y="224"/>
                  </a:lnTo>
                  <a:lnTo>
                    <a:pt x="47" y="220"/>
                  </a:lnTo>
                  <a:lnTo>
                    <a:pt x="53" y="215"/>
                  </a:lnTo>
                  <a:lnTo>
                    <a:pt x="59" y="209"/>
                  </a:lnTo>
                  <a:lnTo>
                    <a:pt x="65" y="203"/>
                  </a:lnTo>
                  <a:lnTo>
                    <a:pt x="70" y="195"/>
                  </a:lnTo>
                  <a:lnTo>
                    <a:pt x="75" y="187"/>
                  </a:lnTo>
                  <a:lnTo>
                    <a:pt x="79" y="178"/>
                  </a:lnTo>
                  <a:lnTo>
                    <a:pt x="82" y="168"/>
                  </a:lnTo>
                  <a:lnTo>
                    <a:pt x="86" y="156"/>
                  </a:lnTo>
                  <a:lnTo>
                    <a:pt x="88" y="143"/>
                  </a:lnTo>
                  <a:lnTo>
                    <a:pt x="89" y="130"/>
                  </a:lnTo>
                  <a:lnTo>
                    <a:pt x="90" y="116"/>
                  </a:lnTo>
                  <a:lnTo>
                    <a:pt x="93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7" name="Freeform 126"/>
            <p:cNvSpPr>
              <a:spLocks noEditPoints="1"/>
            </p:cNvSpPr>
            <p:nvPr userDrawn="1"/>
          </p:nvSpPr>
          <p:spPr bwMode="auto">
            <a:xfrm>
              <a:off x="1217613" y="6362701"/>
              <a:ext cx="80963" cy="95250"/>
            </a:xfrm>
            <a:custGeom>
              <a:avLst/>
              <a:gdLst>
                <a:gd name="T0" fmla="*/ 204 w 204"/>
                <a:gd name="T1" fmla="*/ 105 h 239"/>
                <a:gd name="T2" fmla="*/ 196 w 204"/>
                <a:gd name="T3" fmla="*/ 69 h 239"/>
                <a:gd name="T4" fmla="*/ 182 w 204"/>
                <a:gd name="T5" fmla="*/ 40 h 239"/>
                <a:gd name="T6" fmla="*/ 160 w 204"/>
                <a:gd name="T7" fmla="*/ 18 h 239"/>
                <a:gd name="T8" fmla="*/ 133 w 204"/>
                <a:gd name="T9" fmla="*/ 5 h 239"/>
                <a:gd name="T10" fmla="*/ 102 w 204"/>
                <a:gd name="T11" fmla="*/ 0 h 239"/>
                <a:gd name="T12" fmla="*/ 81 w 204"/>
                <a:gd name="T13" fmla="*/ 2 h 239"/>
                <a:gd name="T14" fmla="*/ 53 w 204"/>
                <a:gd name="T15" fmla="*/ 12 h 239"/>
                <a:gd name="T16" fmla="*/ 30 w 204"/>
                <a:gd name="T17" fmla="*/ 31 h 239"/>
                <a:gd name="T18" fmla="*/ 12 w 204"/>
                <a:gd name="T19" fmla="*/ 58 h 239"/>
                <a:gd name="T20" fmla="*/ 2 w 204"/>
                <a:gd name="T21" fmla="*/ 93 h 239"/>
                <a:gd name="T22" fmla="*/ 0 w 204"/>
                <a:gd name="T23" fmla="*/ 119 h 239"/>
                <a:gd name="T24" fmla="*/ 5 w 204"/>
                <a:gd name="T25" fmla="*/ 158 h 239"/>
                <a:gd name="T26" fmla="*/ 17 w 204"/>
                <a:gd name="T27" fmla="*/ 189 h 239"/>
                <a:gd name="T28" fmla="*/ 36 w 204"/>
                <a:gd name="T29" fmla="*/ 214 h 239"/>
                <a:gd name="T30" fmla="*/ 61 w 204"/>
                <a:gd name="T31" fmla="*/ 231 h 239"/>
                <a:gd name="T32" fmla="*/ 90 w 204"/>
                <a:gd name="T33" fmla="*/ 239 h 239"/>
                <a:gd name="T34" fmla="*/ 112 w 204"/>
                <a:gd name="T35" fmla="*/ 239 h 239"/>
                <a:gd name="T36" fmla="*/ 142 w 204"/>
                <a:gd name="T37" fmla="*/ 231 h 239"/>
                <a:gd name="T38" fmla="*/ 167 w 204"/>
                <a:gd name="T39" fmla="*/ 215 h 239"/>
                <a:gd name="T40" fmla="*/ 187 w 204"/>
                <a:gd name="T41" fmla="*/ 190 h 239"/>
                <a:gd name="T42" fmla="*/ 200 w 204"/>
                <a:gd name="T43" fmla="*/ 158 h 239"/>
                <a:gd name="T44" fmla="*/ 204 w 204"/>
                <a:gd name="T45" fmla="*/ 118 h 239"/>
                <a:gd name="T46" fmla="*/ 159 w 204"/>
                <a:gd name="T47" fmla="*/ 119 h 239"/>
                <a:gd name="T48" fmla="*/ 150 w 204"/>
                <a:gd name="T49" fmla="*/ 163 h 239"/>
                <a:gd name="T50" fmla="*/ 135 w 204"/>
                <a:gd name="T51" fmla="*/ 183 h 239"/>
                <a:gd name="T52" fmla="*/ 120 w 204"/>
                <a:gd name="T53" fmla="*/ 193 h 239"/>
                <a:gd name="T54" fmla="*/ 103 w 204"/>
                <a:gd name="T55" fmla="*/ 197 h 239"/>
                <a:gd name="T56" fmla="*/ 90 w 204"/>
                <a:gd name="T57" fmla="*/ 195 h 239"/>
                <a:gd name="T58" fmla="*/ 74 w 204"/>
                <a:gd name="T59" fmla="*/ 189 h 239"/>
                <a:gd name="T60" fmla="*/ 61 w 204"/>
                <a:gd name="T61" fmla="*/ 177 h 239"/>
                <a:gd name="T62" fmla="*/ 52 w 204"/>
                <a:gd name="T63" fmla="*/ 159 h 239"/>
                <a:gd name="T64" fmla="*/ 45 w 204"/>
                <a:gd name="T65" fmla="*/ 118 h 239"/>
                <a:gd name="T66" fmla="*/ 49 w 204"/>
                <a:gd name="T67" fmla="*/ 87 h 239"/>
                <a:gd name="T68" fmla="*/ 60 w 204"/>
                <a:gd name="T69" fmla="*/ 63 h 239"/>
                <a:gd name="T70" fmla="*/ 73 w 204"/>
                <a:gd name="T71" fmla="*/ 51 h 239"/>
                <a:gd name="T72" fmla="*/ 88 w 204"/>
                <a:gd name="T73" fmla="*/ 44 h 239"/>
                <a:gd name="T74" fmla="*/ 100 w 204"/>
                <a:gd name="T75" fmla="*/ 43 h 239"/>
                <a:gd name="T76" fmla="*/ 119 w 204"/>
                <a:gd name="T77" fmla="*/ 46 h 239"/>
                <a:gd name="T78" fmla="*/ 135 w 204"/>
                <a:gd name="T79" fmla="*/ 55 h 239"/>
                <a:gd name="T80" fmla="*/ 147 w 204"/>
                <a:gd name="T81" fmla="*/ 69 h 239"/>
                <a:gd name="T82" fmla="*/ 155 w 204"/>
                <a:gd name="T83" fmla="*/ 88 h 239"/>
                <a:gd name="T84" fmla="*/ 159 w 204"/>
                <a:gd name="T85" fmla="*/ 1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4" h="239">
                  <a:moveTo>
                    <a:pt x="204" y="118"/>
                  </a:moveTo>
                  <a:lnTo>
                    <a:pt x="204" y="118"/>
                  </a:lnTo>
                  <a:lnTo>
                    <a:pt x="204" y="105"/>
                  </a:lnTo>
                  <a:lnTo>
                    <a:pt x="202" y="92"/>
                  </a:lnTo>
                  <a:lnTo>
                    <a:pt x="200" y="81"/>
                  </a:lnTo>
                  <a:lnTo>
                    <a:pt x="196" y="69"/>
                  </a:lnTo>
                  <a:lnTo>
                    <a:pt x="192" y="59"/>
                  </a:lnTo>
                  <a:lnTo>
                    <a:pt x="187" y="49"/>
                  </a:lnTo>
                  <a:lnTo>
                    <a:pt x="182" y="40"/>
                  </a:lnTo>
                  <a:lnTo>
                    <a:pt x="175" y="32"/>
                  </a:lnTo>
                  <a:lnTo>
                    <a:pt x="168" y="25"/>
                  </a:lnTo>
                  <a:lnTo>
                    <a:pt x="160" y="18"/>
                  </a:lnTo>
                  <a:lnTo>
                    <a:pt x="152" y="13"/>
                  </a:lnTo>
                  <a:lnTo>
                    <a:pt x="143" y="8"/>
                  </a:lnTo>
                  <a:lnTo>
                    <a:pt x="133" y="5"/>
                  </a:lnTo>
                  <a:lnTo>
                    <a:pt x="123" y="2"/>
                  </a:lnTo>
                  <a:lnTo>
                    <a:pt x="113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81" y="2"/>
                  </a:lnTo>
                  <a:lnTo>
                    <a:pt x="71" y="4"/>
                  </a:lnTo>
                  <a:lnTo>
                    <a:pt x="62" y="8"/>
                  </a:lnTo>
                  <a:lnTo>
                    <a:pt x="53" y="12"/>
                  </a:lnTo>
                  <a:lnTo>
                    <a:pt x="45" y="18"/>
                  </a:lnTo>
                  <a:lnTo>
                    <a:pt x="37" y="24"/>
                  </a:lnTo>
                  <a:lnTo>
                    <a:pt x="30" y="31"/>
                  </a:lnTo>
                  <a:lnTo>
                    <a:pt x="23" y="40"/>
                  </a:lnTo>
                  <a:lnTo>
                    <a:pt x="17" y="49"/>
                  </a:lnTo>
                  <a:lnTo>
                    <a:pt x="12" y="58"/>
                  </a:lnTo>
                  <a:lnTo>
                    <a:pt x="8" y="69"/>
                  </a:lnTo>
                  <a:lnTo>
                    <a:pt x="5" y="80"/>
                  </a:lnTo>
                  <a:lnTo>
                    <a:pt x="2" y="93"/>
                  </a:lnTo>
                  <a:lnTo>
                    <a:pt x="1" y="106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5"/>
                  </a:lnTo>
                  <a:lnTo>
                    <a:pt x="5" y="158"/>
                  </a:lnTo>
                  <a:lnTo>
                    <a:pt x="8" y="169"/>
                  </a:lnTo>
                  <a:lnTo>
                    <a:pt x="12" y="180"/>
                  </a:lnTo>
                  <a:lnTo>
                    <a:pt x="17" y="189"/>
                  </a:lnTo>
                  <a:lnTo>
                    <a:pt x="23" y="198"/>
                  </a:lnTo>
                  <a:lnTo>
                    <a:pt x="29" y="207"/>
                  </a:lnTo>
                  <a:lnTo>
                    <a:pt x="36" y="214"/>
                  </a:lnTo>
                  <a:lnTo>
                    <a:pt x="44" y="221"/>
                  </a:lnTo>
                  <a:lnTo>
                    <a:pt x="52" y="226"/>
                  </a:lnTo>
                  <a:lnTo>
                    <a:pt x="61" y="231"/>
                  </a:lnTo>
                  <a:lnTo>
                    <a:pt x="70" y="234"/>
                  </a:lnTo>
                  <a:lnTo>
                    <a:pt x="80" y="237"/>
                  </a:lnTo>
                  <a:lnTo>
                    <a:pt x="90" y="239"/>
                  </a:lnTo>
                  <a:lnTo>
                    <a:pt x="101" y="239"/>
                  </a:lnTo>
                  <a:lnTo>
                    <a:pt x="101" y="239"/>
                  </a:lnTo>
                  <a:lnTo>
                    <a:pt x="112" y="239"/>
                  </a:lnTo>
                  <a:lnTo>
                    <a:pt x="122" y="237"/>
                  </a:lnTo>
                  <a:lnTo>
                    <a:pt x="132" y="235"/>
                  </a:lnTo>
                  <a:lnTo>
                    <a:pt x="142" y="231"/>
                  </a:lnTo>
                  <a:lnTo>
                    <a:pt x="151" y="227"/>
                  </a:lnTo>
                  <a:lnTo>
                    <a:pt x="159" y="221"/>
                  </a:lnTo>
                  <a:lnTo>
                    <a:pt x="167" y="215"/>
                  </a:lnTo>
                  <a:lnTo>
                    <a:pt x="175" y="208"/>
                  </a:lnTo>
                  <a:lnTo>
                    <a:pt x="181" y="199"/>
                  </a:lnTo>
                  <a:lnTo>
                    <a:pt x="187" y="190"/>
                  </a:lnTo>
                  <a:lnTo>
                    <a:pt x="192" y="181"/>
                  </a:lnTo>
                  <a:lnTo>
                    <a:pt x="196" y="170"/>
                  </a:lnTo>
                  <a:lnTo>
                    <a:pt x="200" y="158"/>
                  </a:lnTo>
                  <a:lnTo>
                    <a:pt x="202" y="145"/>
                  </a:lnTo>
                  <a:lnTo>
                    <a:pt x="204" y="132"/>
                  </a:lnTo>
                  <a:lnTo>
                    <a:pt x="204" y="118"/>
                  </a:lnTo>
                  <a:lnTo>
                    <a:pt x="204" y="118"/>
                  </a:lnTo>
                  <a:close/>
                  <a:moveTo>
                    <a:pt x="159" y="119"/>
                  </a:moveTo>
                  <a:lnTo>
                    <a:pt x="159" y="119"/>
                  </a:lnTo>
                  <a:lnTo>
                    <a:pt x="158" y="135"/>
                  </a:lnTo>
                  <a:lnTo>
                    <a:pt x="155" y="150"/>
                  </a:lnTo>
                  <a:lnTo>
                    <a:pt x="150" y="163"/>
                  </a:lnTo>
                  <a:lnTo>
                    <a:pt x="143" y="174"/>
                  </a:lnTo>
                  <a:lnTo>
                    <a:pt x="140" y="179"/>
                  </a:lnTo>
                  <a:lnTo>
                    <a:pt x="135" y="183"/>
                  </a:lnTo>
                  <a:lnTo>
                    <a:pt x="131" y="187"/>
                  </a:lnTo>
                  <a:lnTo>
                    <a:pt x="126" y="191"/>
                  </a:lnTo>
                  <a:lnTo>
                    <a:pt x="120" y="193"/>
                  </a:lnTo>
                  <a:lnTo>
                    <a:pt x="115" y="195"/>
                  </a:lnTo>
                  <a:lnTo>
                    <a:pt x="109" y="196"/>
                  </a:lnTo>
                  <a:lnTo>
                    <a:pt x="103" y="197"/>
                  </a:lnTo>
                  <a:lnTo>
                    <a:pt x="103" y="197"/>
                  </a:lnTo>
                  <a:lnTo>
                    <a:pt x="96" y="196"/>
                  </a:lnTo>
                  <a:lnTo>
                    <a:pt x="90" y="195"/>
                  </a:lnTo>
                  <a:lnTo>
                    <a:pt x="85" y="194"/>
                  </a:lnTo>
                  <a:lnTo>
                    <a:pt x="79" y="192"/>
                  </a:lnTo>
                  <a:lnTo>
                    <a:pt x="74" y="189"/>
                  </a:lnTo>
                  <a:lnTo>
                    <a:pt x="70" y="185"/>
                  </a:lnTo>
                  <a:lnTo>
                    <a:pt x="65" y="181"/>
                  </a:lnTo>
                  <a:lnTo>
                    <a:pt x="61" y="177"/>
                  </a:lnTo>
                  <a:lnTo>
                    <a:pt x="58" y="171"/>
                  </a:lnTo>
                  <a:lnTo>
                    <a:pt x="55" y="166"/>
                  </a:lnTo>
                  <a:lnTo>
                    <a:pt x="52" y="159"/>
                  </a:lnTo>
                  <a:lnTo>
                    <a:pt x="50" y="152"/>
                  </a:lnTo>
                  <a:lnTo>
                    <a:pt x="47" y="136"/>
                  </a:lnTo>
                  <a:lnTo>
                    <a:pt x="45" y="118"/>
                  </a:lnTo>
                  <a:lnTo>
                    <a:pt x="45" y="118"/>
                  </a:lnTo>
                  <a:lnTo>
                    <a:pt x="46" y="102"/>
                  </a:lnTo>
                  <a:lnTo>
                    <a:pt x="49" y="87"/>
                  </a:lnTo>
                  <a:lnTo>
                    <a:pt x="54" y="74"/>
                  </a:lnTo>
                  <a:lnTo>
                    <a:pt x="57" y="68"/>
                  </a:lnTo>
                  <a:lnTo>
                    <a:pt x="60" y="63"/>
                  </a:lnTo>
                  <a:lnTo>
                    <a:pt x="64" y="59"/>
                  </a:lnTo>
                  <a:lnTo>
                    <a:pt x="68" y="54"/>
                  </a:lnTo>
                  <a:lnTo>
                    <a:pt x="73" y="51"/>
                  </a:lnTo>
                  <a:lnTo>
                    <a:pt x="77" y="48"/>
                  </a:lnTo>
                  <a:lnTo>
                    <a:pt x="83" y="46"/>
                  </a:lnTo>
                  <a:lnTo>
                    <a:pt x="88" y="44"/>
                  </a:lnTo>
                  <a:lnTo>
                    <a:pt x="94" y="43"/>
                  </a:lnTo>
                  <a:lnTo>
                    <a:pt x="100" y="43"/>
                  </a:lnTo>
                  <a:lnTo>
                    <a:pt x="100" y="43"/>
                  </a:lnTo>
                  <a:lnTo>
                    <a:pt x="107" y="43"/>
                  </a:lnTo>
                  <a:lnTo>
                    <a:pt x="113" y="44"/>
                  </a:lnTo>
                  <a:lnTo>
                    <a:pt x="119" y="46"/>
                  </a:lnTo>
                  <a:lnTo>
                    <a:pt x="125" y="48"/>
                  </a:lnTo>
                  <a:lnTo>
                    <a:pt x="130" y="51"/>
                  </a:lnTo>
                  <a:lnTo>
                    <a:pt x="135" y="55"/>
                  </a:lnTo>
                  <a:lnTo>
                    <a:pt x="139" y="59"/>
                  </a:lnTo>
                  <a:lnTo>
                    <a:pt x="143" y="63"/>
                  </a:lnTo>
                  <a:lnTo>
                    <a:pt x="147" y="69"/>
                  </a:lnTo>
                  <a:lnTo>
                    <a:pt x="150" y="75"/>
                  </a:lnTo>
                  <a:lnTo>
                    <a:pt x="153" y="81"/>
                  </a:lnTo>
                  <a:lnTo>
                    <a:pt x="155" y="88"/>
                  </a:lnTo>
                  <a:lnTo>
                    <a:pt x="158" y="103"/>
                  </a:lnTo>
                  <a:lnTo>
                    <a:pt x="159" y="119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8" name="Freeform 127"/>
            <p:cNvSpPr>
              <a:spLocks/>
            </p:cNvSpPr>
            <p:nvPr userDrawn="1"/>
          </p:nvSpPr>
          <p:spPr bwMode="auto">
            <a:xfrm>
              <a:off x="1309688" y="6362701"/>
              <a:ext cx="123825" cy="93663"/>
            </a:xfrm>
            <a:custGeom>
              <a:avLst/>
              <a:gdLst>
                <a:gd name="T0" fmla="*/ 179 w 313"/>
                <a:gd name="T1" fmla="*/ 235 h 235"/>
                <a:gd name="T2" fmla="*/ 206 w 313"/>
                <a:gd name="T3" fmla="*/ 131 h 235"/>
                <a:gd name="T4" fmla="*/ 313 w 313"/>
                <a:gd name="T5" fmla="*/ 235 h 235"/>
                <a:gd name="T6" fmla="*/ 269 w 313"/>
                <a:gd name="T7" fmla="*/ 53 h 235"/>
                <a:gd name="T8" fmla="*/ 273 w 313"/>
                <a:gd name="T9" fmla="*/ 47 h 235"/>
                <a:gd name="T10" fmla="*/ 283 w 313"/>
                <a:gd name="T11" fmla="*/ 40 h 235"/>
                <a:gd name="T12" fmla="*/ 289 w 313"/>
                <a:gd name="T13" fmla="*/ 39 h 235"/>
                <a:gd name="T14" fmla="*/ 300 w 313"/>
                <a:gd name="T15" fmla="*/ 40 h 235"/>
                <a:gd name="T16" fmla="*/ 307 w 313"/>
                <a:gd name="T17" fmla="*/ 44 h 235"/>
                <a:gd name="T18" fmla="*/ 307 w 313"/>
                <a:gd name="T19" fmla="*/ 5 h 235"/>
                <a:gd name="T20" fmla="*/ 291 w 313"/>
                <a:gd name="T21" fmla="*/ 0 h 235"/>
                <a:gd name="T22" fmla="*/ 284 w 313"/>
                <a:gd name="T23" fmla="*/ 0 h 235"/>
                <a:gd name="T24" fmla="*/ 270 w 313"/>
                <a:gd name="T25" fmla="*/ 2 h 235"/>
                <a:gd name="T26" fmla="*/ 258 w 313"/>
                <a:gd name="T27" fmla="*/ 8 h 235"/>
                <a:gd name="T28" fmla="*/ 247 w 313"/>
                <a:gd name="T29" fmla="*/ 19 h 235"/>
                <a:gd name="T30" fmla="*/ 238 w 313"/>
                <a:gd name="T31" fmla="*/ 35 h 235"/>
                <a:gd name="T32" fmla="*/ 179 w 313"/>
                <a:gd name="T33" fmla="*/ 94 h 235"/>
                <a:gd name="T34" fmla="*/ 135 w 313"/>
                <a:gd name="T35" fmla="*/ 5 h 235"/>
                <a:gd name="T36" fmla="*/ 108 w 313"/>
                <a:gd name="T37" fmla="*/ 94 h 235"/>
                <a:gd name="T38" fmla="*/ 75 w 313"/>
                <a:gd name="T39" fmla="*/ 35 h 235"/>
                <a:gd name="T40" fmla="*/ 66 w 313"/>
                <a:gd name="T41" fmla="*/ 19 h 235"/>
                <a:gd name="T42" fmla="*/ 56 w 313"/>
                <a:gd name="T43" fmla="*/ 8 h 235"/>
                <a:gd name="T44" fmla="*/ 43 w 313"/>
                <a:gd name="T45" fmla="*/ 2 h 235"/>
                <a:gd name="T46" fmla="*/ 29 w 313"/>
                <a:gd name="T47" fmla="*/ 0 h 235"/>
                <a:gd name="T48" fmla="*/ 23 w 313"/>
                <a:gd name="T49" fmla="*/ 0 h 235"/>
                <a:gd name="T50" fmla="*/ 6 w 313"/>
                <a:gd name="T51" fmla="*/ 5 h 235"/>
                <a:gd name="T52" fmla="*/ 6 w 313"/>
                <a:gd name="T53" fmla="*/ 44 h 235"/>
                <a:gd name="T54" fmla="*/ 14 w 313"/>
                <a:gd name="T55" fmla="*/ 40 h 235"/>
                <a:gd name="T56" fmla="*/ 25 w 313"/>
                <a:gd name="T57" fmla="*/ 39 h 235"/>
                <a:gd name="T58" fmla="*/ 31 w 313"/>
                <a:gd name="T59" fmla="*/ 40 h 235"/>
                <a:gd name="T60" fmla="*/ 41 w 313"/>
                <a:gd name="T61" fmla="*/ 47 h 235"/>
                <a:gd name="T62" fmla="*/ 73 w 313"/>
                <a:gd name="T63" fmla="*/ 107 h 235"/>
                <a:gd name="T64" fmla="*/ 49 w 313"/>
                <a:gd name="T65" fmla="*/ 235 h 235"/>
                <a:gd name="T66" fmla="*/ 135 w 313"/>
                <a:gd name="T67" fmla="*/ 13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235">
                  <a:moveTo>
                    <a:pt x="135" y="235"/>
                  </a:moveTo>
                  <a:lnTo>
                    <a:pt x="179" y="235"/>
                  </a:lnTo>
                  <a:lnTo>
                    <a:pt x="179" y="131"/>
                  </a:lnTo>
                  <a:lnTo>
                    <a:pt x="206" y="131"/>
                  </a:lnTo>
                  <a:lnTo>
                    <a:pt x="264" y="235"/>
                  </a:lnTo>
                  <a:lnTo>
                    <a:pt x="313" y="235"/>
                  </a:lnTo>
                  <a:lnTo>
                    <a:pt x="240" y="107"/>
                  </a:lnTo>
                  <a:lnTo>
                    <a:pt x="269" y="53"/>
                  </a:lnTo>
                  <a:lnTo>
                    <a:pt x="269" y="53"/>
                  </a:lnTo>
                  <a:lnTo>
                    <a:pt x="273" y="47"/>
                  </a:lnTo>
                  <a:lnTo>
                    <a:pt x="277" y="43"/>
                  </a:lnTo>
                  <a:lnTo>
                    <a:pt x="283" y="40"/>
                  </a:lnTo>
                  <a:lnTo>
                    <a:pt x="289" y="39"/>
                  </a:lnTo>
                  <a:lnTo>
                    <a:pt x="289" y="39"/>
                  </a:lnTo>
                  <a:lnTo>
                    <a:pt x="295" y="39"/>
                  </a:lnTo>
                  <a:lnTo>
                    <a:pt x="300" y="40"/>
                  </a:lnTo>
                  <a:lnTo>
                    <a:pt x="304" y="42"/>
                  </a:lnTo>
                  <a:lnTo>
                    <a:pt x="307" y="44"/>
                  </a:lnTo>
                  <a:lnTo>
                    <a:pt x="307" y="5"/>
                  </a:lnTo>
                  <a:lnTo>
                    <a:pt x="307" y="5"/>
                  </a:lnTo>
                  <a:lnTo>
                    <a:pt x="296" y="1"/>
                  </a:lnTo>
                  <a:lnTo>
                    <a:pt x="291" y="0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77" y="0"/>
                  </a:lnTo>
                  <a:lnTo>
                    <a:pt x="270" y="2"/>
                  </a:lnTo>
                  <a:lnTo>
                    <a:pt x="264" y="5"/>
                  </a:lnTo>
                  <a:lnTo>
                    <a:pt x="258" y="8"/>
                  </a:lnTo>
                  <a:lnTo>
                    <a:pt x="252" y="13"/>
                  </a:lnTo>
                  <a:lnTo>
                    <a:pt x="247" y="19"/>
                  </a:lnTo>
                  <a:lnTo>
                    <a:pt x="243" y="26"/>
                  </a:lnTo>
                  <a:lnTo>
                    <a:pt x="238" y="35"/>
                  </a:lnTo>
                  <a:lnTo>
                    <a:pt x="206" y="94"/>
                  </a:lnTo>
                  <a:lnTo>
                    <a:pt x="179" y="94"/>
                  </a:lnTo>
                  <a:lnTo>
                    <a:pt x="179" y="5"/>
                  </a:lnTo>
                  <a:lnTo>
                    <a:pt x="135" y="5"/>
                  </a:lnTo>
                  <a:lnTo>
                    <a:pt x="135" y="94"/>
                  </a:lnTo>
                  <a:lnTo>
                    <a:pt x="108" y="94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1" y="26"/>
                  </a:lnTo>
                  <a:lnTo>
                    <a:pt x="66" y="19"/>
                  </a:lnTo>
                  <a:lnTo>
                    <a:pt x="61" y="13"/>
                  </a:lnTo>
                  <a:lnTo>
                    <a:pt x="56" y="8"/>
                  </a:lnTo>
                  <a:lnTo>
                    <a:pt x="50" y="5"/>
                  </a:lnTo>
                  <a:lnTo>
                    <a:pt x="43" y="2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6" y="5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10" y="42"/>
                  </a:lnTo>
                  <a:lnTo>
                    <a:pt x="14" y="40"/>
                  </a:lnTo>
                  <a:lnTo>
                    <a:pt x="19" y="39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31" y="40"/>
                  </a:lnTo>
                  <a:lnTo>
                    <a:pt x="36" y="43"/>
                  </a:lnTo>
                  <a:lnTo>
                    <a:pt x="41" y="47"/>
                  </a:lnTo>
                  <a:lnTo>
                    <a:pt x="45" y="53"/>
                  </a:lnTo>
                  <a:lnTo>
                    <a:pt x="73" y="107"/>
                  </a:lnTo>
                  <a:lnTo>
                    <a:pt x="0" y="235"/>
                  </a:lnTo>
                  <a:lnTo>
                    <a:pt x="49" y="235"/>
                  </a:lnTo>
                  <a:lnTo>
                    <a:pt x="108" y="131"/>
                  </a:lnTo>
                  <a:lnTo>
                    <a:pt x="135" y="131"/>
                  </a:lnTo>
                  <a:lnTo>
                    <a:pt x="135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9" name="Freeform 128"/>
            <p:cNvSpPr>
              <a:spLocks/>
            </p:cNvSpPr>
            <p:nvPr userDrawn="1"/>
          </p:nvSpPr>
          <p:spPr bwMode="auto">
            <a:xfrm>
              <a:off x="1449388" y="6365876"/>
              <a:ext cx="73025" cy="90488"/>
            </a:xfrm>
            <a:custGeom>
              <a:avLst/>
              <a:gdLst>
                <a:gd name="T0" fmla="*/ 139 w 184"/>
                <a:gd name="T1" fmla="*/ 0 h 230"/>
                <a:gd name="T2" fmla="*/ 139 w 184"/>
                <a:gd name="T3" fmla="*/ 87 h 230"/>
                <a:gd name="T4" fmla="*/ 45 w 184"/>
                <a:gd name="T5" fmla="*/ 87 h 230"/>
                <a:gd name="T6" fmla="*/ 45 w 184"/>
                <a:gd name="T7" fmla="*/ 0 h 230"/>
                <a:gd name="T8" fmla="*/ 0 w 184"/>
                <a:gd name="T9" fmla="*/ 0 h 230"/>
                <a:gd name="T10" fmla="*/ 0 w 184"/>
                <a:gd name="T11" fmla="*/ 230 h 230"/>
                <a:gd name="T12" fmla="*/ 45 w 184"/>
                <a:gd name="T13" fmla="*/ 230 h 230"/>
                <a:gd name="T14" fmla="*/ 45 w 184"/>
                <a:gd name="T15" fmla="*/ 126 h 230"/>
                <a:gd name="T16" fmla="*/ 139 w 184"/>
                <a:gd name="T17" fmla="*/ 126 h 230"/>
                <a:gd name="T18" fmla="*/ 139 w 184"/>
                <a:gd name="T19" fmla="*/ 230 h 230"/>
                <a:gd name="T20" fmla="*/ 184 w 184"/>
                <a:gd name="T21" fmla="*/ 230 h 230"/>
                <a:gd name="T22" fmla="*/ 184 w 184"/>
                <a:gd name="T23" fmla="*/ 0 h 230"/>
                <a:gd name="T24" fmla="*/ 139 w 184"/>
                <a:gd name="T2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230">
                  <a:moveTo>
                    <a:pt x="139" y="0"/>
                  </a:moveTo>
                  <a:lnTo>
                    <a:pt x="139" y="87"/>
                  </a:lnTo>
                  <a:lnTo>
                    <a:pt x="45" y="87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45" y="230"/>
                  </a:lnTo>
                  <a:lnTo>
                    <a:pt x="45" y="126"/>
                  </a:lnTo>
                  <a:lnTo>
                    <a:pt x="139" y="126"/>
                  </a:lnTo>
                  <a:lnTo>
                    <a:pt x="139" y="230"/>
                  </a:lnTo>
                  <a:lnTo>
                    <a:pt x="184" y="230"/>
                  </a:lnTo>
                  <a:lnTo>
                    <a:pt x="184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0" name="Freeform 129"/>
            <p:cNvSpPr>
              <a:spLocks noEditPoints="1"/>
            </p:cNvSpPr>
            <p:nvPr userDrawn="1"/>
          </p:nvSpPr>
          <p:spPr bwMode="auto">
            <a:xfrm>
              <a:off x="1544638" y="6365876"/>
              <a:ext cx="100013" cy="90488"/>
            </a:xfrm>
            <a:custGeom>
              <a:avLst/>
              <a:gdLst>
                <a:gd name="T0" fmla="*/ 0 w 248"/>
                <a:gd name="T1" fmla="*/ 0 h 230"/>
                <a:gd name="T2" fmla="*/ 91 w 248"/>
                <a:gd name="T3" fmla="*/ 230 h 230"/>
                <a:gd name="T4" fmla="*/ 99 w 248"/>
                <a:gd name="T5" fmla="*/ 229 h 230"/>
                <a:gd name="T6" fmla="*/ 115 w 248"/>
                <a:gd name="T7" fmla="*/ 227 h 230"/>
                <a:gd name="T8" fmla="*/ 129 w 248"/>
                <a:gd name="T9" fmla="*/ 222 h 230"/>
                <a:gd name="T10" fmla="*/ 142 w 248"/>
                <a:gd name="T11" fmla="*/ 215 h 230"/>
                <a:gd name="T12" fmla="*/ 152 w 248"/>
                <a:gd name="T13" fmla="*/ 206 h 230"/>
                <a:gd name="T14" fmla="*/ 160 w 248"/>
                <a:gd name="T15" fmla="*/ 194 h 230"/>
                <a:gd name="T16" fmla="*/ 166 w 248"/>
                <a:gd name="T17" fmla="*/ 180 h 230"/>
                <a:gd name="T18" fmla="*/ 169 w 248"/>
                <a:gd name="T19" fmla="*/ 164 h 230"/>
                <a:gd name="T20" fmla="*/ 169 w 248"/>
                <a:gd name="T21" fmla="*/ 155 h 230"/>
                <a:gd name="T22" fmla="*/ 168 w 248"/>
                <a:gd name="T23" fmla="*/ 137 h 230"/>
                <a:gd name="T24" fmla="*/ 163 w 248"/>
                <a:gd name="T25" fmla="*/ 122 h 230"/>
                <a:gd name="T26" fmla="*/ 157 w 248"/>
                <a:gd name="T27" fmla="*/ 109 h 230"/>
                <a:gd name="T28" fmla="*/ 148 w 248"/>
                <a:gd name="T29" fmla="*/ 99 h 230"/>
                <a:gd name="T30" fmla="*/ 137 w 248"/>
                <a:gd name="T31" fmla="*/ 91 h 230"/>
                <a:gd name="T32" fmla="*/ 124 w 248"/>
                <a:gd name="T33" fmla="*/ 85 h 230"/>
                <a:gd name="T34" fmla="*/ 109 w 248"/>
                <a:gd name="T35" fmla="*/ 81 h 230"/>
                <a:gd name="T36" fmla="*/ 93 w 248"/>
                <a:gd name="T37" fmla="*/ 80 h 230"/>
                <a:gd name="T38" fmla="*/ 45 w 248"/>
                <a:gd name="T39" fmla="*/ 0 h 230"/>
                <a:gd name="T40" fmla="*/ 45 w 248"/>
                <a:gd name="T41" fmla="*/ 117 h 230"/>
                <a:gd name="T42" fmla="*/ 89 w 248"/>
                <a:gd name="T43" fmla="*/ 117 h 230"/>
                <a:gd name="T44" fmla="*/ 105 w 248"/>
                <a:gd name="T45" fmla="*/ 120 h 230"/>
                <a:gd name="T46" fmla="*/ 116 w 248"/>
                <a:gd name="T47" fmla="*/ 127 h 230"/>
                <a:gd name="T48" fmla="*/ 124 w 248"/>
                <a:gd name="T49" fmla="*/ 138 h 230"/>
                <a:gd name="T50" fmla="*/ 126 w 248"/>
                <a:gd name="T51" fmla="*/ 155 h 230"/>
                <a:gd name="T52" fmla="*/ 126 w 248"/>
                <a:gd name="T53" fmla="*/ 163 h 230"/>
                <a:gd name="T54" fmla="*/ 121 w 248"/>
                <a:gd name="T55" fmla="*/ 177 h 230"/>
                <a:gd name="T56" fmla="*/ 112 w 248"/>
                <a:gd name="T57" fmla="*/ 187 h 230"/>
                <a:gd name="T58" fmla="*/ 98 w 248"/>
                <a:gd name="T59" fmla="*/ 192 h 230"/>
                <a:gd name="T60" fmla="*/ 45 w 248"/>
                <a:gd name="T61" fmla="*/ 192 h 230"/>
                <a:gd name="T62" fmla="*/ 248 w 248"/>
                <a:gd name="T63" fmla="*/ 0 h 230"/>
                <a:gd name="T64" fmla="*/ 203 w 248"/>
                <a:gd name="T6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8" h="230">
                  <a:moveTo>
                    <a:pt x="45" y="0"/>
                  </a:moveTo>
                  <a:lnTo>
                    <a:pt x="0" y="0"/>
                  </a:lnTo>
                  <a:lnTo>
                    <a:pt x="0" y="230"/>
                  </a:lnTo>
                  <a:lnTo>
                    <a:pt x="91" y="230"/>
                  </a:lnTo>
                  <a:lnTo>
                    <a:pt x="91" y="230"/>
                  </a:lnTo>
                  <a:lnTo>
                    <a:pt x="99" y="229"/>
                  </a:lnTo>
                  <a:lnTo>
                    <a:pt x="107" y="228"/>
                  </a:lnTo>
                  <a:lnTo>
                    <a:pt x="115" y="227"/>
                  </a:lnTo>
                  <a:lnTo>
                    <a:pt x="122" y="225"/>
                  </a:lnTo>
                  <a:lnTo>
                    <a:pt x="129" y="222"/>
                  </a:lnTo>
                  <a:lnTo>
                    <a:pt x="136" y="219"/>
                  </a:lnTo>
                  <a:lnTo>
                    <a:pt x="142" y="215"/>
                  </a:lnTo>
                  <a:lnTo>
                    <a:pt x="147" y="211"/>
                  </a:lnTo>
                  <a:lnTo>
                    <a:pt x="152" y="206"/>
                  </a:lnTo>
                  <a:lnTo>
                    <a:pt x="157" y="200"/>
                  </a:lnTo>
                  <a:lnTo>
                    <a:pt x="160" y="194"/>
                  </a:lnTo>
                  <a:lnTo>
                    <a:pt x="163" y="187"/>
                  </a:lnTo>
                  <a:lnTo>
                    <a:pt x="166" y="180"/>
                  </a:lnTo>
                  <a:lnTo>
                    <a:pt x="168" y="172"/>
                  </a:lnTo>
                  <a:lnTo>
                    <a:pt x="169" y="164"/>
                  </a:lnTo>
                  <a:lnTo>
                    <a:pt x="169" y="155"/>
                  </a:lnTo>
                  <a:lnTo>
                    <a:pt x="169" y="155"/>
                  </a:lnTo>
                  <a:lnTo>
                    <a:pt x="169" y="146"/>
                  </a:lnTo>
                  <a:lnTo>
                    <a:pt x="168" y="137"/>
                  </a:lnTo>
                  <a:lnTo>
                    <a:pt x="166" y="129"/>
                  </a:lnTo>
                  <a:lnTo>
                    <a:pt x="163" y="122"/>
                  </a:lnTo>
                  <a:lnTo>
                    <a:pt x="160" y="115"/>
                  </a:lnTo>
                  <a:lnTo>
                    <a:pt x="157" y="109"/>
                  </a:lnTo>
                  <a:lnTo>
                    <a:pt x="152" y="104"/>
                  </a:lnTo>
                  <a:lnTo>
                    <a:pt x="148" y="99"/>
                  </a:lnTo>
                  <a:lnTo>
                    <a:pt x="142" y="94"/>
                  </a:lnTo>
                  <a:lnTo>
                    <a:pt x="137" y="91"/>
                  </a:lnTo>
                  <a:lnTo>
                    <a:pt x="130" y="88"/>
                  </a:lnTo>
                  <a:lnTo>
                    <a:pt x="124" y="85"/>
                  </a:lnTo>
                  <a:lnTo>
                    <a:pt x="117" y="83"/>
                  </a:lnTo>
                  <a:lnTo>
                    <a:pt x="109" y="81"/>
                  </a:lnTo>
                  <a:lnTo>
                    <a:pt x="101" y="81"/>
                  </a:lnTo>
                  <a:lnTo>
                    <a:pt x="93" y="80"/>
                  </a:lnTo>
                  <a:lnTo>
                    <a:pt x="45" y="80"/>
                  </a:lnTo>
                  <a:lnTo>
                    <a:pt x="45" y="0"/>
                  </a:lnTo>
                  <a:close/>
                  <a:moveTo>
                    <a:pt x="45" y="192"/>
                  </a:moveTo>
                  <a:lnTo>
                    <a:pt x="45" y="117"/>
                  </a:lnTo>
                  <a:lnTo>
                    <a:pt x="89" y="117"/>
                  </a:lnTo>
                  <a:lnTo>
                    <a:pt x="89" y="117"/>
                  </a:lnTo>
                  <a:lnTo>
                    <a:pt x="98" y="118"/>
                  </a:lnTo>
                  <a:lnTo>
                    <a:pt x="105" y="120"/>
                  </a:lnTo>
                  <a:lnTo>
                    <a:pt x="111" y="123"/>
                  </a:lnTo>
                  <a:lnTo>
                    <a:pt x="116" y="127"/>
                  </a:lnTo>
                  <a:lnTo>
                    <a:pt x="121" y="132"/>
                  </a:lnTo>
                  <a:lnTo>
                    <a:pt x="124" y="138"/>
                  </a:lnTo>
                  <a:lnTo>
                    <a:pt x="126" y="147"/>
                  </a:lnTo>
                  <a:lnTo>
                    <a:pt x="126" y="155"/>
                  </a:lnTo>
                  <a:lnTo>
                    <a:pt x="126" y="155"/>
                  </a:lnTo>
                  <a:lnTo>
                    <a:pt x="126" y="163"/>
                  </a:lnTo>
                  <a:lnTo>
                    <a:pt x="124" y="171"/>
                  </a:lnTo>
                  <a:lnTo>
                    <a:pt x="121" y="177"/>
                  </a:lnTo>
                  <a:lnTo>
                    <a:pt x="117" y="182"/>
                  </a:lnTo>
                  <a:lnTo>
                    <a:pt x="112" y="187"/>
                  </a:lnTo>
                  <a:lnTo>
                    <a:pt x="106" y="190"/>
                  </a:lnTo>
                  <a:lnTo>
                    <a:pt x="98" y="192"/>
                  </a:lnTo>
                  <a:lnTo>
                    <a:pt x="89" y="192"/>
                  </a:lnTo>
                  <a:lnTo>
                    <a:pt x="45" y="192"/>
                  </a:lnTo>
                  <a:close/>
                  <a:moveTo>
                    <a:pt x="248" y="230"/>
                  </a:moveTo>
                  <a:lnTo>
                    <a:pt x="248" y="0"/>
                  </a:lnTo>
                  <a:lnTo>
                    <a:pt x="203" y="0"/>
                  </a:lnTo>
                  <a:lnTo>
                    <a:pt x="203" y="230"/>
                  </a:lnTo>
                  <a:lnTo>
                    <a:pt x="248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1" name="Freeform 130"/>
            <p:cNvSpPr>
              <a:spLocks noEditPoints="1"/>
            </p:cNvSpPr>
            <p:nvPr userDrawn="1"/>
          </p:nvSpPr>
          <p:spPr bwMode="auto">
            <a:xfrm>
              <a:off x="1662113" y="6362701"/>
              <a:ext cx="77788" cy="95250"/>
            </a:xfrm>
            <a:custGeom>
              <a:avLst/>
              <a:gdLst>
                <a:gd name="T0" fmla="*/ 196 w 196"/>
                <a:gd name="T1" fmla="*/ 114 h 239"/>
                <a:gd name="T2" fmla="*/ 195 w 196"/>
                <a:gd name="T3" fmla="*/ 92 h 239"/>
                <a:gd name="T4" fmla="*/ 190 w 196"/>
                <a:gd name="T5" fmla="*/ 70 h 239"/>
                <a:gd name="T6" fmla="*/ 183 w 196"/>
                <a:gd name="T7" fmla="*/ 51 h 239"/>
                <a:gd name="T8" fmla="*/ 173 w 196"/>
                <a:gd name="T9" fmla="*/ 34 h 239"/>
                <a:gd name="T10" fmla="*/ 159 w 196"/>
                <a:gd name="T11" fmla="*/ 20 h 239"/>
                <a:gd name="T12" fmla="*/ 143 w 196"/>
                <a:gd name="T13" fmla="*/ 9 h 239"/>
                <a:gd name="T14" fmla="*/ 123 w 196"/>
                <a:gd name="T15" fmla="*/ 2 h 239"/>
                <a:gd name="T16" fmla="*/ 100 w 196"/>
                <a:gd name="T17" fmla="*/ 0 h 239"/>
                <a:gd name="T18" fmla="*/ 89 w 196"/>
                <a:gd name="T19" fmla="*/ 0 h 239"/>
                <a:gd name="T20" fmla="*/ 69 w 196"/>
                <a:gd name="T21" fmla="*/ 4 h 239"/>
                <a:gd name="T22" fmla="*/ 51 w 196"/>
                <a:gd name="T23" fmla="*/ 12 h 239"/>
                <a:gd name="T24" fmla="*/ 35 w 196"/>
                <a:gd name="T25" fmla="*/ 23 h 239"/>
                <a:gd name="T26" fmla="*/ 21 w 196"/>
                <a:gd name="T27" fmla="*/ 38 h 239"/>
                <a:gd name="T28" fmla="*/ 11 w 196"/>
                <a:gd name="T29" fmla="*/ 57 h 239"/>
                <a:gd name="T30" fmla="*/ 4 w 196"/>
                <a:gd name="T31" fmla="*/ 79 h 239"/>
                <a:gd name="T32" fmla="*/ 0 w 196"/>
                <a:gd name="T33" fmla="*/ 105 h 239"/>
                <a:gd name="T34" fmla="*/ 0 w 196"/>
                <a:gd name="T35" fmla="*/ 119 h 239"/>
                <a:gd name="T36" fmla="*/ 2 w 196"/>
                <a:gd name="T37" fmla="*/ 147 h 239"/>
                <a:gd name="T38" fmla="*/ 8 w 196"/>
                <a:gd name="T39" fmla="*/ 173 h 239"/>
                <a:gd name="T40" fmla="*/ 18 w 196"/>
                <a:gd name="T41" fmla="*/ 193 h 239"/>
                <a:gd name="T42" fmla="*/ 30 w 196"/>
                <a:gd name="T43" fmla="*/ 209 h 239"/>
                <a:gd name="T44" fmla="*/ 36 w 196"/>
                <a:gd name="T45" fmla="*/ 215 h 239"/>
                <a:gd name="T46" fmla="*/ 51 w 196"/>
                <a:gd name="T47" fmla="*/ 226 h 239"/>
                <a:gd name="T48" fmla="*/ 68 w 196"/>
                <a:gd name="T49" fmla="*/ 234 h 239"/>
                <a:gd name="T50" fmla="*/ 88 w 196"/>
                <a:gd name="T51" fmla="*/ 239 h 239"/>
                <a:gd name="T52" fmla="*/ 99 w 196"/>
                <a:gd name="T53" fmla="*/ 239 h 239"/>
                <a:gd name="T54" fmla="*/ 124 w 196"/>
                <a:gd name="T55" fmla="*/ 237 h 239"/>
                <a:gd name="T56" fmla="*/ 145 w 196"/>
                <a:gd name="T57" fmla="*/ 231 h 239"/>
                <a:gd name="T58" fmla="*/ 153 w 196"/>
                <a:gd name="T59" fmla="*/ 227 h 239"/>
                <a:gd name="T60" fmla="*/ 169 w 196"/>
                <a:gd name="T61" fmla="*/ 217 h 239"/>
                <a:gd name="T62" fmla="*/ 151 w 196"/>
                <a:gd name="T63" fmla="*/ 180 h 239"/>
                <a:gd name="T64" fmla="*/ 139 w 196"/>
                <a:gd name="T65" fmla="*/ 188 h 239"/>
                <a:gd name="T66" fmla="*/ 128 w 196"/>
                <a:gd name="T67" fmla="*/ 194 h 239"/>
                <a:gd name="T68" fmla="*/ 115 w 196"/>
                <a:gd name="T69" fmla="*/ 197 h 239"/>
                <a:gd name="T70" fmla="*/ 101 w 196"/>
                <a:gd name="T71" fmla="*/ 199 h 239"/>
                <a:gd name="T72" fmla="*/ 91 w 196"/>
                <a:gd name="T73" fmla="*/ 198 h 239"/>
                <a:gd name="T74" fmla="*/ 72 w 196"/>
                <a:gd name="T75" fmla="*/ 191 h 239"/>
                <a:gd name="T76" fmla="*/ 57 w 196"/>
                <a:gd name="T77" fmla="*/ 175 h 239"/>
                <a:gd name="T78" fmla="*/ 47 w 196"/>
                <a:gd name="T79" fmla="*/ 151 h 239"/>
                <a:gd name="T80" fmla="*/ 195 w 196"/>
                <a:gd name="T81" fmla="*/ 135 h 239"/>
                <a:gd name="T82" fmla="*/ 196 w 196"/>
                <a:gd name="T83" fmla="*/ 126 h 239"/>
                <a:gd name="T84" fmla="*/ 196 w 196"/>
                <a:gd name="T85" fmla="*/ 114 h 239"/>
                <a:gd name="T86" fmla="*/ 45 w 196"/>
                <a:gd name="T87" fmla="*/ 98 h 239"/>
                <a:gd name="T88" fmla="*/ 50 w 196"/>
                <a:gd name="T89" fmla="*/ 73 h 239"/>
                <a:gd name="T90" fmla="*/ 61 w 196"/>
                <a:gd name="T91" fmla="*/ 55 h 239"/>
                <a:gd name="T92" fmla="*/ 76 w 196"/>
                <a:gd name="T93" fmla="*/ 44 h 239"/>
                <a:gd name="T94" fmla="*/ 97 w 196"/>
                <a:gd name="T95" fmla="*/ 40 h 239"/>
                <a:gd name="T96" fmla="*/ 104 w 196"/>
                <a:gd name="T97" fmla="*/ 41 h 239"/>
                <a:gd name="T98" fmla="*/ 116 w 196"/>
                <a:gd name="T99" fmla="*/ 43 h 239"/>
                <a:gd name="T100" fmla="*/ 126 w 196"/>
                <a:gd name="T101" fmla="*/ 47 h 239"/>
                <a:gd name="T102" fmla="*/ 137 w 196"/>
                <a:gd name="T103" fmla="*/ 57 h 239"/>
                <a:gd name="T104" fmla="*/ 147 w 196"/>
                <a:gd name="T105" fmla="*/ 76 h 239"/>
                <a:gd name="T106" fmla="*/ 151 w 196"/>
                <a:gd name="T107" fmla="*/ 9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6" h="239">
                  <a:moveTo>
                    <a:pt x="196" y="114"/>
                  </a:moveTo>
                  <a:lnTo>
                    <a:pt x="196" y="114"/>
                  </a:lnTo>
                  <a:lnTo>
                    <a:pt x="196" y="103"/>
                  </a:lnTo>
                  <a:lnTo>
                    <a:pt x="195" y="92"/>
                  </a:lnTo>
                  <a:lnTo>
                    <a:pt x="193" y="81"/>
                  </a:lnTo>
                  <a:lnTo>
                    <a:pt x="190" y="70"/>
                  </a:lnTo>
                  <a:lnTo>
                    <a:pt x="187" y="60"/>
                  </a:lnTo>
                  <a:lnTo>
                    <a:pt x="183" y="51"/>
                  </a:lnTo>
                  <a:lnTo>
                    <a:pt x="178" y="42"/>
                  </a:lnTo>
                  <a:lnTo>
                    <a:pt x="173" y="34"/>
                  </a:lnTo>
                  <a:lnTo>
                    <a:pt x="166" y="26"/>
                  </a:lnTo>
                  <a:lnTo>
                    <a:pt x="159" y="20"/>
                  </a:lnTo>
                  <a:lnTo>
                    <a:pt x="151" y="14"/>
                  </a:lnTo>
                  <a:lnTo>
                    <a:pt x="143" y="9"/>
                  </a:lnTo>
                  <a:lnTo>
                    <a:pt x="133" y="5"/>
                  </a:lnTo>
                  <a:lnTo>
                    <a:pt x="123" y="2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89" y="0"/>
                  </a:lnTo>
                  <a:lnTo>
                    <a:pt x="79" y="2"/>
                  </a:lnTo>
                  <a:lnTo>
                    <a:pt x="69" y="4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5" y="23"/>
                  </a:lnTo>
                  <a:lnTo>
                    <a:pt x="28" y="30"/>
                  </a:lnTo>
                  <a:lnTo>
                    <a:pt x="21" y="38"/>
                  </a:lnTo>
                  <a:lnTo>
                    <a:pt x="16" y="47"/>
                  </a:lnTo>
                  <a:lnTo>
                    <a:pt x="11" y="57"/>
                  </a:lnTo>
                  <a:lnTo>
                    <a:pt x="7" y="68"/>
                  </a:lnTo>
                  <a:lnTo>
                    <a:pt x="4" y="79"/>
                  </a:lnTo>
                  <a:lnTo>
                    <a:pt x="2" y="92"/>
                  </a:lnTo>
                  <a:lnTo>
                    <a:pt x="0" y="10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34"/>
                  </a:lnTo>
                  <a:lnTo>
                    <a:pt x="2" y="147"/>
                  </a:lnTo>
                  <a:lnTo>
                    <a:pt x="5" y="161"/>
                  </a:lnTo>
                  <a:lnTo>
                    <a:pt x="8" y="173"/>
                  </a:lnTo>
                  <a:lnTo>
                    <a:pt x="13" y="184"/>
                  </a:lnTo>
                  <a:lnTo>
                    <a:pt x="18" y="193"/>
                  </a:lnTo>
                  <a:lnTo>
                    <a:pt x="24" y="202"/>
                  </a:lnTo>
                  <a:lnTo>
                    <a:pt x="30" y="209"/>
                  </a:lnTo>
                  <a:lnTo>
                    <a:pt x="30" y="209"/>
                  </a:lnTo>
                  <a:lnTo>
                    <a:pt x="36" y="215"/>
                  </a:lnTo>
                  <a:lnTo>
                    <a:pt x="43" y="221"/>
                  </a:lnTo>
                  <a:lnTo>
                    <a:pt x="51" y="226"/>
                  </a:lnTo>
                  <a:lnTo>
                    <a:pt x="59" y="230"/>
                  </a:lnTo>
                  <a:lnTo>
                    <a:pt x="68" y="234"/>
                  </a:lnTo>
                  <a:lnTo>
                    <a:pt x="77" y="237"/>
                  </a:lnTo>
                  <a:lnTo>
                    <a:pt x="88" y="239"/>
                  </a:lnTo>
                  <a:lnTo>
                    <a:pt x="99" y="239"/>
                  </a:lnTo>
                  <a:lnTo>
                    <a:pt x="99" y="239"/>
                  </a:lnTo>
                  <a:lnTo>
                    <a:pt x="112" y="239"/>
                  </a:lnTo>
                  <a:lnTo>
                    <a:pt x="124" y="237"/>
                  </a:lnTo>
                  <a:lnTo>
                    <a:pt x="135" y="235"/>
                  </a:lnTo>
                  <a:lnTo>
                    <a:pt x="145" y="231"/>
                  </a:lnTo>
                  <a:lnTo>
                    <a:pt x="145" y="231"/>
                  </a:lnTo>
                  <a:lnTo>
                    <a:pt x="153" y="227"/>
                  </a:lnTo>
                  <a:lnTo>
                    <a:pt x="161" y="222"/>
                  </a:lnTo>
                  <a:lnTo>
                    <a:pt x="169" y="217"/>
                  </a:lnTo>
                  <a:lnTo>
                    <a:pt x="178" y="209"/>
                  </a:lnTo>
                  <a:lnTo>
                    <a:pt x="151" y="180"/>
                  </a:lnTo>
                  <a:lnTo>
                    <a:pt x="151" y="180"/>
                  </a:lnTo>
                  <a:lnTo>
                    <a:pt x="139" y="188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2" y="196"/>
                  </a:lnTo>
                  <a:lnTo>
                    <a:pt x="115" y="197"/>
                  </a:lnTo>
                  <a:lnTo>
                    <a:pt x="109" y="198"/>
                  </a:lnTo>
                  <a:lnTo>
                    <a:pt x="101" y="199"/>
                  </a:lnTo>
                  <a:lnTo>
                    <a:pt x="101" y="199"/>
                  </a:lnTo>
                  <a:lnTo>
                    <a:pt x="91" y="198"/>
                  </a:lnTo>
                  <a:lnTo>
                    <a:pt x="81" y="195"/>
                  </a:lnTo>
                  <a:lnTo>
                    <a:pt x="72" y="191"/>
                  </a:lnTo>
                  <a:lnTo>
                    <a:pt x="64" y="184"/>
                  </a:lnTo>
                  <a:lnTo>
                    <a:pt x="57" y="175"/>
                  </a:lnTo>
                  <a:lnTo>
                    <a:pt x="51" y="164"/>
                  </a:lnTo>
                  <a:lnTo>
                    <a:pt x="47" y="151"/>
                  </a:lnTo>
                  <a:lnTo>
                    <a:pt x="44" y="135"/>
                  </a:lnTo>
                  <a:lnTo>
                    <a:pt x="195" y="135"/>
                  </a:lnTo>
                  <a:lnTo>
                    <a:pt x="195" y="135"/>
                  </a:lnTo>
                  <a:lnTo>
                    <a:pt x="196" y="126"/>
                  </a:lnTo>
                  <a:lnTo>
                    <a:pt x="196" y="114"/>
                  </a:lnTo>
                  <a:lnTo>
                    <a:pt x="196" y="114"/>
                  </a:lnTo>
                  <a:close/>
                  <a:moveTo>
                    <a:pt x="45" y="98"/>
                  </a:moveTo>
                  <a:lnTo>
                    <a:pt x="45" y="98"/>
                  </a:lnTo>
                  <a:lnTo>
                    <a:pt x="47" y="85"/>
                  </a:lnTo>
                  <a:lnTo>
                    <a:pt x="50" y="73"/>
                  </a:lnTo>
                  <a:lnTo>
                    <a:pt x="55" y="64"/>
                  </a:lnTo>
                  <a:lnTo>
                    <a:pt x="61" y="55"/>
                  </a:lnTo>
                  <a:lnTo>
                    <a:pt x="68" y="49"/>
                  </a:lnTo>
                  <a:lnTo>
                    <a:pt x="76" y="44"/>
                  </a:lnTo>
                  <a:lnTo>
                    <a:pt x="86" y="41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104" y="41"/>
                  </a:lnTo>
                  <a:lnTo>
                    <a:pt x="110" y="42"/>
                  </a:lnTo>
                  <a:lnTo>
                    <a:pt x="116" y="43"/>
                  </a:lnTo>
                  <a:lnTo>
                    <a:pt x="121" y="45"/>
                  </a:lnTo>
                  <a:lnTo>
                    <a:pt x="126" y="47"/>
                  </a:lnTo>
                  <a:lnTo>
                    <a:pt x="130" y="50"/>
                  </a:lnTo>
                  <a:lnTo>
                    <a:pt x="137" y="57"/>
                  </a:lnTo>
                  <a:lnTo>
                    <a:pt x="143" y="66"/>
                  </a:lnTo>
                  <a:lnTo>
                    <a:pt x="147" y="76"/>
                  </a:lnTo>
                  <a:lnTo>
                    <a:pt x="150" y="86"/>
                  </a:lnTo>
                  <a:lnTo>
                    <a:pt x="151" y="98"/>
                  </a:lnTo>
                  <a:lnTo>
                    <a:pt x="45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2" name="Freeform 131"/>
            <p:cNvSpPr>
              <a:spLocks/>
            </p:cNvSpPr>
            <p:nvPr userDrawn="1"/>
          </p:nvSpPr>
          <p:spPr bwMode="auto">
            <a:xfrm>
              <a:off x="1793875" y="6362701"/>
              <a:ext cx="71438" cy="95250"/>
            </a:xfrm>
            <a:custGeom>
              <a:avLst/>
              <a:gdLst>
                <a:gd name="T0" fmla="*/ 92 w 177"/>
                <a:gd name="T1" fmla="*/ 131 h 239"/>
                <a:gd name="T2" fmla="*/ 117 w 177"/>
                <a:gd name="T3" fmla="*/ 137 h 239"/>
                <a:gd name="T4" fmla="*/ 129 w 177"/>
                <a:gd name="T5" fmla="*/ 153 h 239"/>
                <a:gd name="T6" fmla="*/ 132 w 177"/>
                <a:gd name="T7" fmla="*/ 166 h 239"/>
                <a:gd name="T8" fmla="*/ 126 w 177"/>
                <a:gd name="T9" fmla="*/ 185 h 239"/>
                <a:gd name="T10" fmla="*/ 106 w 177"/>
                <a:gd name="T11" fmla="*/ 198 h 239"/>
                <a:gd name="T12" fmla="*/ 85 w 177"/>
                <a:gd name="T13" fmla="*/ 201 h 239"/>
                <a:gd name="T14" fmla="*/ 60 w 177"/>
                <a:gd name="T15" fmla="*/ 197 h 239"/>
                <a:gd name="T16" fmla="*/ 36 w 177"/>
                <a:gd name="T17" fmla="*/ 187 h 239"/>
                <a:gd name="T18" fmla="*/ 0 w 177"/>
                <a:gd name="T19" fmla="*/ 210 h 239"/>
                <a:gd name="T20" fmla="*/ 18 w 177"/>
                <a:gd name="T21" fmla="*/ 222 h 239"/>
                <a:gd name="T22" fmla="*/ 49 w 177"/>
                <a:gd name="T23" fmla="*/ 235 h 239"/>
                <a:gd name="T24" fmla="*/ 83 w 177"/>
                <a:gd name="T25" fmla="*/ 239 h 239"/>
                <a:gd name="T26" fmla="*/ 106 w 177"/>
                <a:gd name="T27" fmla="*/ 238 h 239"/>
                <a:gd name="T28" fmla="*/ 133 w 177"/>
                <a:gd name="T29" fmla="*/ 231 h 239"/>
                <a:gd name="T30" fmla="*/ 154 w 177"/>
                <a:gd name="T31" fmla="*/ 218 h 239"/>
                <a:gd name="T32" fmla="*/ 168 w 177"/>
                <a:gd name="T33" fmla="*/ 202 h 239"/>
                <a:gd name="T34" fmla="*/ 175 w 177"/>
                <a:gd name="T35" fmla="*/ 182 h 239"/>
                <a:gd name="T36" fmla="*/ 177 w 177"/>
                <a:gd name="T37" fmla="*/ 168 h 239"/>
                <a:gd name="T38" fmla="*/ 168 w 177"/>
                <a:gd name="T39" fmla="*/ 137 h 239"/>
                <a:gd name="T40" fmla="*/ 148 w 177"/>
                <a:gd name="T41" fmla="*/ 118 h 239"/>
                <a:gd name="T42" fmla="*/ 133 w 177"/>
                <a:gd name="T43" fmla="*/ 112 h 239"/>
                <a:gd name="T44" fmla="*/ 154 w 177"/>
                <a:gd name="T45" fmla="*/ 99 h 239"/>
                <a:gd name="T46" fmla="*/ 167 w 177"/>
                <a:gd name="T47" fmla="*/ 80 h 239"/>
                <a:gd name="T48" fmla="*/ 170 w 177"/>
                <a:gd name="T49" fmla="*/ 64 h 239"/>
                <a:gd name="T50" fmla="*/ 167 w 177"/>
                <a:gd name="T51" fmla="*/ 45 h 239"/>
                <a:gd name="T52" fmla="*/ 158 w 177"/>
                <a:gd name="T53" fmla="*/ 28 h 239"/>
                <a:gd name="T54" fmla="*/ 144 w 177"/>
                <a:gd name="T55" fmla="*/ 15 h 239"/>
                <a:gd name="T56" fmla="*/ 123 w 177"/>
                <a:gd name="T57" fmla="*/ 5 h 239"/>
                <a:gd name="T58" fmla="*/ 95 w 177"/>
                <a:gd name="T59" fmla="*/ 0 h 239"/>
                <a:gd name="T60" fmla="*/ 74 w 177"/>
                <a:gd name="T61" fmla="*/ 0 h 239"/>
                <a:gd name="T62" fmla="*/ 43 w 177"/>
                <a:gd name="T63" fmla="*/ 7 h 239"/>
                <a:gd name="T64" fmla="*/ 15 w 177"/>
                <a:gd name="T65" fmla="*/ 20 h 239"/>
                <a:gd name="T66" fmla="*/ 27 w 177"/>
                <a:gd name="T67" fmla="*/ 60 h 239"/>
                <a:gd name="T68" fmla="*/ 56 w 177"/>
                <a:gd name="T69" fmla="*/ 44 h 239"/>
                <a:gd name="T70" fmla="*/ 79 w 177"/>
                <a:gd name="T71" fmla="*/ 39 h 239"/>
                <a:gd name="T72" fmla="*/ 96 w 177"/>
                <a:gd name="T73" fmla="*/ 39 h 239"/>
                <a:gd name="T74" fmla="*/ 116 w 177"/>
                <a:gd name="T75" fmla="*/ 47 h 239"/>
                <a:gd name="T76" fmla="*/ 125 w 177"/>
                <a:gd name="T77" fmla="*/ 62 h 239"/>
                <a:gd name="T78" fmla="*/ 125 w 177"/>
                <a:gd name="T79" fmla="*/ 72 h 239"/>
                <a:gd name="T80" fmla="*/ 117 w 177"/>
                <a:gd name="T81" fmla="*/ 86 h 239"/>
                <a:gd name="T82" fmla="*/ 99 w 177"/>
                <a:gd name="T83" fmla="*/ 94 h 239"/>
                <a:gd name="T84" fmla="*/ 61 w 177"/>
                <a:gd name="T85" fmla="*/ 13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7" h="239">
                  <a:moveTo>
                    <a:pt x="61" y="131"/>
                  </a:moveTo>
                  <a:lnTo>
                    <a:pt x="92" y="131"/>
                  </a:lnTo>
                  <a:lnTo>
                    <a:pt x="92" y="131"/>
                  </a:lnTo>
                  <a:lnTo>
                    <a:pt x="102" y="132"/>
                  </a:lnTo>
                  <a:lnTo>
                    <a:pt x="110" y="134"/>
                  </a:lnTo>
                  <a:lnTo>
                    <a:pt x="117" y="137"/>
                  </a:lnTo>
                  <a:lnTo>
                    <a:pt x="122" y="142"/>
                  </a:lnTo>
                  <a:lnTo>
                    <a:pt x="126" y="147"/>
                  </a:lnTo>
                  <a:lnTo>
                    <a:pt x="129" y="153"/>
                  </a:lnTo>
                  <a:lnTo>
                    <a:pt x="131" y="159"/>
                  </a:lnTo>
                  <a:lnTo>
                    <a:pt x="132" y="166"/>
                  </a:lnTo>
                  <a:lnTo>
                    <a:pt x="132" y="166"/>
                  </a:lnTo>
                  <a:lnTo>
                    <a:pt x="131" y="173"/>
                  </a:lnTo>
                  <a:lnTo>
                    <a:pt x="129" y="179"/>
                  </a:lnTo>
                  <a:lnTo>
                    <a:pt x="126" y="185"/>
                  </a:lnTo>
                  <a:lnTo>
                    <a:pt x="121" y="190"/>
                  </a:lnTo>
                  <a:lnTo>
                    <a:pt x="114" y="194"/>
                  </a:lnTo>
                  <a:lnTo>
                    <a:pt x="106" y="198"/>
                  </a:lnTo>
                  <a:lnTo>
                    <a:pt x="96" y="200"/>
                  </a:lnTo>
                  <a:lnTo>
                    <a:pt x="85" y="201"/>
                  </a:lnTo>
                  <a:lnTo>
                    <a:pt x="85" y="201"/>
                  </a:lnTo>
                  <a:lnTo>
                    <a:pt x="77" y="200"/>
                  </a:lnTo>
                  <a:lnTo>
                    <a:pt x="69" y="199"/>
                  </a:lnTo>
                  <a:lnTo>
                    <a:pt x="60" y="197"/>
                  </a:lnTo>
                  <a:lnTo>
                    <a:pt x="52" y="194"/>
                  </a:lnTo>
                  <a:lnTo>
                    <a:pt x="44" y="191"/>
                  </a:lnTo>
                  <a:lnTo>
                    <a:pt x="36" y="187"/>
                  </a:lnTo>
                  <a:lnTo>
                    <a:pt x="28" y="182"/>
                  </a:lnTo>
                  <a:lnTo>
                    <a:pt x="20" y="176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8" y="216"/>
                  </a:lnTo>
                  <a:lnTo>
                    <a:pt x="18" y="222"/>
                  </a:lnTo>
                  <a:lnTo>
                    <a:pt x="28" y="227"/>
                  </a:lnTo>
                  <a:lnTo>
                    <a:pt x="38" y="231"/>
                  </a:lnTo>
                  <a:lnTo>
                    <a:pt x="49" y="235"/>
                  </a:lnTo>
                  <a:lnTo>
                    <a:pt x="60" y="237"/>
                  </a:lnTo>
                  <a:lnTo>
                    <a:pt x="72" y="239"/>
                  </a:lnTo>
                  <a:lnTo>
                    <a:pt x="83" y="239"/>
                  </a:lnTo>
                  <a:lnTo>
                    <a:pt x="83" y="239"/>
                  </a:lnTo>
                  <a:lnTo>
                    <a:pt x="95" y="239"/>
                  </a:lnTo>
                  <a:lnTo>
                    <a:pt x="106" y="238"/>
                  </a:lnTo>
                  <a:lnTo>
                    <a:pt x="116" y="236"/>
                  </a:lnTo>
                  <a:lnTo>
                    <a:pt x="125" y="234"/>
                  </a:lnTo>
                  <a:lnTo>
                    <a:pt x="133" y="231"/>
                  </a:lnTo>
                  <a:lnTo>
                    <a:pt x="141" y="227"/>
                  </a:lnTo>
                  <a:lnTo>
                    <a:pt x="148" y="223"/>
                  </a:lnTo>
                  <a:lnTo>
                    <a:pt x="154" y="218"/>
                  </a:lnTo>
                  <a:lnTo>
                    <a:pt x="159" y="213"/>
                  </a:lnTo>
                  <a:lnTo>
                    <a:pt x="164" y="208"/>
                  </a:lnTo>
                  <a:lnTo>
                    <a:pt x="168" y="202"/>
                  </a:lnTo>
                  <a:lnTo>
                    <a:pt x="171" y="196"/>
                  </a:lnTo>
                  <a:lnTo>
                    <a:pt x="173" y="189"/>
                  </a:lnTo>
                  <a:lnTo>
                    <a:pt x="175" y="182"/>
                  </a:lnTo>
                  <a:lnTo>
                    <a:pt x="176" y="175"/>
                  </a:lnTo>
                  <a:lnTo>
                    <a:pt x="177" y="168"/>
                  </a:lnTo>
                  <a:lnTo>
                    <a:pt x="177" y="168"/>
                  </a:lnTo>
                  <a:lnTo>
                    <a:pt x="176" y="157"/>
                  </a:lnTo>
                  <a:lnTo>
                    <a:pt x="173" y="145"/>
                  </a:lnTo>
                  <a:lnTo>
                    <a:pt x="168" y="137"/>
                  </a:lnTo>
                  <a:lnTo>
                    <a:pt x="162" y="129"/>
                  </a:lnTo>
                  <a:lnTo>
                    <a:pt x="156" y="123"/>
                  </a:lnTo>
                  <a:lnTo>
                    <a:pt x="148" y="118"/>
                  </a:lnTo>
                  <a:lnTo>
                    <a:pt x="141" y="114"/>
                  </a:lnTo>
                  <a:lnTo>
                    <a:pt x="133" y="112"/>
                  </a:lnTo>
                  <a:lnTo>
                    <a:pt x="133" y="112"/>
                  </a:lnTo>
                  <a:lnTo>
                    <a:pt x="141" y="108"/>
                  </a:lnTo>
                  <a:lnTo>
                    <a:pt x="148" y="104"/>
                  </a:lnTo>
                  <a:lnTo>
                    <a:pt x="154" y="99"/>
                  </a:lnTo>
                  <a:lnTo>
                    <a:pt x="159" y="94"/>
                  </a:lnTo>
                  <a:lnTo>
                    <a:pt x="164" y="88"/>
                  </a:lnTo>
                  <a:lnTo>
                    <a:pt x="167" y="80"/>
                  </a:lnTo>
                  <a:lnTo>
                    <a:pt x="169" y="73"/>
                  </a:lnTo>
                  <a:lnTo>
                    <a:pt x="170" y="64"/>
                  </a:lnTo>
                  <a:lnTo>
                    <a:pt x="170" y="64"/>
                  </a:lnTo>
                  <a:lnTo>
                    <a:pt x="169" y="57"/>
                  </a:lnTo>
                  <a:lnTo>
                    <a:pt x="168" y="51"/>
                  </a:lnTo>
                  <a:lnTo>
                    <a:pt x="167" y="45"/>
                  </a:lnTo>
                  <a:lnTo>
                    <a:pt x="165" y="39"/>
                  </a:lnTo>
                  <a:lnTo>
                    <a:pt x="162" y="34"/>
                  </a:lnTo>
                  <a:lnTo>
                    <a:pt x="158" y="28"/>
                  </a:lnTo>
                  <a:lnTo>
                    <a:pt x="154" y="23"/>
                  </a:lnTo>
                  <a:lnTo>
                    <a:pt x="149" y="19"/>
                  </a:lnTo>
                  <a:lnTo>
                    <a:pt x="144" y="15"/>
                  </a:lnTo>
                  <a:lnTo>
                    <a:pt x="138" y="11"/>
                  </a:lnTo>
                  <a:lnTo>
                    <a:pt x="131" y="8"/>
                  </a:lnTo>
                  <a:lnTo>
                    <a:pt x="123" y="5"/>
                  </a:lnTo>
                  <a:lnTo>
                    <a:pt x="114" y="3"/>
                  </a:lnTo>
                  <a:lnTo>
                    <a:pt x="105" y="1"/>
                  </a:lnTo>
                  <a:lnTo>
                    <a:pt x="9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74" y="0"/>
                  </a:lnTo>
                  <a:lnTo>
                    <a:pt x="63" y="2"/>
                  </a:lnTo>
                  <a:lnTo>
                    <a:pt x="53" y="4"/>
                  </a:lnTo>
                  <a:lnTo>
                    <a:pt x="43" y="7"/>
                  </a:lnTo>
                  <a:lnTo>
                    <a:pt x="33" y="11"/>
                  </a:lnTo>
                  <a:lnTo>
                    <a:pt x="24" y="15"/>
                  </a:lnTo>
                  <a:lnTo>
                    <a:pt x="15" y="20"/>
                  </a:lnTo>
                  <a:lnTo>
                    <a:pt x="7" y="25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41" y="50"/>
                  </a:lnTo>
                  <a:lnTo>
                    <a:pt x="48" y="47"/>
                  </a:lnTo>
                  <a:lnTo>
                    <a:pt x="56" y="44"/>
                  </a:lnTo>
                  <a:lnTo>
                    <a:pt x="63" y="42"/>
                  </a:lnTo>
                  <a:lnTo>
                    <a:pt x="71" y="40"/>
                  </a:lnTo>
                  <a:lnTo>
                    <a:pt x="79" y="39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96" y="39"/>
                  </a:lnTo>
                  <a:lnTo>
                    <a:pt x="104" y="41"/>
                  </a:lnTo>
                  <a:lnTo>
                    <a:pt x="111" y="44"/>
                  </a:lnTo>
                  <a:lnTo>
                    <a:pt x="116" y="47"/>
                  </a:lnTo>
                  <a:lnTo>
                    <a:pt x="120" y="52"/>
                  </a:lnTo>
                  <a:lnTo>
                    <a:pt x="123" y="56"/>
                  </a:lnTo>
                  <a:lnTo>
                    <a:pt x="125" y="62"/>
                  </a:lnTo>
                  <a:lnTo>
                    <a:pt x="126" y="67"/>
                  </a:lnTo>
                  <a:lnTo>
                    <a:pt x="126" y="67"/>
                  </a:lnTo>
                  <a:lnTo>
                    <a:pt x="125" y="72"/>
                  </a:lnTo>
                  <a:lnTo>
                    <a:pt x="124" y="77"/>
                  </a:lnTo>
                  <a:lnTo>
                    <a:pt x="121" y="82"/>
                  </a:lnTo>
                  <a:lnTo>
                    <a:pt x="117" y="86"/>
                  </a:lnTo>
                  <a:lnTo>
                    <a:pt x="112" y="89"/>
                  </a:lnTo>
                  <a:lnTo>
                    <a:pt x="106" y="92"/>
                  </a:lnTo>
                  <a:lnTo>
                    <a:pt x="99" y="94"/>
                  </a:lnTo>
                  <a:lnTo>
                    <a:pt x="90" y="94"/>
                  </a:lnTo>
                  <a:lnTo>
                    <a:pt x="61" y="94"/>
                  </a:lnTo>
                  <a:lnTo>
                    <a:pt x="61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3" name="Freeform 132"/>
            <p:cNvSpPr>
              <a:spLocks noEditPoints="1"/>
            </p:cNvSpPr>
            <p:nvPr userDrawn="1"/>
          </p:nvSpPr>
          <p:spPr bwMode="auto">
            <a:xfrm>
              <a:off x="1878013" y="6362701"/>
              <a:ext cx="74613" cy="95250"/>
            </a:xfrm>
            <a:custGeom>
              <a:avLst/>
              <a:gdLst>
                <a:gd name="T0" fmla="*/ 187 w 187"/>
                <a:gd name="T1" fmla="*/ 77 h 239"/>
                <a:gd name="T2" fmla="*/ 186 w 187"/>
                <a:gd name="T3" fmla="*/ 67 h 239"/>
                <a:gd name="T4" fmla="*/ 183 w 187"/>
                <a:gd name="T5" fmla="*/ 50 h 239"/>
                <a:gd name="T6" fmla="*/ 177 w 187"/>
                <a:gd name="T7" fmla="*/ 36 h 239"/>
                <a:gd name="T8" fmla="*/ 168 w 187"/>
                <a:gd name="T9" fmla="*/ 24 h 239"/>
                <a:gd name="T10" fmla="*/ 156 w 187"/>
                <a:gd name="T11" fmla="*/ 14 h 239"/>
                <a:gd name="T12" fmla="*/ 143 w 187"/>
                <a:gd name="T13" fmla="*/ 7 h 239"/>
                <a:gd name="T14" fmla="*/ 127 w 187"/>
                <a:gd name="T15" fmla="*/ 2 h 239"/>
                <a:gd name="T16" fmla="*/ 109 w 187"/>
                <a:gd name="T17" fmla="*/ 0 h 239"/>
                <a:gd name="T18" fmla="*/ 100 w 187"/>
                <a:gd name="T19" fmla="*/ 0 h 239"/>
                <a:gd name="T20" fmla="*/ 77 w 187"/>
                <a:gd name="T21" fmla="*/ 1 h 239"/>
                <a:gd name="T22" fmla="*/ 57 w 187"/>
                <a:gd name="T23" fmla="*/ 5 h 239"/>
                <a:gd name="T24" fmla="*/ 38 w 187"/>
                <a:gd name="T25" fmla="*/ 11 h 239"/>
                <a:gd name="T26" fmla="*/ 22 w 187"/>
                <a:gd name="T27" fmla="*/ 20 h 239"/>
                <a:gd name="T28" fmla="*/ 39 w 187"/>
                <a:gd name="T29" fmla="*/ 54 h 239"/>
                <a:gd name="T30" fmla="*/ 67 w 187"/>
                <a:gd name="T31" fmla="*/ 43 h 239"/>
                <a:gd name="T32" fmla="*/ 99 w 187"/>
                <a:gd name="T33" fmla="*/ 40 h 239"/>
                <a:gd name="T34" fmla="*/ 109 w 187"/>
                <a:gd name="T35" fmla="*/ 41 h 239"/>
                <a:gd name="T36" fmla="*/ 125 w 187"/>
                <a:gd name="T37" fmla="*/ 46 h 239"/>
                <a:gd name="T38" fmla="*/ 136 w 187"/>
                <a:gd name="T39" fmla="*/ 56 h 239"/>
                <a:gd name="T40" fmla="*/ 141 w 187"/>
                <a:gd name="T41" fmla="*/ 70 h 239"/>
                <a:gd name="T42" fmla="*/ 142 w 187"/>
                <a:gd name="T43" fmla="*/ 96 h 239"/>
                <a:gd name="T44" fmla="*/ 133 w 187"/>
                <a:gd name="T45" fmla="*/ 92 h 239"/>
                <a:gd name="T46" fmla="*/ 107 w 187"/>
                <a:gd name="T47" fmla="*/ 88 h 239"/>
                <a:gd name="T48" fmla="*/ 91 w 187"/>
                <a:gd name="T49" fmla="*/ 87 h 239"/>
                <a:gd name="T50" fmla="*/ 63 w 187"/>
                <a:gd name="T51" fmla="*/ 89 h 239"/>
                <a:gd name="T52" fmla="*/ 47 w 187"/>
                <a:gd name="T53" fmla="*/ 94 h 239"/>
                <a:gd name="T54" fmla="*/ 32 w 187"/>
                <a:gd name="T55" fmla="*/ 101 h 239"/>
                <a:gd name="T56" fmla="*/ 20 w 187"/>
                <a:gd name="T57" fmla="*/ 110 h 239"/>
                <a:gd name="T58" fmla="*/ 10 w 187"/>
                <a:gd name="T59" fmla="*/ 121 h 239"/>
                <a:gd name="T60" fmla="*/ 4 w 187"/>
                <a:gd name="T61" fmla="*/ 135 h 239"/>
                <a:gd name="T62" fmla="*/ 0 w 187"/>
                <a:gd name="T63" fmla="*/ 153 h 239"/>
                <a:gd name="T64" fmla="*/ 0 w 187"/>
                <a:gd name="T65" fmla="*/ 162 h 239"/>
                <a:gd name="T66" fmla="*/ 2 w 187"/>
                <a:gd name="T67" fmla="*/ 182 h 239"/>
                <a:gd name="T68" fmla="*/ 7 w 187"/>
                <a:gd name="T69" fmla="*/ 198 h 239"/>
                <a:gd name="T70" fmla="*/ 15 w 187"/>
                <a:gd name="T71" fmla="*/ 211 h 239"/>
                <a:gd name="T72" fmla="*/ 25 w 187"/>
                <a:gd name="T73" fmla="*/ 222 h 239"/>
                <a:gd name="T74" fmla="*/ 38 w 187"/>
                <a:gd name="T75" fmla="*/ 230 h 239"/>
                <a:gd name="T76" fmla="*/ 51 w 187"/>
                <a:gd name="T77" fmla="*/ 235 h 239"/>
                <a:gd name="T78" fmla="*/ 79 w 187"/>
                <a:gd name="T79" fmla="*/ 239 h 239"/>
                <a:gd name="T80" fmla="*/ 90 w 187"/>
                <a:gd name="T81" fmla="*/ 239 h 239"/>
                <a:gd name="T82" fmla="*/ 108 w 187"/>
                <a:gd name="T83" fmla="*/ 234 h 239"/>
                <a:gd name="T84" fmla="*/ 115 w 187"/>
                <a:gd name="T85" fmla="*/ 231 h 239"/>
                <a:gd name="T86" fmla="*/ 134 w 187"/>
                <a:gd name="T87" fmla="*/ 219 h 239"/>
                <a:gd name="T88" fmla="*/ 142 w 187"/>
                <a:gd name="T89" fmla="*/ 235 h 239"/>
                <a:gd name="T90" fmla="*/ 142 w 187"/>
                <a:gd name="T91" fmla="*/ 170 h 239"/>
                <a:gd name="T92" fmla="*/ 138 w 187"/>
                <a:gd name="T93" fmla="*/ 175 h 239"/>
                <a:gd name="T94" fmla="*/ 126 w 187"/>
                <a:gd name="T95" fmla="*/ 185 h 239"/>
                <a:gd name="T96" fmla="*/ 112 w 187"/>
                <a:gd name="T97" fmla="*/ 193 h 239"/>
                <a:gd name="T98" fmla="*/ 95 w 187"/>
                <a:gd name="T99" fmla="*/ 198 h 239"/>
                <a:gd name="T100" fmla="*/ 86 w 187"/>
                <a:gd name="T101" fmla="*/ 199 h 239"/>
                <a:gd name="T102" fmla="*/ 68 w 187"/>
                <a:gd name="T103" fmla="*/ 196 h 239"/>
                <a:gd name="T104" fmla="*/ 55 w 187"/>
                <a:gd name="T105" fmla="*/ 190 h 239"/>
                <a:gd name="T106" fmla="*/ 50 w 187"/>
                <a:gd name="T107" fmla="*/ 185 h 239"/>
                <a:gd name="T108" fmla="*/ 43 w 187"/>
                <a:gd name="T109" fmla="*/ 170 h 239"/>
                <a:gd name="T110" fmla="*/ 42 w 187"/>
                <a:gd name="T111" fmla="*/ 161 h 239"/>
                <a:gd name="T112" fmla="*/ 46 w 187"/>
                <a:gd name="T113" fmla="*/ 146 h 239"/>
                <a:gd name="T114" fmla="*/ 55 w 187"/>
                <a:gd name="T115" fmla="*/ 135 h 239"/>
                <a:gd name="T116" fmla="*/ 70 w 187"/>
                <a:gd name="T117" fmla="*/ 128 h 239"/>
                <a:gd name="T118" fmla="*/ 90 w 187"/>
                <a:gd name="T119" fmla="*/ 126 h 239"/>
                <a:gd name="T120" fmla="*/ 106 w 187"/>
                <a:gd name="T121" fmla="*/ 126 h 239"/>
                <a:gd name="T122" fmla="*/ 120 w 187"/>
                <a:gd name="T123" fmla="*/ 128 h 239"/>
                <a:gd name="T124" fmla="*/ 142 w 187"/>
                <a:gd name="T125" fmla="*/ 13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239">
                  <a:moveTo>
                    <a:pt x="187" y="235"/>
                  </a:moveTo>
                  <a:lnTo>
                    <a:pt x="187" y="77"/>
                  </a:lnTo>
                  <a:lnTo>
                    <a:pt x="187" y="77"/>
                  </a:lnTo>
                  <a:lnTo>
                    <a:pt x="186" y="67"/>
                  </a:lnTo>
                  <a:lnTo>
                    <a:pt x="185" y="58"/>
                  </a:lnTo>
                  <a:lnTo>
                    <a:pt x="183" y="50"/>
                  </a:lnTo>
                  <a:lnTo>
                    <a:pt x="181" y="43"/>
                  </a:lnTo>
                  <a:lnTo>
                    <a:pt x="177" y="36"/>
                  </a:lnTo>
                  <a:lnTo>
                    <a:pt x="173" y="29"/>
                  </a:lnTo>
                  <a:lnTo>
                    <a:pt x="168" y="24"/>
                  </a:lnTo>
                  <a:lnTo>
                    <a:pt x="163" y="19"/>
                  </a:lnTo>
                  <a:lnTo>
                    <a:pt x="156" y="14"/>
                  </a:lnTo>
                  <a:lnTo>
                    <a:pt x="150" y="10"/>
                  </a:lnTo>
                  <a:lnTo>
                    <a:pt x="143" y="7"/>
                  </a:lnTo>
                  <a:lnTo>
                    <a:pt x="135" y="5"/>
                  </a:lnTo>
                  <a:lnTo>
                    <a:pt x="127" y="2"/>
                  </a:lnTo>
                  <a:lnTo>
                    <a:pt x="118" y="1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88" y="0"/>
                  </a:lnTo>
                  <a:lnTo>
                    <a:pt x="77" y="1"/>
                  </a:lnTo>
                  <a:lnTo>
                    <a:pt x="67" y="3"/>
                  </a:lnTo>
                  <a:lnTo>
                    <a:pt x="57" y="5"/>
                  </a:lnTo>
                  <a:lnTo>
                    <a:pt x="47" y="8"/>
                  </a:lnTo>
                  <a:lnTo>
                    <a:pt x="38" y="11"/>
                  </a:lnTo>
                  <a:lnTo>
                    <a:pt x="30" y="16"/>
                  </a:lnTo>
                  <a:lnTo>
                    <a:pt x="22" y="20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53" y="48"/>
                  </a:lnTo>
                  <a:lnTo>
                    <a:pt x="67" y="43"/>
                  </a:lnTo>
                  <a:lnTo>
                    <a:pt x="82" y="41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109" y="41"/>
                  </a:lnTo>
                  <a:lnTo>
                    <a:pt x="117" y="43"/>
                  </a:lnTo>
                  <a:lnTo>
                    <a:pt x="125" y="46"/>
                  </a:lnTo>
                  <a:lnTo>
                    <a:pt x="131" y="50"/>
                  </a:lnTo>
                  <a:lnTo>
                    <a:pt x="136" y="56"/>
                  </a:lnTo>
                  <a:lnTo>
                    <a:pt x="139" y="62"/>
                  </a:lnTo>
                  <a:lnTo>
                    <a:pt x="141" y="70"/>
                  </a:lnTo>
                  <a:lnTo>
                    <a:pt x="142" y="79"/>
                  </a:lnTo>
                  <a:lnTo>
                    <a:pt x="142" y="96"/>
                  </a:lnTo>
                  <a:lnTo>
                    <a:pt x="142" y="96"/>
                  </a:lnTo>
                  <a:lnTo>
                    <a:pt x="133" y="92"/>
                  </a:lnTo>
                  <a:lnTo>
                    <a:pt x="121" y="89"/>
                  </a:lnTo>
                  <a:lnTo>
                    <a:pt x="107" y="88"/>
                  </a:lnTo>
                  <a:lnTo>
                    <a:pt x="91" y="87"/>
                  </a:lnTo>
                  <a:lnTo>
                    <a:pt x="91" y="87"/>
                  </a:lnTo>
                  <a:lnTo>
                    <a:pt x="72" y="88"/>
                  </a:lnTo>
                  <a:lnTo>
                    <a:pt x="63" y="89"/>
                  </a:lnTo>
                  <a:lnTo>
                    <a:pt x="55" y="91"/>
                  </a:lnTo>
                  <a:lnTo>
                    <a:pt x="47" y="94"/>
                  </a:lnTo>
                  <a:lnTo>
                    <a:pt x="39" y="97"/>
                  </a:lnTo>
                  <a:lnTo>
                    <a:pt x="32" y="101"/>
                  </a:lnTo>
                  <a:lnTo>
                    <a:pt x="26" y="105"/>
                  </a:lnTo>
                  <a:lnTo>
                    <a:pt x="20" y="110"/>
                  </a:lnTo>
                  <a:lnTo>
                    <a:pt x="15" y="115"/>
                  </a:lnTo>
                  <a:lnTo>
                    <a:pt x="10" y="121"/>
                  </a:lnTo>
                  <a:lnTo>
                    <a:pt x="7" y="128"/>
                  </a:lnTo>
                  <a:lnTo>
                    <a:pt x="4" y="135"/>
                  </a:lnTo>
                  <a:lnTo>
                    <a:pt x="1" y="143"/>
                  </a:lnTo>
                  <a:lnTo>
                    <a:pt x="0" y="15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2"/>
                  </a:lnTo>
                  <a:lnTo>
                    <a:pt x="2" y="182"/>
                  </a:lnTo>
                  <a:lnTo>
                    <a:pt x="4" y="190"/>
                  </a:lnTo>
                  <a:lnTo>
                    <a:pt x="7" y="198"/>
                  </a:lnTo>
                  <a:lnTo>
                    <a:pt x="11" y="205"/>
                  </a:lnTo>
                  <a:lnTo>
                    <a:pt x="15" y="211"/>
                  </a:lnTo>
                  <a:lnTo>
                    <a:pt x="20" y="217"/>
                  </a:lnTo>
                  <a:lnTo>
                    <a:pt x="25" y="222"/>
                  </a:lnTo>
                  <a:lnTo>
                    <a:pt x="31" y="226"/>
                  </a:lnTo>
                  <a:lnTo>
                    <a:pt x="38" y="230"/>
                  </a:lnTo>
                  <a:lnTo>
                    <a:pt x="44" y="233"/>
                  </a:lnTo>
                  <a:lnTo>
                    <a:pt x="51" y="235"/>
                  </a:lnTo>
                  <a:lnTo>
                    <a:pt x="65" y="238"/>
                  </a:lnTo>
                  <a:lnTo>
                    <a:pt x="79" y="239"/>
                  </a:lnTo>
                  <a:lnTo>
                    <a:pt x="79" y="239"/>
                  </a:lnTo>
                  <a:lnTo>
                    <a:pt x="90" y="239"/>
                  </a:lnTo>
                  <a:lnTo>
                    <a:pt x="100" y="237"/>
                  </a:lnTo>
                  <a:lnTo>
                    <a:pt x="108" y="234"/>
                  </a:lnTo>
                  <a:lnTo>
                    <a:pt x="115" y="231"/>
                  </a:lnTo>
                  <a:lnTo>
                    <a:pt x="115" y="231"/>
                  </a:lnTo>
                  <a:lnTo>
                    <a:pt x="127" y="224"/>
                  </a:lnTo>
                  <a:lnTo>
                    <a:pt x="134" y="219"/>
                  </a:lnTo>
                  <a:lnTo>
                    <a:pt x="142" y="212"/>
                  </a:lnTo>
                  <a:lnTo>
                    <a:pt x="142" y="235"/>
                  </a:lnTo>
                  <a:lnTo>
                    <a:pt x="187" y="235"/>
                  </a:lnTo>
                  <a:close/>
                  <a:moveTo>
                    <a:pt x="142" y="170"/>
                  </a:moveTo>
                  <a:lnTo>
                    <a:pt x="142" y="170"/>
                  </a:lnTo>
                  <a:lnTo>
                    <a:pt x="138" y="175"/>
                  </a:lnTo>
                  <a:lnTo>
                    <a:pt x="132" y="180"/>
                  </a:lnTo>
                  <a:lnTo>
                    <a:pt x="126" y="185"/>
                  </a:lnTo>
                  <a:lnTo>
                    <a:pt x="119" y="190"/>
                  </a:lnTo>
                  <a:lnTo>
                    <a:pt x="112" y="193"/>
                  </a:lnTo>
                  <a:lnTo>
                    <a:pt x="104" y="196"/>
                  </a:lnTo>
                  <a:lnTo>
                    <a:pt x="95" y="198"/>
                  </a:lnTo>
                  <a:lnTo>
                    <a:pt x="86" y="199"/>
                  </a:lnTo>
                  <a:lnTo>
                    <a:pt x="86" y="199"/>
                  </a:lnTo>
                  <a:lnTo>
                    <a:pt x="77" y="198"/>
                  </a:lnTo>
                  <a:lnTo>
                    <a:pt x="68" y="196"/>
                  </a:lnTo>
                  <a:lnTo>
                    <a:pt x="61" y="194"/>
                  </a:lnTo>
                  <a:lnTo>
                    <a:pt x="55" y="190"/>
                  </a:lnTo>
                  <a:lnTo>
                    <a:pt x="55" y="190"/>
                  </a:lnTo>
                  <a:lnTo>
                    <a:pt x="50" y="185"/>
                  </a:lnTo>
                  <a:lnTo>
                    <a:pt x="46" y="178"/>
                  </a:lnTo>
                  <a:lnTo>
                    <a:pt x="43" y="170"/>
                  </a:lnTo>
                  <a:lnTo>
                    <a:pt x="42" y="161"/>
                  </a:lnTo>
                  <a:lnTo>
                    <a:pt x="42" y="161"/>
                  </a:lnTo>
                  <a:lnTo>
                    <a:pt x="43" y="153"/>
                  </a:lnTo>
                  <a:lnTo>
                    <a:pt x="46" y="146"/>
                  </a:lnTo>
                  <a:lnTo>
                    <a:pt x="50" y="140"/>
                  </a:lnTo>
                  <a:lnTo>
                    <a:pt x="55" y="135"/>
                  </a:lnTo>
                  <a:lnTo>
                    <a:pt x="62" y="131"/>
                  </a:lnTo>
                  <a:lnTo>
                    <a:pt x="70" y="128"/>
                  </a:lnTo>
                  <a:lnTo>
                    <a:pt x="79" y="126"/>
                  </a:lnTo>
                  <a:lnTo>
                    <a:pt x="90" y="126"/>
                  </a:lnTo>
                  <a:lnTo>
                    <a:pt x="90" y="126"/>
                  </a:lnTo>
                  <a:lnTo>
                    <a:pt x="106" y="126"/>
                  </a:lnTo>
                  <a:lnTo>
                    <a:pt x="120" y="128"/>
                  </a:lnTo>
                  <a:lnTo>
                    <a:pt x="120" y="128"/>
                  </a:lnTo>
                  <a:lnTo>
                    <a:pt x="130" y="131"/>
                  </a:lnTo>
                  <a:lnTo>
                    <a:pt x="142" y="136"/>
                  </a:lnTo>
                  <a:lnTo>
                    <a:pt x="142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4" name="Freeform 133"/>
            <p:cNvSpPr>
              <a:spLocks noEditPoints="1"/>
            </p:cNvSpPr>
            <p:nvPr userDrawn="1"/>
          </p:nvSpPr>
          <p:spPr bwMode="auto">
            <a:xfrm>
              <a:off x="1962150" y="6365876"/>
              <a:ext cx="95250" cy="114300"/>
            </a:xfrm>
            <a:custGeom>
              <a:avLst/>
              <a:gdLst>
                <a:gd name="T0" fmla="*/ 52 w 238"/>
                <a:gd name="T1" fmla="*/ 0 h 291"/>
                <a:gd name="T2" fmla="*/ 46 w 238"/>
                <a:gd name="T3" fmla="*/ 87 h 291"/>
                <a:gd name="T4" fmla="*/ 46 w 238"/>
                <a:gd name="T5" fmla="*/ 87 h 291"/>
                <a:gd name="T6" fmla="*/ 44 w 238"/>
                <a:gd name="T7" fmla="*/ 105 h 291"/>
                <a:gd name="T8" fmla="*/ 41 w 238"/>
                <a:gd name="T9" fmla="*/ 120 h 291"/>
                <a:gd name="T10" fmla="*/ 38 w 238"/>
                <a:gd name="T11" fmla="*/ 135 h 291"/>
                <a:gd name="T12" fmla="*/ 35 w 238"/>
                <a:gd name="T13" fmla="*/ 149 h 291"/>
                <a:gd name="T14" fmla="*/ 27 w 238"/>
                <a:gd name="T15" fmla="*/ 172 h 291"/>
                <a:gd name="T16" fmla="*/ 20 w 238"/>
                <a:gd name="T17" fmla="*/ 190 h 291"/>
                <a:gd name="T18" fmla="*/ 0 w 238"/>
                <a:gd name="T19" fmla="*/ 190 h 291"/>
                <a:gd name="T20" fmla="*/ 0 w 238"/>
                <a:gd name="T21" fmla="*/ 291 h 291"/>
                <a:gd name="T22" fmla="*/ 42 w 238"/>
                <a:gd name="T23" fmla="*/ 270 h 291"/>
                <a:gd name="T24" fmla="*/ 42 w 238"/>
                <a:gd name="T25" fmla="*/ 230 h 291"/>
                <a:gd name="T26" fmla="*/ 196 w 238"/>
                <a:gd name="T27" fmla="*/ 230 h 291"/>
                <a:gd name="T28" fmla="*/ 196 w 238"/>
                <a:gd name="T29" fmla="*/ 291 h 291"/>
                <a:gd name="T30" fmla="*/ 238 w 238"/>
                <a:gd name="T31" fmla="*/ 270 h 291"/>
                <a:gd name="T32" fmla="*/ 238 w 238"/>
                <a:gd name="T33" fmla="*/ 190 h 291"/>
                <a:gd name="T34" fmla="*/ 208 w 238"/>
                <a:gd name="T35" fmla="*/ 190 h 291"/>
                <a:gd name="T36" fmla="*/ 208 w 238"/>
                <a:gd name="T37" fmla="*/ 0 h 291"/>
                <a:gd name="T38" fmla="*/ 52 w 238"/>
                <a:gd name="T39" fmla="*/ 0 h 291"/>
                <a:gd name="T40" fmla="*/ 163 w 238"/>
                <a:gd name="T41" fmla="*/ 190 h 291"/>
                <a:gd name="T42" fmla="*/ 67 w 238"/>
                <a:gd name="T43" fmla="*/ 190 h 291"/>
                <a:gd name="T44" fmla="*/ 67 w 238"/>
                <a:gd name="T45" fmla="*/ 190 h 291"/>
                <a:gd name="T46" fmla="*/ 74 w 238"/>
                <a:gd name="T47" fmla="*/ 172 h 291"/>
                <a:gd name="T48" fmla="*/ 80 w 238"/>
                <a:gd name="T49" fmla="*/ 150 h 291"/>
                <a:gd name="T50" fmla="*/ 83 w 238"/>
                <a:gd name="T51" fmla="*/ 136 h 291"/>
                <a:gd name="T52" fmla="*/ 86 w 238"/>
                <a:gd name="T53" fmla="*/ 122 h 291"/>
                <a:gd name="T54" fmla="*/ 88 w 238"/>
                <a:gd name="T55" fmla="*/ 105 h 291"/>
                <a:gd name="T56" fmla="*/ 89 w 238"/>
                <a:gd name="T57" fmla="*/ 87 h 291"/>
                <a:gd name="T58" fmla="*/ 93 w 238"/>
                <a:gd name="T59" fmla="*/ 39 h 291"/>
                <a:gd name="T60" fmla="*/ 163 w 238"/>
                <a:gd name="T61" fmla="*/ 39 h 291"/>
                <a:gd name="T62" fmla="*/ 163 w 238"/>
                <a:gd name="T63" fmla="*/ 19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8" h="291">
                  <a:moveTo>
                    <a:pt x="52" y="0"/>
                  </a:moveTo>
                  <a:lnTo>
                    <a:pt x="46" y="87"/>
                  </a:lnTo>
                  <a:lnTo>
                    <a:pt x="46" y="87"/>
                  </a:lnTo>
                  <a:lnTo>
                    <a:pt x="44" y="105"/>
                  </a:lnTo>
                  <a:lnTo>
                    <a:pt x="41" y="120"/>
                  </a:lnTo>
                  <a:lnTo>
                    <a:pt x="38" y="135"/>
                  </a:lnTo>
                  <a:lnTo>
                    <a:pt x="35" y="149"/>
                  </a:lnTo>
                  <a:lnTo>
                    <a:pt x="27" y="172"/>
                  </a:lnTo>
                  <a:lnTo>
                    <a:pt x="20" y="190"/>
                  </a:lnTo>
                  <a:lnTo>
                    <a:pt x="0" y="190"/>
                  </a:lnTo>
                  <a:lnTo>
                    <a:pt x="0" y="291"/>
                  </a:lnTo>
                  <a:lnTo>
                    <a:pt x="42" y="270"/>
                  </a:lnTo>
                  <a:lnTo>
                    <a:pt x="42" y="230"/>
                  </a:lnTo>
                  <a:lnTo>
                    <a:pt x="196" y="230"/>
                  </a:lnTo>
                  <a:lnTo>
                    <a:pt x="196" y="291"/>
                  </a:lnTo>
                  <a:lnTo>
                    <a:pt x="238" y="270"/>
                  </a:lnTo>
                  <a:lnTo>
                    <a:pt x="238" y="190"/>
                  </a:lnTo>
                  <a:lnTo>
                    <a:pt x="208" y="190"/>
                  </a:lnTo>
                  <a:lnTo>
                    <a:pt x="208" y="0"/>
                  </a:lnTo>
                  <a:lnTo>
                    <a:pt x="52" y="0"/>
                  </a:lnTo>
                  <a:close/>
                  <a:moveTo>
                    <a:pt x="163" y="190"/>
                  </a:moveTo>
                  <a:lnTo>
                    <a:pt x="67" y="190"/>
                  </a:lnTo>
                  <a:lnTo>
                    <a:pt x="67" y="190"/>
                  </a:lnTo>
                  <a:lnTo>
                    <a:pt x="74" y="172"/>
                  </a:lnTo>
                  <a:lnTo>
                    <a:pt x="80" y="150"/>
                  </a:lnTo>
                  <a:lnTo>
                    <a:pt x="83" y="136"/>
                  </a:lnTo>
                  <a:lnTo>
                    <a:pt x="86" y="122"/>
                  </a:lnTo>
                  <a:lnTo>
                    <a:pt x="88" y="105"/>
                  </a:lnTo>
                  <a:lnTo>
                    <a:pt x="89" y="87"/>
                  </a:lnTo>
                  <a:lnTo>
                    <a:pt x="93" y="39"/>
                  </a:lnTo>
                  <a:lnTo>
                    <a:pt x="163" y="39"/>
                  </a:lnTo>
                  <a:lnTo>
                    <a:pt x="163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5" name="Freeform 134"/>
            <p:cNvSpPr>
              <a:spLocks noEditPoints="1"/>
            </p:cNvSpPr>
            <p:nvPr userDrawn="1"/>
          </p:nvSpPr>
          <p:spPr bwMode="auto">
            <a:xfrm>
              <a:off x="2066925" y="6362701"/>
              <a:ext cx="73025" cy="95250"/>
            </a:xfrm>
            <a:custGeom>
              <a:avLst/>
              <a:gdLst>
                <a:gd name="T0" fmla="*/ 187 w 187"/>
                <a:gd name="T1" fmla="*/ 77 h 239"/>
                <a:gd name="T2" fmla="*/ 187 w 187"/>
                <a:gd name="T3" fmla="*/ 67 h 239"/>
                <a:gd name="T4" fmla="*/ 184 w 187"/>
                <a:gd name="T5" fmla="*/ 50 h 239"/>
                <a:gd name="T6" fmla="*/ 177 w 187"/>
                <a:gd name="T7" fmla="*/ 36 h 239"/>
                <a:gd name="T8" fmla="*/ 168 w 187"/>
                <a:gd name="T9" fmla="*/ 24 h 239"/>
                <a:gd name="T10" fmla="*/ 156 w 187"/>
                <a:gd name="T11" fmla="*/ 14 h 239"/>
                <a:gd name="T12" fmla="*/ 143 w 187"/>
                <a:gd name="T13" fmla="*/ 7 h 239"/>
                <a:gd name="T14" fmla="*/ 127 w 187"/>
                <a:gd name="T15" fmla="*/ 2 h 239"/>
                <a:gd name="T16" fmla="*/ 110 w 187"/>
                <a:gd name="T17" fmla="*/ 0 h 239"/>
                <a:gd name="T18" fmla="*/ 100 w 187"/>
                <a:gd name="T19" fmla="*/ 0 h 239"/>
                <a:gd name="T20" fmla="*/ 78 w 187"/>
                <a:gd name="T21" fmla="*/ 1 h 239"/>
                <a:gd name="T22" fmla="*/ 57 w 187"/>
                <a:gd name="T23" fmla="*/ 5 h 239"/>
                <a:gd name="T24" fmla="*/ 39 w 187"/>
                <a:gd name="T25" fmla="*/ 11 h 239"/>
                <a:gd name="T26" fmla="*/ 22 w 187"/>
                <a:gd name="T27" fmla="*/ 20 h 239"/>
                <a:gd name="T28" fmla="*/ 39 w 187"/>
                <a:gd name="T29" fmla="*/ 54 h 239"/>
                <a:gd name="T30" fmla="*/ 67 w 187"/>
                <a:gd name="T31" fmla="*/ 43 h 239"/>
                <a:gd name="T32" fmla="*/ 99 w 187"/>
                <a:gd name="T33" fmla="*/ 40 h 239"/>
                <a:gd name="T34" fmla="*/ 109 w 187"/>
                <a:gd name="T35" fmla="*/ 41 h 239"/>
                <a:gd name="T36" fmla="*/ 125 w 187"/>
                <a:gd name="T37" fmla="*/ 46 h 239"/>
                <a:gd name="T38" fmla="*/ 136 w 187"/>
                <a:gd name="T39" fmla="*/ 56 h 239"/>
                <a:gd name="T40" fmla="*/ 141 w 187"/>
                <a:gd name="T41" fmla="*/ 70 h 239"/>
                <a:gd name="T42" fmla="*/ 142 w 187"/>
                <a:gd name="T43" fmla="*/ 96 h 239"/>
                <a:gd name="T44" fmla="*/ 133 w 187"/>
                <a:gd name="T45" fmla="*/ 92 h 239"/>
                <a:gd name="T46" fmla="*/ 108 w 187"/>
                <a:gd name="T47" fmla="*/ 88 h 239"/>
                <a:gd name="T48" fmla="*/ 91 w 187"/>
                <a:gd name="T49" fmla="*/ 87 h 239"/>
                <a:gd name="T50" fmla="*/ 64 w 187"/>
                <a:gd name="T51" fmla="*/ 89 h 239"/>
                <a:gd name="T52" fmla="*/ 47 w 187"/>
                <a:gd name="T53" fmla="*/ 94 h 239"/>
                <a:gd name="T54" fmla="*/ 33 w 187"/>
                <a:gd name="T55" fmla="*/ 101 h 239"/>
                <a:gd name="T56" fmla="*/ 20 w 187"/>
                <a:gd name="T57" fmla="*/ 110 h 239"/>
                <a:gd name="T58" fmla="*/ 11 w 187"/>
                <a:gd name="T59" fmla="*/ 121 h 239"/>
                <a:gd name="T60" fmla="*/ 4 w 187"/>
                <a:gd name="T61" fmla="*/ 135 h 239"/>
                <a:gd name="T62" fmla="*/ 1 w 187"/>
                <a:gd name="T63" fmla="*/ 153 h 239"/>
                <a:gd name="T64" fmla="*/ 0 w 187"/>
                <a:gd name="T65" fmla="*/ 162 h 239"/>
                <a:gd name="T66" fmla="*/ 2 w 187"/>
                <a:gd name="T67" fmla="*/ 182 h 239"/>
                <a:gd name="T68" fmla="*/ 7 w 187"/>
                <a:gd name="T69" fmla="*/ 198 h 239"/>
                <a:gd name="T70" fmla="*/ 15 w 187"/>
                <a:gd name="T71" fmla="*/ 211 h 239"/>
                <a:gd name="T72" fmla="*/ 26 w 187"/>
                <a:gd name="T73" fmla="*/ 222 h 239"/>
                <a:gd name="T74" fmla="*/ 38 w 187"/>
                <a:gd name="T75" fmla="*/ 230 h 239"/>
                <a:gd name="T76" fmla="*/ 51 w 187"/>
                <a:gd name="T77" fmla="*/ 235 h 239"/>
                <a:gd name="T78" fmla="*/ 79 w 187"/>
                <a:gd name="T79" fmla="*/ 239 h 239"/>
                <a:gd name="T80" fmla="*/ 90 w 187"/>
                <a:gd name="T81" fmla="*/ 239 h 239"/>
                <a:gd name="T82" fmla="*/ 109 w 187"/>
                <a:gd name="T83" fmla="*/ 234 h 239"/>
                <a:gd name="T84" fmla="*/ 116 w 187"/>
                <a:gd name="T85" fmla="*/ 231 h 239"/>
                <a:gd name="T86" fmla="*/ 134 w 187"/>
                <a:gd name="T87" fmla="*/ 219 h 239"/>
                <a:gd name="T88" fmla="*/ 142 w 187"/>
                <a:gd name="T89" fmla="*/ 235 h 239"/>
                <a:gd name="T90" fmla="*/ 142 w 187"/>
                <a:gd name="T91" fmla="*/ 170 h 239"/>
                <a:gd name="T92" fmla="*/ 138 w 187"/>
                <a:gd name="T93" fmla="*/ 175 h 239"/>
                <a:gd name="T94" fmla="*/ 127 w 187"/>
                <a:gd name="T95" fmla="*/ 185 h 239"/>
                <a:gd name="T96" fmla="*/ 112 w 187"/>
                <a:gd name="T97" fmla="*/ 193 h 239"/>
                <a:gd name="T98" fmla="*/ 96 w 187"/>
                <a:gd name="T99" fmla="*/ 198 h 239"/>
                <a:gd name="T100" fmla="*/ 87 w 187"/>
                <a:gd name="T101" fmla="*/ 199 h 239"/>
                <a:gd name="T102" fmla="*/ 69 w 187"/>
                <a:gd name="T103" fmla="*/ 196 h 239"/>
                <a:gd name="T104" fmla="*/ 55 w 187"/>
                <a:gd name="T105" fmla="*/ 190 h 239"/>
                <a:gd name="T106" fmla="*/ 50 w 187"/>
                <a:gd name="T107" fmla="*/ 185 h 239"/>
                <a:gd name="T108" fmla="*/ 44 w 187"/>
                <a:gd name="T109" fmla="*/ 170 h 239"/>
                <a:gd name="T110" fmla="*/ 43 w 187"/>
                <a:gd name="T111" fmla="*/ 161 h 239"/>
                <a:gd name="T112" fmla="*/ 46 w 187"/>
                <a:gd name="T113" fmla="*/ 146 h 239"/>
                <a:gd name="T114" fmla="*/ 55 w 187"/>
                <a:gd name="T115" fmla="*/ 135 h 239"/>
                <a:gd name="T116" fmla="*/ 70 w 187"/>
                <a:gd name="T117" fmla="*/ 128 h 239"/>
                <a:gd name="T118" fmla="*/ 90 w 187"/>
                <a:gd name="T119" fmla="*/ 126 h 239"/>
                <a:gd name="T120" fmla="*/ 107 w 187"/>
                <a:gd name="T121" fmla="*/ 126 h 239"/>
                <a:gd name="T122" fmla="*/ 120 w 187"/>
                <a:gd name="T123" fmla="*/ 128 h 239"/>
                <a:gd name="T124" fmla="*/ 142 w 187"/>
                <a:gd name="T125" fmla="*/ 13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239">
                  <a:moveTo>
                    <a:pt x="187" y="235"/>
                  </a:moveTo>
                  <a:lnTo>
                    <a:pt x="187" y="77"/>
                  </a:lnTo>
                  <a:lnTo>
                    <a:pt x="187" y="77"/>
                  </a:lnTo>
                  <a:lnTo>
                    <a:pt x="187" y="67"/>
                  </a:lnTo>
                  <a:lnTo>
                    <a:pt x="186" y="58"/>
                  </a:lnTo>
                  <a:lnTo>
                    <a:pt x="184" y="50"/>
                  </a:lnTo>
                  <a:lnTo>
                    <a:pt x="181" y="43"/>
                  </a:lnTo>
                  <a:lnTo>
                    <a:pt x="177" y="36"/>
                  </a:lnTo>
                  <a:lnTo>
                    <a:pt x="173" y="29"/>
                  </a:lnTo>
                  <a:lnTo>
                    <a:pt x="168" y="24"/>
                  </a:lnTo>
                  <a:lnTo>
                    <a:pt x="162" y="19"/>
                  </a:lnTo>
                  <a:lnTo>
                    <a:pt x="156" y="14"/>
                  </a:lnTo>
                  <a:lnTo>
                    <a:pt x="150" y="10"/>
                  </a:lnTo>
                  <a:lnTo>
                    <a:pt x="143" y="7"/>
                  </a:lnTo>
                  <a:lnTo>
                    <a:pt x="135" y="5"/>
                  </a:lnTo>
                  <a:lnTo>
                    <a:pt x="127" y="2"/>
                  </a:lnTo>
                  <a:lnTo>
                    <a:pt x="119" y="1"/>
                  </a:lnTo>
                  <a:lnTo>
                    <a:pt x="11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89" y="0"/>
                  </a:lnTo>
                  <a:lnTo>
                    <a:pt x="78" y="1"/>
                  </a:lnTo>
                  <a:lnTo>
                    <a:pt x="67" y="3"/>
                  </a:lnTo>
                  <a:lnTo>
                    <a:pt x="57" y="5"/>
                  </a:lnTo>
                  <a:lnTo>
                    <a:pt x="48" y="8"/>
                  </a:lnTo>
                  <a:lnTo>
                    <a:pt x="39" y="11"/>
                  </a:lnTo>
                  <a:lnTo>
                    <a:pt x="30" y="16"/>
                  </a:lnTo>
                  <a:lnTo>
                    <a:pt x="22" y="20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53" y="48"/>
                  </a:lnTo>
                  <a:lnTo>
                    <a:pt x="67" y="43"/>
                  </a:lnTo>
                  <a:lnTo>
                    <a:pt x="82" y="41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109" y="41"/>
                  </a:lnTo>
                  <a:lnTo>
                    <a:pt x="118" y="43"/>
                  </a:lnTo>
                  <a:lnTo>
                    <a:pt x="125" y="46"/>
                  </a:lnTo>
                  <a:lnTo>
                    <a:pt x="131" y="50"/>
                  </a:lnTo>
                  <a:lnTo>
                    <a:pt x="136" y="56"/>
                  </a:lnTo>
                  <a:lnTo>
                    <a:pt x="139" y="62"/>
                  </a:lnTo>
                  <a:lnTo>
                    <a:pt x="141" y="70"/>
                  </a:lnTo>
                  <a:lnTo>
                    <a:pt x="142" y="79"/>
                  </a:lnTo>
                  <a:lnTo>
                    <a:pt x="142" y="96"/>
                  </a:lnTo>
                  <a:lnTo>
                    <a:pt x="142" y="96"/>
                  </a:lnTo>
                  <a:lnTo>
                    <a:pt x="133" y="92"/>
                  </a:lnTo>
                  <a:lnTo>
                    <a:pt x="122" y="89"/>
                  </a:lnTo>
                  <a:lnTo>
                    <a:pt x="108" y="88"/>
                  </a:lnTo>
                  <a:lnTo>
                    <a:pt x="91" y="87"/>
                  </a:lnTo>
                  <a:lnTo>
                    <a:pt x="91" y="87"/>
                  </a:lnTo>
                  <a:lnTo>
                    <a:pt x="72" y="88"/>
                  </a:lnTo>
                  <a:lnTo>
                    <a:pt x="64" y="89"/>
                  </a:lnTo>
                  <a:lnTo>
                    <a:pt x="55" y="91"/>
                  </a:lnTo>
                  <a:lnTo>
                    <a:pt x="47" y="94"/>
                  </a:lnTo>
                  <a:lnTo>
                    <a:pt x="40" y="97"/>
                  </a:lnTo>
                  <a:lnTo>
                    <a:pt x="33" y="101"/>
                  </a:lnTo>
                  <a:lnTo>
                    <a:pt x="26" y="105"/>
                  </a:lnTo>
                  <a:lnTo>
                    <a:pt x="20" y="110"/>
                  </a:lnTo>
                  <a:lnTo>
                    <a:pt x="15" y="115"/>
                  </a:lnTo>
                  <a:lnTo>
                    <a:pt x="11" y="121"/>
                  </a:lnTo>
                  <a:lnTo>
                    <a:pt x="7" y="128"/>
                  </a:lnTo>
                  <a:lnTo>
                    <a:pt x="4" y="135"/>
                  </a:lnTo>
                  <a:lnTo>
                    <a:pt x="2" y="143"/>
                  </a:lnTo>
                  <a:lnTo>
                    <a:pt x="1" y="15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" y="172"/>
                  </a:lnTo>
                  <a:lnTo>
                    <a:pt x="2" y="182"/>
                  </a:lnTo>
                  <a:lnTo>
                    <a:pt x="4" y="190"/>
                  </a:lnTo>
                  <a:lnTo>
                    <a:pt x="7" y="198"/>
                  </a:lnTo>
                  <a:lnTo>
                    <a:pt x="11" y="205"/>
                  </a:lnTo>
                  <a:lnTo>
                    <a:pt x="15" y="211"/>
                  </a:lnTo>
                  <a:lnTo>
                    <a:pt x="20" y="217"/>
                  </a:lnTo>
                  <a:lnTo>
                    <a:pt x="26" y="222"/>
                  </a:lnTo>
                  <a:lnTo>
                    <a:pt x="32" y="226"/>
                  </a:lnTo>
                  <a:lnTo>
                    <a:pt x="38" y="230"/>
                  </a:lnTo>
                  <a:lnTo>
                    <a:pt x="45" y="233"/>
                  </a:lnTo>
                  <a:lnTo>
                    <a:pt x="51" y="235"/>
                  </a:lnTo>
                  <a:lnTo>
                    <a:pt x="65" y="238"/>
                  </a:lnTo>
                  <a:lnTo>
                    <a:pt x="79" y="239"/>
                  </a:lnTo>
                  <a:lnTo>
                    <a:pt x="79" y="239"/>
                  </a:lnTo>
                  <a:lnTo>
                    <a:pt x="90" y="239"/>
                  </a:lnTo>
                  <a:lnTo>
                    <a:pt x="100" y="237"/>
                  </a:lnTo>
                  <a:lnTo>
                    <a:pt x="109" y="234"/>
                  </a:lnTo>
                  <a:lnTo>
                    <a:pt x="116" y="231"/>
                  </a:lnTo>
                  <a:lnTo>
                    <a:pt x="116" y="231"/>
                  </a:lnTo>
                  <a:lnTo>
                    <a:pt x="128" y="224"/>
                  </a:lnTo>
                  <a:lnTo>
                    <a:pt x="134" y="219"/>
                  </a:lnTo>
                  <a:lnTo>
                    <a:pt x="142" y="212"/>
                  </a:lnTo>
                  <a:lnTo>
                    <a:pt x="142" y="235"/>
                  </a:lnTo>
                  <a:lnTo>
                    <a:pt x="187" y="235"/>
                  </a:lnTo>
                  <a:close/>
                  <a:moveTo>
                    <a:pt x="142" y="170"/>
                  </a:moveTo>
                  <a:lnTo>
                    <a:pt x="142" y="170"/>
                  </a:lnTo>
                  <a:lnTo>
                    <a:pt x="138" y="175"/>
                  </a:lnTo>
                  <a:lnTo>
                    <a:pt x="133" y="180"/>
                  </a:lnTo>
                  <a:lnTo>
                    <a:pt x="127" y="185"/>
                  </a:lnTo>
                  <a:lnTo>
                    <a:pt x="120" y="190"/>
                  </a:lnTo>
                  <a:lnTo>
                    <a:pt x="112" y="193"/>
                  </a:lnTo>
                  <a:lnTo>
                    <a:pt x="104" y="196"/>
                  </a:lnTo>
                  <a:lnTo>
                    <a:pt x="96" y="198"/>
                  </a:lnTo>
                  <a:lnTo>
                    <a:pt x="87" y="199"/>
                  </a:lnTo>
                  <a:lnTo>
                    <a:pt x="87" y="199"/>
                  </a:lnTo>
                  <a:lnTo>
                    <a:pt x="77" y="198"/>
                  </a:lnTo>
                  <a:lnTo>
                    <a:pt x="69" y="196"/>
                  </a:lnTo>
                  <a:lnTo>
                    <a:pt x="61" y="194"/>
                  </a:lnTo>
                  <a:lnTo>
                    <a:pt x="55" y="190"/>
                  </a:lnTo>
                  <a:lnTo>
                    <a:pt x="55" y="190"/>
                  </a:lnTo>
                  <a:lnTo>
                    <a:pt x="50" y="185"/>
                  </a:lnTo>
                  <a:lnTo>
                    <a:pt x="46" y="178"/>
                  </a:lnTo>
                  <a:lnTo>
                    <a:pt x="44" y="170"/>
                  </a:lnTo>
                  <a:lnTo>
                    <a:pt x="43" y="161"/>
                  </a:lnTo>
                  <a:lnTo>
                    <a:pt x="43" y="161"/>
                  </a:lnTo>
                  <a:lnTo>
                    <a:pt x="44" y="153"/>
                  </a:lnTo>
                  <a:lnTo>
                    <a:pt x="46" y="146"/>
                  </a:lnTo>
                  <a:lnTo>
                    <a:pt x="50" y="140"/>
                  </a:lnTo>
                  <a:lnTo>
                    <a:pt x="55" y="135"/>
                  </a:lnTo>
                  <a:lnTo>
                    <a:pt x="62" y="131"/>
                  </a:lnTo>
                  <a:lnTo>
                    <a:pt x="70" y="128"/>
                  </a:lnTo>
                  <a:lnTo>
                    <a:pt x="79" y="126"/>
                  </a:lnTo>
                  <a:lnTo>
                    <a:pt x="90" y="126"/>
                  </a:lnTo>
                  <a:lnTo>
                    <a:pt x="90" y="126"/>
                  </a:lnTo>
                  <a:lnTo>
                    <a:pt x="107" y="126"/>
                  </a:lnTo>
                  <a:lnTo>
                    <a:pt x="120" y="128"/>
                  </a:lnTo>
                  <a:lnTo>
                    <a:pt x="120" y="128"/>
                  </a:lnTo>
                  <a:lnTo>
                    <a:pt x="131" y="131"/>
                  </a:lnTo>
                  <a:lnTo>
                    <a:pt x="142" y="136"/>
                  </a:lnTo>
                  <a:lnTo>
                    <a:pt x="142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6" name="Freeform 135"/>
            <p:cNvSpPr>
              <a:spLocks/>
            </p:cNvSpPr>
            <p:nvPr userDrawn="1"/>
          </p:nvSpPr>
          <p:spPr bwMode="auto">
            <a:xfrm>
              <a:off x="2159000" y="6365876"/>
              <a:ext cx="69850" cy="90488"/>
            </a:xfrm>
            <a:custGeom>
              <a:avLst/>
              <a:gdLst>
                <a:gd name="T0" fmla="*/ 178 w 178"/>
                <a:gd name="T1" fmla="*/ 0 h 230"/>
                <a:gd name="T2" fmla="*/ 133 w 178"/>
                <a:gd name="T3" fmla="*/ 0 h 230"/>
                <a:gd name="T4" fmla="*/ 133 w 178"/>
                <a:gd name="T5" fmla="*/ 92 h 230"/>
                <a:gd name="T6" fmla="*/ 133 w 178"/>
                <a:gd name="T7" fmla="*/ 92 h 230"/>
                <a:gd name="T8" fmla="*/ 123 w 178"/>
                <a:gd name="T9" fmla="*/ 98 h 230"/>
                <a:gd name="T10" fmla="*/ 112 w 178"/>
                <a:gd name="T11" fmla="*/ 102 h 230"/>
                <a:gd name="T12" fmla="*/ 99 w 178"/>
                <a:gd name="T13" fmla="*/ 105 h 230"/>
                <a:gd name="T14" fmla="*/ 85 w 178"/>
                <a:gd name="T15" fmla="*/ 106 h 230"/>
                <a:gd name="T16" fmla="*/ 85 w 178"/>
                <a:gd name="T17" fmla="*/ 106 h 230"/>
                <a:gd name="T18" fmla="*/ 76 w 178"/>
                <a:gd name="T19" fmla="*/ 105 h 230"/>
                <a:gd name="T20" fmla="*/ 68 w 178"/>
                <a:gd name="T21" fmla="*/ 103 h 230"/>
                <a:gd name="T22" fmla="*/ 61 w 178"/>
                <a:gd name="T23" fmla="*/ 101 h 230"/>
                <a:gd name="T24" fmla="*/ 55 w 178"/>
                <a:gd name="T25" fmla="*/ 97 h 230"/>
                <a:gd name="T26" fmla="*/ 51 w 178"/>
                <a:gd name="T27" fmla="*/ 91 h 230"/>
                <a:gd name="T28" fmla="*/ 48 w 178"/>
                <a:gd name="T29" fmla="*/ 85 h 230"/>
                <a:gd name="T30" fmla="*/ 46 w 178"/>
                <a:gd name="T31" fmla="*/ 76 h 230"/>
                <a:gd name="T32" fmla="*/ 45 w 178"/>
                <a:gd name="T33" fmla="*/ 66 h 230"/>
                <a:gd name="T34" fmla="*/ 45 w 178"/>
                <a:gd name="T35" fmla="*/ 0 h 230"/>
                <a:gd name="T36" fmla="*/ 0 w 178"/>
                <a:gd name="T37" fmla="*/ 0 h 230"/>
                <a:gd name="T38" fmla="*/ 0 w 178"/>
                <a:gd name="T39" fmla="*/ 64 h 230"/>
                <a:gd name="T40" fmla="*/ 0 w 178"/>
                <a:gd name="T41" fmla="*/ 64 h 230"/>
                <a:gd name="T42" fmla="*/ 0 w 178"/>
                <a:gd name="T43" fmla="*/ 74 h 230"/>
                <a:gd name="T44" fmla="*/ 1 w 178"/>
                <a:gd name="T45" fmla="*/ 83 h 230"/>
                <a:gd name="T46" fmla="*/ 3 w 178"/>
                <a:gd name="T47" fmla="*/ 91 h 230"/>
                <a:gd name="T48" fmla="*/ 5 w 178"/>
                <a:gd name="T49" fmla="*/ 99 h 230"/>
                <a:gd name="T50" fmla="*/ 7 w 178"/>
                <a:gd name="T51" fmla="*/ 106 h 230"/>
                <a:gd name="T52" fmla="*/ 11 w 178"/>
                <a:gd name="T53" fmla="*/ 113 h 230"/>
                <a:gd name="T54" fmla="*/ 14 w 178"/>
                <a:gd name="T55" fmla="*/ 119 h 230"/>
                <a:gd name="T56" fmla="*/ 19 w 178"/>
                <a:gd name="T57" fmla="*/ 124 h 230"/>
                <a:gd name="T58" fmla="*/ 24 w 178"/>
                <a:gd name="T59" fmla="*/ 129 h 230"/>
                <a:gd name="T60" fmla="*/ 29 w 178"/>
                <a:gd name="T61" fmla="*/ 133 h 230"/>
                <a:gd name="T62" fmla="*/ 35 w 178"/>
                <a:gd name="T63" fmla="*/ 137 h 230"/>
                <a:gd name="T64" fmla="*/ 42 w 178"/>
                <a:gd name="T65" fmla="*/ 140 h 230"/>
                <a:gd name="T66" fmla="*/ 49 w 178"/>
                <a:gd name="T67" fmla="*/ 142 h 230"/>
                <a:gd name="T68" fmla="*/ 57 w 178"/>
                <a:gd name="T69" fmla="*/ 145 h 230"/>
                <a:gd name="T70" fmla="*/ 65 w 178"/>
                <a:gd name="T71" fmla="*/ 145 h 230"/>
                <a:gd name="T72" fmla="*/ 74 w 178"/>
                <a:gd name="T73" fmla="*/ 146 h 230"/>
                <a:gd name="T74" fmla="*/ 74 w 178"/>
                <a:gd name="T75" fmla="*/ 146 h 230"/>
                <a:gd name="T76" fmla="*/ 91 w 178"/>
                <a:gd name="T77" fmla="*/ 145 h 230"/>
                <a:gd name="T78" fmla="*/ 106 w 178"/>
                <a:gd name="T79" fmla="*/ 141 h 230"/>
                <a:gd name="T80" fmla="*/ 120 w 178"/>
                <a:gd name="T81" fmla="*/ 137 h 230"/>
                <a:gd name="T82" fmla="*/ 133 w 178"/>
                <a:gd name="T83" fmla="*/ 131 h 230"/>
                <a:gd name="T84" fmla="*/ 133 w 178"/>
                <a:gd name="T85" fmla="*/ 230 h 230"/>
                <a:gd name="T86" fmla="*/ 178 w 178"/>
                <a:gd name="T87" fmla="*/ 230 h 230"/>
                <a:gd name="T88" fmla="*/ 178 w 178"/>
                <a:gd name="T8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8" h="230">
                  <a:moveTo>
                    <a:pt x="178" y="0"/>
                  </a:moveTo>
                  <a:lnTo>
                    <a:pt x="133" y="0"/>
                  </a:lnTo>
                  <a:lnTo>
                    <a:pt x="133" y="92"/>
                  </a:lnTo>
                  <a:lnTo>
                    <a:pt x="133" y="92"/>
                  </a:lnTo>
                  <a:lnTo>
                    <a:pt x="123" y="98"/>
                  </a:lnTo>
                  <a:lnTo>
                    <a:pt x="112" y="102"/>
                  </a:lnTo>
                  <a:lnTo>
                    <a:pt x="99" y="105"/>
                  </a:lnTo>
                  <a:lnTo>
                    <a:pt x="85" y="106"/>
                  </a:lnTo>
                  <a:lnTo>
                    <a:pt x="85" y="106"/>
                  </a:lnTo>
                  <a:lnTo>
                    <a:pt x="76" y="105"/>
                  </a:lnTo>
                  <a:lnTo>
                    <a:pt x="68" y="103"/>
                  </a:lnTo>
                  <a:lnTo>
                    <a:pt x="61" y="101"/>
                  </a:lnTo>
                  <a:lnTo>
                    <a:pt x="55" y="97"/>
                  </a:lnTo>
                  <a:lnTo>
                    <a:pt x="51" y="91"/>
                  </a:lnTo>
                  <a:lnTo>
                    <a:pt x="48" y="85"/>
                  </a:lnTo>
                  <a:lnTo>
                    <a:pt x="46" y="76"/>
                  </a:lnTo>
                  <a:lnTo>
                    <a:pt x="45" y="66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74"/>
                  </a:lnTo>
                  <a:lnTo>
                    <a:pt x="1" y="83"/>
                  </a:lnTo>
                  <a:lnTo>
                    <a:pt x="3" y="91"/>
                  </a:lnTo>
                  <a:lnTo>
                    <a:pt x="5" y="99"/>
                  </a:lnTo>
                  <a:lnTo>
                    <a:pt x="7" y="106"/>
                  </a:lnTo>
                  <a:lnTo>
                    <a:pt x="11" y="113"/>
                  </a:lnTo>
                  <a:lnTo>
                    <a:pt x="14" y="119"/>
                  </a:lnTo>
                  <a:lnTo>
                    <a:pt x="19" y="124"/>
                  </a:lnTo>
                  <a:lnTo>
                    <a:pt x="24" y="129"/>
                  </a:lnTo>
                  <a:lnTo>
                    <a:pt x="29" y="133"/>
                  </a:lnTo>
                  <a:lnTo>
                    <a:pt x="35" y="137"/>
                  </a:lnTo>
                  <a:lnTo>
                    <a:pt x="42" y="140"/>
                  </a:lnTo>
                  <a:lnTo>
                    <a:pt x="49" y="142"/>
                  </a:lnTo>
                  <a:lnTo>
                    <a:pt x="57" y="145"/>
                  </a:lnTo>
                  <a:lnTo>
                    <a:pt x="65" y="145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91" y="145"/>
                  </a:lnTo>
                  <a:lnTo>
                    <a:pt x="106" y="141"/>
                  </a:lnTo>
                  <a:lnTo>
                    <a:pt x="120" y="137"/>
                  </a:lnTo>
                  <a:lnTo>
                    <a:pt x="133" y="131"/>
                  </a:lnTo>
                  <a:lnTo>
                    <a:pt x="133" y="230"/>
                  </a:lnTo>
                  <a:lnTo>
                    <a:pt x="178" y="23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7" name="Freeform 136"/>
            <p:cNvSpPr>
              <a:spLocks/>
            </p:cNvSpPr>
            <p:nvPr userDrawn="1"/>
          </p:nvSpPr>
          <p:spPr bwMode="auto">
            <a:xfrm>
              <a:off x="2252663" y="6365876"/>
              <a:ext cx="74613" cy="90488"/>
            </a:xfrm>
            <a:custGeom>
              <a:avLst/>
              <a:gdLst>
                <a:gd name="T0" fmla="*/ 0 w 186"/>
                <a:gd name="T1" fmla="*/ 0 h 230"/>
                <a:gd name="T2" fmla="*/ 0 w 186"/>
                <a:gd name="T3" fmla="*/ 230 h 230"/>
                <a:gd name="T4" fmla="*/ 45 w 186"/>
                <a:gd name="T5" fmla="*/ 230 h 230"/>
                <a:gd name="T6" fmla="*/ 125 w 186"/>
                <a:gd name="T7" fmla="*/ 101 h 230"/>
                <a:gd name="T8" fmla="*/ 125 w 186"/>
                <a:gd name="T9" fmla="*/ 101 h 230"/>
                <a:gd name="T10" fmla="*/ 142 w 186"/>
                <a:gd name="T11" fmla="*/ 72 h 230"/>
                <a:gd name="T12" fmla="*/ 142 w 186"/>
                <a:gd name="T13" fmla="*/ 72 h 230"/>
                <a:gd name="T14" fmla="*/ 142 w 186"/>
                <a:gd name="T15" fmla="*/ 120 h 230"/>
                <a:gd name="T16" fmla="*/ 142 w 186"/>
                <a:gd name="T17" fmla="*/ 230 h 230"/>
                <a:gd name="T18" fmla="*/ 186 w 186"/>
                <a:gd name="T19" fmla="*/ 230 h 230"/>
                <a:gd name="T20" fmla="*/ 186 w 186"/>
                <a:gd name="T21" fmla="*/ 0 h 230"/>
                <a:gd name="T22" fmla="*/ 142 w 186"/>
                <a:gd name="T23" fmla="*/ 0 h 230"/>
                <a:gd name="T24" fmla="*/ 62 w 186"/>
                <a:gd name="T25" fmla="*/ 127 h 230"/>
                <a:gd name="T26" fmla="*/ 62 w 186"/>
                <a:gd name="T27" fmla="*/ 127 h 230"/>
                <a:gd name="T28" fmla="*/ 52 w 186"/>
                <a:gd name="T29" fmla="*/ 143 h 230"/>
                <a:gd name="T30" fmla="*/ 44 w 186"/>
                <a:gd name="T31" fmla="*/ 158 h 230"/>
                <a:gd name="T32" fmla="*/ 44 w 186"/>
                <a:gd name="T33" fmla="*/ 158 h 230"/>
                <a:gd name="T34" fmla="*/ 45 w 186"/>
                <a:gd name="T35" fmla="*/ 108 h 230"/>
                <a:gd name="T36" fmla="*/ 45 w 186"/>
                <a:gd name="T37" fmla="*/ 0 h 230"/>
                <a:gd name="T38" fmla="*/ 0 w 186"/>
                <a:gd name="T3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6" h="230">
                  <a:moveTo>
                    <a:pt x="0" y="0"/>
                  </a:moveTo>
                  <a:lnTo>
                    <a:pt x="0" y="230"/>
                  </a:lnTo>
                  <a:lnTo>
                    <a:pt x="45" y="230"/>
                  </a:lnTo>
                  <a:lnTo>
                    <a:pt x="125" y="101"/>
                  </a:lnTo>
                  <a:lnTo>
                    <a:pt x="125" y="101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42" y="120"/>
                  </a:lnTo>
                  <a:lnTo>
                    <a:pt x="142" y="230"/>
                  </a:lnTo>
                  <a:lnTo>
                    <a:pt x="186" y="230"/>
                  </a:lnTo>
                  <a:lnTo>
                    <a:pt x="186" y="0"/>
                  </a:lnTo>
                  <a:lnTo>
                    <a:pt x="142" y="0"/>
                  </a:lnTo>
                  <a:lnTo>
                    <a:pt x="62" y="127"/>
                  </a:lnTo>
                  <a:lnTo>
                    <a:pt x="62" y="127"/>
                  </a:lnTo>
                  <a:lnTo>
                    <a:pt x="52" y="143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5" y="108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8" name="Freeform 137"/>
            <p:cNvSpPr>
              <a:spLocks noEditPoints="1"/>
            </p:cNvSpPr>
            <p:nvPr userDrawn="1"/>
          </p:nvSpPr>
          <p:spPr bwMode="auto">
            <a:xfrm>
              <a:off x="2390775" y="6327776"/>
              <a:ext cx="79375" cy="130175"/>
            </a:xfrm>
            <a:custGeom>
              <a:avLst/>
              <a:gdLst>
                <a:gd name="T0" fmla="*/ 159 w 198"/>
                <a:gd name="T1" fmla="*/ 4 h 328"/>
                <a:gd name="T2" fmla="*/ 124 w 198"/>
                <a:gd name="T3" fmla="*/ 5 h 328"/>
                <a:gd name="T4" fmla="*/ 83 w 198"/>
                <a:gd name="T5" fmla="*/ 13 h 328"/>
                <a:gd name="T6" fmla="*/ 48 w 198"/>
                <a:gd name="T7" fmla="*/ 31 h 328"/>
                <a:gd name="T8" fmla="*/ 22 w 198"/>
                <a:gd name="T9" fmla="*/ 59 h 328"/>
                <a:gd name="T10" fmla="*/ 6 w 198"/>
                <a:gd name="T11" fmla="*/ 96 h 328"/>
                <a:gd name="T12" fmla="*/ 0 w 198"/>
                <a:gd name="T13" fmla="*/ 143 h 328"/>
                <a:gd name="T14" fmla="*/ 1 w 198"/>
                <a:gd name="T15" fmla="*/ 223 h 328"/>
                <a:gd name="T16" fmla="*/ 8 w 198"/>
                <a:gd name="T17" fmla="*/ 259 h 328"/>
                <a:gd name="T18" fmla="*/ 22 w 198"/>
                <a:gd name="T19" fmla="*/ 288 h 328"/>
                <a:gd name="T20" fmla="*/ 42 w 198"/>
                <a:gd name="T21" fmla="*/ 310 h 328"/>
                <a:gd name="T22" fmla="*/ 68 w 198"/>
                <a:gd name="T23" fmla="*/ 324 h 328"/>
                <a:gd name="T24" fmla="*/ 98 w 198"/>
                <a:gd name="T25" fmla="*/ 328 h 328"/>
                <a:gd name="T26" fmla="*/ 118 w 198"/>
                <a:gd name="T27" fmla="*/ 326 h 328"/>
                <a:gd name="T28" fmla="*/ 146 w 198"/>
                <a:gd name="T29" fmla="*/ 316 h 328"/>
                <a:gd name="T30" fmla="*/ 169 w 198"/>
                <a:gd name="T31" fmla="*/ 297 h 328"/>
                <a:gd name="T32" fmla="*/ 186 w 198"/>
                <a:gd name="T33" fmla="*/ 271 h 328"/>
                <a:gd name="T34" fmla="*/ 196 w 198"/>
                <a:gd name="T35" fmla="*/ 236 h 328"/>
                <a:gd name="T36" fmla="*/ 198 w 198"/>
                <a:gd name="T37" fmla="*/ 210 h 328"/>
                <a:gd name="T38" fmla="*/ 194 w 198"/>
                <a:gd name="T39" fmla="*/ 173 h 328"/>
                <a:gd name="T40" fmla="*/ 184 w 198"/>
                <a:gd name="T41" fmla="*/ 142 h 328"/>
                <a:gd name="T42" fmla="*/ 167 w 198"/>
                <a:gd name="T43" fmla="*/ 118 h 328"/>
                <a:gd name="T44" fmla="*/ 144 w 198"/>
                <a:gd name="T45" fmla="*/ 102 h 328"/>
                <a:gd name="T46" fmla="*/ 117 w 198"/>
                <a:gd name="T47" fmla="*/ 94 h 328"/>
                <a:gd name="T48" fmla="*/ 96 w 198"/>
                <a:gd name="T49" fmla="*/ 94 h 328"/>
                <a:gd name="T50" fmla="*/ 69 w 198"/>
                <a:gd name="T51" fmla="*/ 103 h 328"/>
                <a:gd name="T52" fmla="*/ 48 w 198"/>
                <a:gd name="T53" fmla="*/ 123 h 328"/>
                <a:gd name="T54" fmla="*/ 42 w 198"/>
                <a:gd name="T55" fmla="*/ 123 h 328"/>
                <a:gd name="T56" fmla="*/ 47 w 198"/>
                <a:gd name="T57" fmla="*/ 97 h 328"/>
                <a:gd name="T58" fmla="*/ 59 w 198"/>
                <a:gd name="T59" fmla="*/ 76 h 328"/>
                <a:gd name="T60" fmla="*/ 78 w 198"/>
                <a:gd name="T61" fmla="*/ 59 h 328"/>
                <a:gd name="T62" fmla="*/ 105 w 198"/>
                <a:gd name="T63" fmla="*/ 48 h 328"/>
                <a:gd name="T64" fmla="*/ 139 w 198"/>
                <a:gd name="T65" fmla="*/ 44 h 328"/>
                <a:gd name="T66" fmla="*/ 162 w 198"/>
                <a:gd name="T67" fmla="*/ 43 h 328"/>
                <a:gd name="T68" fmla="*/ 153 w 198"/>
                <a:gd name="T69" fmla="*/ 211 h 328"/>
                <a:gd name="T70" fmla="*/ 149 w 198"/>
                <a:gd name="T71" fmla="*/ 241 h 328"/>
                <a:gd name="T72" fmla="*/ 135 w 198"/>
                <a:gd name="T73" fmla="*/ 270 h 328"/>
                <a:gd name="T74" fmla="*/ 121 w 198"/>
                <a:gd name="T75" fmla="*/ 281 h 328"/>
                <a:gd name="T76" fmla="*/ 105 w 198"/>
                <a:gd name="T77" fmla="*/ 286 h 328"/>
                <a:gd name="T78" fmla="*/ 93 w 198"/>
                <a:gd name="T79" fmla="*/ 287 h 328"/>
                <a:gd name="T80" fmla="*/ 77 w 198"/>
                <a:gd name="T81" fmla="*/ 282 h 328"/>
                <a:gd name="T82" fmla="*/ 63 w 198"/>
                <a:gd name="T83" fmla="*/ 272 h 328"/>
                <a:gd name="T84" fmla="*/ 53 w 198"/>
                <a:gd name="T85" fmla="*/ 256 h 328"/>
                <a:gd name="T86" fmla="*/ 45 w 198"/>
                <a:gd name="T87" fmla="*/ 227 h 328"/>
                <a:gd name="T88" fmla="*/ 45 w 198"/>
                <a:gd name="T89" fmla="*/ 193 h 328"/>
                <a:gd name="T90" fmla="*/ 55 w 198"/>
                <a:gd name="T91" fmla="*/ 161 h 328"/>
                <a:gd name="T92" fmla="*/ 66 w 198"/>
                <a:gd name="T93" fmla="*/ 147 h 328"/>
                <a:gd name="T94" fmla="*/ 82 w 198"/>
                <a:gd name="T95" fmla="*/ 138 h 328"/>
                <a:gd name="T96" fmla="*/ 101 w 198"/>
                <a:gd name="T97" fmla="*/ 135 h 328"/>
                <a:gd name="T98" fmla="*/ 113 w 198"/>
                <a:gd name="T99" fmla="*/ 136 h 328"/>
                <a:gd name="T100" fmla="*/ 128 w 198"/>
                <a:gd name="T101" fmla="*/ 143 h 328"/>
                <a:gd name="T102" fmla="*/ 139 w 198"/>
                <a:gd name="T103" fmla="*/ 156 h 328"/>
                <a:gd name="T104" fmla="*/ 152 w 198"/>
                <a:gd name="T105" fmla="*/ 19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8" h="328">
                  <a:moveTo>
                    <a:pt x="182" y="0"/>
                  </a:moveTo>
                  <a:lnTo>
                    <a:pt x="182" y="0"/>
                  </a:lnTo>
                  <a:lnTo>
                    <a:pt x="159" y="4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24" y="5"/>
                  </a:lnTo>
                  <a:lnTo>
                    <a:pt x="109" y="7"/>
                  </a:lnTo>
                  <a:lnTo>
                    <a:pt x="96" y="10"/>
                  </a:lnTo>
                  <a:lnTo>
                    <a:pt x="83" y="13"/>
                  </a:lnTo>
                  <a:lnTo>
                    <a:pt x="70" y="18"/>
                  </a:lnTo>
                  <a:lnTo>
                    <a:pt x="59" y="24"/>
                  </a:lnTo>
                  <a:lnTo>
                    <a:pt x="48" y="31"/>
                  </a:lnTo>
                  <a:lnTo>
                    <a:pt x="39" y="39"/>
                  </a:lnTo>
                  <a:lnTo>
                    <a:pt x="30" y="48"/>
                  </a:lnTo>
                  <a:lnTo>
                    <a:pt x="22" y="59"/>
                  </a:lnTo>
                  <a:lnTo>
                    <a:pt x="16" y="70"/>
                  </a:lnTo>
                  <a:lnTo>
                    <a:pt x="10" y="82"/>
                  </a:lnTo>
                  <a:lnTo>
                    <a:pt x="6" y="96"/>
                  </a:lnTo>
                  <a:lnTo>
                    <a:pt x="3" y="111"/>
                  </a:lnTo>
                  <a:lnTo>
                    <a:pt x="1" y="126"/>
                  </a:lnTo>
                  <a:lnTo>
                    <a:pt x="0" y="143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" y="223"/>
                  </a:lnTo>
                  <a:lnTo>
                    <a:pt x="2" y="236"/>
                  </a:lnTo>
                  <a:lnTo>
                    <a:pt x="4" y="248"/>
                  </a:lnTo>
                  <a:lnTo>
                    <a:pt x="8" y="259"/>
                  </a:lnTo>
                  <a:lnTo>
                    <a:pt x="12" y="270"/>
                  </a:lnTo>
                  <a:lnTo>
                    <a:pt x="16" y="279"/>
                  </a:lnTo>
                  <a:lnTo>
                    <a:pt x="22" y="288"/>
                  </a:lnTo>
                  <a:lnTo>
                    <a:pt x="28" y="296"/>
                  </a:lnTo>
                  <a:lnTo>
                    <a:pt x="35" y="303"/>
                  </a:lnTo>
                  <a:lnTo>
                    <a:pt x="42" y="310"/>
                  </a:lnTo>
                  <a:lnTo>
                    <a:pt x="50" y="315"/>
                  </a:lnTo>
                  <a:lnTo>
                    <a:pt x="59" y="320"/>
                  </a:lnTo>
                  <a:lnTo>
                    <a:pt x="68" y="324"/>
                  </a:lnTo>
                  <a:lnTo>
                    <a:pt x="78" y="326"/>
                  </a:lnTo>
                  <a:lnTo>
                    <a:pt x="87" y="328"/>
                  </a:lnTo>
                  <a:lnTo>
                    <a:pt x="98" y="328"/>
                  </a:lnTo>
                  <a:lnTo>
                    <a:pt x="98" y="328"/>
                  </a:lnTo>
                  <a:lnTo>
                    <a:pt x="108" y="328"/>
                  </a:lnTo>
                  <a:lnTo>
                    <a:pt x="118" y="326"/>
                  </a:lnTo>
                  <a:lnTo>
                    <a:pt x="128" y="324"/>
                  </a:lnTo>
                  <a:lnTo>
                    <a:pt x="138" y="320"/>
                  </a:lnTo>
                  <a:lnTo>
                    <a:pt x="146" y="316"/>
                  </a:lnTo>
                  <a:lnTo>
                    <a:pt x="155" y="311"/>
                  </a:lnTo>
                  <a:lnTo>
                    <a:pt x="162" y="304"/>
                  </a:lnTo>
                  <a:lnTo>
                    <a:pt x="169" y="297"/>
                  </a:lnTo>
                  <a:lnTo>
                    <a:pt x="176" y="289"/>
                  </a:lnTo>
                  <a:lnTo>
                    <a:pt x="181" y="280"/>
                  </a:lnTo>
                  <a:lnTo>
                    <a:pt x="186" y="271"/>
                  </a:lnTo>
                  <a:lnTo>
                    <a:pt x="190" y="260"/>
                  </a:lnTo>
                  <a:lnTo>
                    <a:pt x="194" y="249"/>
                  </a:lnTo>
                  <a:lnTo>
                    <a:pt x="196" y="236"/>
                  </a:lnTo>
                  <a:lnTo>
                    <a:pt x="198" y="223"/>
                  </a:lnTo>
                  <a:lnTo>
                    <a:pt x="198" y="210"/>
                  </a:lnTo>
                  <a:lnTo>
                    <a:pt x="198" y="210"/>
                  </a:lnTo>
                  <a:lnTo>
                    <a:pt x="198" y="197"/>
                  </a:lnTo>
                  <a:lnTo>
                    <a:pt x="196" y="184"/>
                  </a:lnTo>
                  <a:lnTo>
                    <a:pt x="194" y="173"/>
                  </a:lnTo>
                  <a:lnTo>
                    <a:pt x="191" y="162"/>
                  </a:lnTo>
                  <a:lnTo>
                    <a:pt x="188" y="152"/>
                  </a:lnTo>
                  <a:lnTo>
                    <a:pt x="184" y="142"/>
                  </a:lnTo>
                  <a:lnTo>
                    <a:pt x="179" y="133"/>
                  </a:lnTo>
                  <a:lnTo>
                    <a:pt x="173" y="125"/>
                  </a:lnTo>
                  <a:lnTo>
                    <a:pt x="167" y="118"/>
                  </a:lnTo>
                  <a:lnTo>
                    <a:pt x="160" y="112"/>
                  </a:lnTo>
                  <a:lnTo>
                    <a:pt x="152" y="106"/>
                  </a:lnTo>
                  <a:lnTo>
                    <a:pt x="144" y="102"/>
                  </a:lnTo>
                  <a:lnTo>
                    <a:pt x="135" y="98"/>
                  </a:lnTo>
                  <a:lnTo>
                    <a:pt x="126" y="96"/>
                  </a:lnTo>
                  <a:lnTo>
                    <a:pt x="117" y="94"/>
                  </a:lnTo>
                  <a:lnTo>
                    <a:pt x="106" y="94"/>
                  </a:lnTo>
                  <a:lnTo>
                    <a:pt x="106" y="94"/>
                  </a:lnTo>
                  <a:lnTo>
                    <a:pt x="96" y="94"/>
                  </a:lnTo>
                  <a:lnTo>
                    <a:pt x="87" y="96"/>
                  </a:lnTo>
                  <a:lnTo>
                    <a:pt x="78" y="99"/>
                  </a:lnTo>
                  <a:lnTo>
                    <a:pt x="69" y="103"/>
                  </a:lnTo>
                  <a:lnTo>
                    <a:pt x="62" y="108"/>
                  </a:lnTo>
                  <a:lnTo>
                    <a:pt x="54" y="115"/>
                  </a:lnTo>
                  <a:lnTo>
                    <a:pt x="48" y="123"/>
                  </a:lnTo>
                  <a:lnTo>
                    <a:pt x="42" y="133"/>
                  </a:lnTo>
                  <a:lnTo>
                    <a:pt x="42" y="133"/>
                  </a:lnTo>
                  <a:lnTo>
                    <a:pt x="42" y="123"/>
                  </a:lnTo>
                  <a:lnTo>
                    <a:pt x="43" y="114"/>
                  </a:lnTo>
                  <a:lnTo>
                    <a:pt x="45" y="106"/>
                  </a:lnTo>
                  <a:lnTo>
                    <a:pt x="47" y="97"/>
                  </a:lnTo>
                  <a:lnTo>
                    <a:pt x="50" y="90"/>
                  </a:lnTo>
                  <a:lnTo>
                    <a:pt x="54" y="82"/>
                  </a:lnTo>
                  <a:lnTo>
                    <a:pt x="59" y="76"/>
                  </a:lnTo>
                  <a:lnTo>
                    <a:pt x="65" y="69"/>
                  </a:lnTo>
                  <a:lnTo>
                    <a:pt x="71" y="64"/>
                  </a:lnTo>
                  <a:lnTo>
                    <a:pt x="78" y="59"/>
                  </a:lnTo>
                  <a:lnTo>
                    <a:pt x="86" y="54"/>
                  </a:lnTo>
                  <a:lnTo>
                    <a:pt x="95" y="51"/>
                  </a:lnTo>
                  <a:lnTo>
                    <a:pt x="105" y="48"/>
                  </a:lnTo>
                  <a:lnTo>
                    <a:pt x="115" y="46"/>
                  </a:lnTo>
                  <a:lnTo>
                    <a:pt x="127" y="44"/>
                  </a:lnTo>
                  <a:lnTo>
                    <a:pt x="139" y="44"/>
                  </a:lnTo>
                  <a:lnTo>
                    <a:pt x="139" y="44"/>
                  </a:lnTo>
                  <a:lnTo>
                    <a:pt x="151" y="44"/>
                  </a:lnTo>
                  <a:lnTo>
                    <a:pt x="162" y="43"/>
                  </a:lnTo>
                  <a:lnTo>
                    <a:pt x="182" y="40"/>
                  </a:lnTo>
                  <a:lnTo>
                    <a:pt x="182" y="0"/>
                  </a:lnTo>
                  <a:close/>
                  <a:moveTo>
                    <a:pt x="153" y="211"/>
                  </a:moveTo>
                  <a:lnTo>
                    <a:pt x="153" y="211"/>
                  </a:lnTo>
                  <a:lnTo>
                    <a:pt x="152" y="226"/>
                  </a:lnTo>
                  <a:lnTo>
                    <a:pt x="149" y="241"/>
                  </a:lnTo>
                  <a:lnTo>
                    <a:pt x="145" y="254"/>
                  </a:lnTo>
                  <a:lnTo>
                    <a:pt x="138" y="265"/>
                  </a:lnTo>
                  <a:lnTo>
                    <a:pt x="135" y="270"/>
                  </a:lnTo>
                  <a:lnTo>
                    <a:pt x="131" y="274"/>
                  </a:lnTo>
                  <a:lnTo>
                    <a:pt x="126" y="278"/>
                  </a:lnTo>
                  <a:lnTo>
                    <a:pt x="121" y="281"/>
                  </a:lnTo>
                  <a:lnTo>
                    <a:pt x="116" y="283"/>
                  </a:lnTo>
                  <a:lnTo>
                    <a:pt x="111" y="285"/>
                  </a:lnTo>
                  <a:lnTo>
                    <a:pt x="105" y="286"/>
                  </a:lnTo>
                  <a:lnTo>
                    <a:pt x="99" y="287"/>
                  </a:lnTo>
                  <a:lnTo>
                    <a:pt x="99" y="287"/>
                  </a:lnTo>
                  <a:lnTo>
                    <a:pt x="93" y="287"/>
                  </a:lnTo>
                  <a:lnTo>
                    <a:pt x="87" y="286"/>
                  </a:lnTo>
                  <a:lnTo>
                    <a:pt x="82" y="284"/>
                  </a:lnTo>
                  <a:lnTo>
                    <a:pt x="77" y="282"/>
                  </a:lnTo>
                  <a:lnTo>
                    <a:pt x="72" y="279"/>
                  </a:lnTo>
                  <a:lnTo>
                    <a:pt x="67" y="276"/>
                  </a:lnTo>
                  <a:lnTo>
                    <a:pt x="63" y="272"/>
                  </a:lnTo>
                  <a:lnTo>
                    <a:pt x="59" y="267"/>
                  </a:lnTo>
                  <a:lnTo>
                    <a:pt x="56" y="262"/>
                  </a:lnTo>
                  <a:lnTo>
                    <a:pt x="53" y="256"/>
                  </a:lnTo>
                  <a:lnTo>
                    <a:pt x="50" y="250"/>
                  </a:lnTo>
                  <a:lnTo>
                    <a:pt x="48" y="243"/>
                  </a:lnTo>
                  <a:lnTo>
                    <a:pt x="45" y="227"/>
                  </a:lnTo>
                  <a:lnTo>
                    <a:pt x="44" y="209"/>
                  </a:lnTo>
                  <a:lnTo>
                    <a:pt x="44" y="209"/>
                  </a:lnTo>
                  <a:lnTo>
                    <a:pt x="45" y="193"/>
                  </a:lnTo>
                  <a:lnTo>
                    <a:pt x="48" y="179"/>
                  </a:lnTo>
                  <a:lnTo>
                    <a:pt x="52" y="166"/>
                  </a:lnTo>
                  <a:lnTo>
                    <a:pt x="55" y="161"/>
                  </a:lnTo>
                  <a:lnTo>
                    <a:pt x="58" y="155"/>
                  </a:lnTo>
                  <a:lnTo>
                    <a:pt x="62" y="151"/>
                  </a:lnTo>
                  <a:lnTo>
                    <a:pt x="66" y="147"/>
                  </a:lnTo>
                  <a:lnTo>
                    <a:pt x="71" y="143"/>
                  </a:lnTo>
                  <a:lnTo>
                    <a:pt x="76" y="140"/>
                  </a:lnTo>
                  <a:lnTo>
                    <a:pt x="82" y="138"/>
                  </a:lnTo>
                  <a:lnTo>
                    <a:pt x="88" y="136"/>
                  </a:lnTo>
                  <a:lnTo>
                    <a:pt x="94" y="135"/>
                  </a:lnTo>
                  <a:lnTo>
                    <a:pt x="101" y="135"/>
                  </a:lnTo>
                  <a:lnTo>
                    <a:pt x="101" y="135"/>
                  </a:lnTo>
                  <a:lnTo>
                    <a:pt x="107" y="135"/>
                  </a:lnTo>
                  <a:lnTo>
                    <a:pt x="113" y="136"/>
                  </a:lnTo>
                  <a:lnTo>
                    <a:pt x="118" y="138"/>
                  </a:lnTo>
                  <a:lnTo>
                    <a:pt x="123" y="140"/>
                  </a:lnTo>
                  <a:lnTo>
                    <a:pt x="128" y="143"/>
                  </a:lnTo>
                  <a:lnTo>
                    <a:pt x="132" y="147"/>
                  </a:lnTo>
                  <a:lnTo>
                    <a:pt x="136" y="151"/>
                  </a:lnTo>
                  <a:lnTo>
                    <a:pt x="139" y="156"/>
                  </a:lnTo>
                  <a:lnTo>
                    <a:pt x="145" y="167"/>
                  </a:lnTo>
                  <a:lnTo>
                    <a:pt x="150" y="180"/>
                  </a:lnTo>
                  <a:lnTo>
                    <a:pt x="152" y="194"/>
                  </a:lnTo>
                  <a:lnTo>
                    <a:pt x="153" y="211"/>
                  </a:lnTo>
                  <a:lnTo>
                    <a:pt x="153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9" name="Freeform 138"/>
            <p:cNvSpPr>
              <a:spLocks/>
            </p:cNvSpPr>
            <p:nvPr userDrawn="1"/>
          </p:nvSpPr>
          <p:spPr bwMode="auto">
            <a:xfrm>
              <a:off x="2489200" y="6365876"/>
              <a:ext cx="74613" cy="90488"/>
            </a:xfrm>
            <a:custGeom>
              <a:avLst/>
              <a:gdLst>
                <a:gd name="T0" fmla="*/ 0 w 188"/>
                <a:gd name="T1" fmla="*/ 0 h 230"/>
                <a:gd name="T2" fmla="*/ 0 w 188"/>
                <a:gd name="T3" fmla="*/ 230 h 230"/>
                <a:gd name="T4" fmla="*/ 45 w 188"/>
                <a:gd name="T5" fmla="*/ 230 h 230"/>
                <a:gd name="T6" fmla="*/ 126 w 188"/>
                <a:gd name="T7" fmla="*/ 101 h 230"/>
                <a:gd name="T8" fmla="*/ 126 w 188"/>
                <a:gd name="T9" fmla="*/ 101 h 230"/>
                <a:gd name="T10" fmla="*/ 143 w 188"/>
                <a:gd name="T11" fmla="*/ 72 h 230"/>
                <a:gd name="T12" fmla="*/ 143 w 188"/>
                <a:gd name="T13" fmla="*/ 72 h 230"/>
                <a:gd name="T14" fmla="*/ 143 w 188"/>
                <a:gd name="T15" fmla="*/ 120 h 230"/>
                <a:gd name="T16" fmla="*/ 143 w 188"/>
                <a:gd name="T17" fmla="*/ 230 h 230"/>
                <a:gd name="T18" fmla="*/ 188 w 188"/>
                <a:gd name="T19" fmla="*/ 230 h 230"/>
                <a:gd name="T20" fmla="*/ 188 w 188"/>
                <a:gd name="T21" fmla="*/ 0 h 230"/>
                <a:gd name="T22" fmla="*/ 143 w 188"/>
                <a:gd name="T23" fmla="*/ 0 h 230"/>
                <a:gd name="T24" fmla="*/ 62 w 188"/>
                <a:gd name="T25" fmla="*/ 127 h 230"/>
                <a:gd name="T26" fmla="*/ 62 w 188"/>
                <a:gd name="T27" fmla="*/ 127 h 230"/>
                <a:gd name="T28" fmla="*/ 52 w 188"/>
                <a:gd name="T29" fmla="*/ 143 h 230"/>
                <a:gd name="T30" fmla="*/ 45 w 188"/>
                <a:gd name="T31" fmla="*/ 158 h 230"/>
                <a:gd name="T32" fmla="*/ 45 w 188"/>
                <a:gd name="T33" fmla="*/ 158 h 230"/>
                <a:gd name="T34" fmla="*/ 45 w 188"/>
                <a:gd name="T35" fmla="*/ 108 h 230"/>
                <a:gd name="T36" fmla="*/ 45 w 188"/>
                <a:gd name="T37" fmla="*/ 0 h 230"/>
                <a:gd name="T38" fmla="*/ 0 w 188"/>
                <a:gd name="T3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230">
                  <a:moveTo>
                    <a:pt x="0" y="0"/>
                  </a:moveTo>
                  <a:lnTo>
                    <a:pt x="0" y="230"/>
                  </a:lnTo>
                  <a:lnTo>
                    <a:pt x="45" y="230"/>
                  </a:lnTo>
                  <a:lnTo>
                    <a:pt x="126" y="101"/>
                  </a:lnTo>
                  <a:lnTo>
                    <a:pt x="126" y="101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43" y="120"/>
                  </a:lnTo>
                  <a:lnTo>
                    <a:pt x="143" y="230"/>
                  </a:lnTo>
                  <a:lnTo>
                    <a:pt x="188" y="230"/>
                  </a:lnTo>
                  <a:lnTo>
                    <a:pt x="188" y="0"/>
                  </a:lnTo>
                  <a:lnTo>
                    <a:pt x="143" y="0"/>
                  </a:lnTo>
                  <a:lnTo>
                    <a:pt x="62" y="127"/>
                  </a:lnTo>
                  <a:lnTo>
                    <a:pt x="62" y="127"/>
                  </a:lnTo>
                  <a:lnTo>
                    <a:pt x="52" y="143"/>
                  </a:lnTo>
                  <a:lnTo>
                    <a:pt x="45" y="158"/>
                  </a:lnTo>
                  <a:lnTo>
                    <a:pt x="45" y="158"/>
                  </a:lnTo>
                  <a:lnTo>
                    <a:pt x="45" y="108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0" name="Freeform 139"/>
            <p:cNvSpPr>
              <a:spLocks/>
            </p:cNvSpPr>
            <p:nvPr userDrawn="1"/>
          </p:nvSpPr>
          <p:spPr bwMode="auto">
            <a:xfrm>
              <a:off x="2578100" y="6362701"/>
              <a:ext cx="69850" cy="95250"/>
            </a:xfrm>
            <a:custGeom>
              <a:avLst/>
              <a:gdLst>
                <a:gd name="T0" fmla="*/ 93 w 177"/>
                <a:gd name="T1" fmla="*/ 131 h 239"/>
                <a:gd name="T2" fmla="*/ 117 w 177"/>
                <a:gd name="T3" fmla="*/ 137 h 239"/>
                <a:gd name="T4" fmla="*/ 130 w 177"/>
                <a:gd name="T5" fmla="*/ 153 h 239"/>
                <a:gd name="T6" fmla="*/ 132 w 177"/>
                <a:gd name="T7" fmla="*/ 166 h 239"/>
                <a:gd name="T8" fmla="*/ 126 w 177"/>
                <a:gd name="T9" fmla="*/ 185 h 239"/>
                <a:gd name="T10" fmla="*/ 106 w 177"/>
                <a:gd name="T11" fmla="*/ 198 h 239"/>
                <a:gd name="T12" fmla="*/ 85 w 177"/>
                <a:gd name="T13" fmla="*/ 201 h 239"/>
                <a:gd name="T14" fmla="*/ 61 w 177"/>
                <a:gd name="T15" fmla="*/ 197 h 239"/>
                <a:gd name="T16" fmla="*/ 36 w 177"/>
                <a:gd name="T17" fmla="*/ 187 h 239"/>
                <a:gd name="T18" fmla="*/ 0 w 177"/>
                <a:gd name="T19" fmla="*/ 210 h 239"/>
                <a:gd name="T20" fmla="*/ 18 w 177"/>
                <a:gd name="T21" fmla="*/ 222 h 239"/>
                <a:gd name="T22" fmla="*/ 50 w 177"/>
                <a:gd name="T23" fmla="*/ 235 h 239"/>
                <a:gd name="T24" fmla="*/ 83 w 177"/>
                <a:gd name="T25" fmla="*/ 239 h 239"/>
                <a:gd name="T26" fmla="*/ 106 w 177"/>
                <a:gd name="T27" fmla="*/ 238 h 239"/>
                <a:gd name="T28" fmla="*/ 134 w 177"/>
                <a:gd name="T29" fmla="*/ 231 h 239"/>
                <a:gd name="T30" fmla="*/ 154 w 177"/>
                <a:gd name="T31" fmla="*/ 218 h 239"/>
                <a:gd name="T32" fmla="*/ 168 w 177"/>
                <a:gd name="T33" fmla="*/ 202 h 239"/>
                <a:gd name="T34" fmla="*/ 176 w 177"/>
                <a:gd name="T35" fmla="*/ 182 h 239"/>
                <a:gd name="T36" fmla="*/ 177 w 177"/>
                <a:gd name="T37" fmla="*/ 168 h 239"/>
                <a:gd name="T38" fmla="*/ 168 w 177"/>
                <a:gd name="T39" fmla="*/ 137 h 239"/>
                <a:gd name="T40" fmla="*/ 149 w 177"/>
                <a:gd name="T41" fmla="*/ 118 h 239"/>
                <a:gd name="T42" fmla="*/ 133 w 177"/>
                <a:gd name="T43" fmla="*/ 112 h 239"/>
                <a:gd name="T44" fmla="*/ 154 w 177"/>
                <a:gd name="T45" fmla="*/ 99 h 239"/>
                <a:gd name="T46" fmla="*/ 167 w 177"/>
                <a:gd name="T47" fmla="*/ 80 h 239"/>
                <a:gd name="T48" fmla="*/ 170 w 177"/>
                <a:gd name="T49" fmla="*/ 64 h 239"/>
                <a:gd name="T50" fmla="*/ 167 w 177"/>
                <a:gd name="T51" fmla="*/ 45 h 239"/>
                <a:gd name="T52" fmla="*/ 159 w 177"/>
                <a:gd name="T53" fmla="*/ 28 h 239"/>
                <a:gd name="T54" fmla="*/ 144 w 177"/>
                <a:gd name="T55" fmla="*/ 15 h 239"/>
                <a:gd name="T56" fmla="*/ 123 w 177"/>
                <a:gd name="T57" fmla="*/ 5 h 239"/>
                <a:gd name="T58" fmla="*/ 96 w 177"/>
                <a:gd name="T59" fmla="*/ 0 h 239"/>
                <a:gd name="T60" fmla="*/ 74 w 177"/>
                <a:gd name="T61" fmla="*/ 0 h 239"/>
                <a:gd name="T62" fmla="*/ 43 w 177"/>
                <a:gd name="T63" fmla="*/ 7 h 239"/>
                <a:gd name="T64" fmla="*/ 15 w 177"/>
                <a:gd name="T65" fmla="*/ 20 h 239"/>
                <a:gd name="T66" fmla="*/ 27 w 177"/>
                <a:gd name="T67" fmla="*/ 60 h 239"/>
                <a:gd name="T68" fmla="*/ 56 w 177"/>
                <a:gd name="T69" fmla="*/ 44 h 239"/>
                <a:gd name="T70" fmla="*/ 79 w 177"/>
                <a:gd name="T71" fmla="*/ 39 h 239"/>
                <a:gd name="T72" fmla="*/ 97 w 177"/>
                <a:gd name="T73" fmla="*/ 39 h 239"/>
                <a:gd name="T74" fmla="*/ 117 w 177"/>
                <a:gd name="T75" fmla="*/ 47 h 239"/>
                <a:gd name="T76" fmla="*/ 125 w 177"/>
                <a:gd name="T77" fmla="*/ 62 h 239"/>
                <a:gd name="T78" fmla="*/ 125 w 177"/>
                <a:gd name="T79" fmla="*/ 72 h 239"/>
                <a:gd name="T80" fmla="*/ 118 w 177"/>
                <a:gd name="T81" fmla="*/ 86 h 239"/>
                <a:gd name="T82" fmla="*/ 99 w 177"/>
                <a:gd name="T83" fmla="*/ 94 h 239"/>
                <a:gd name="T84" fmla="*/ 61 w 177"/>
                <a:gd name="T85" fmla="*/ 13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7" h="239">
                  <a:moveTo>
                    <a:pt x="61" y="131"/>
                  </a:moveTo>
                  <a:lnTo>
                    <a:pt x="93" y="131"/>
                  </a:lnTo>
                  <a:lnTo>
                    <a:pt x="93" y="131"/>
                  </a:lnTo>
                  <a:lnTo>
                    <a:pt x="102" y="132"/>
                  </a:lnTo>
                  <a:lnTo>
                    <a:pt x="111" y="134"/>
                  </a:lnTo>
                  <a:lnTo>
                    <a:pt x="117" y="137"/>
                  </a:lnTo>
                  <a:lnTo>
                    <a:pt x="123" y="142"/>
                  </a:lnTo>
                  <a:lnTo>
                    <a:pt x="127" y="147"/>
                  </a:lnTo>
                  <a:lnTo>
                    <a:pt x="130" y="153"/>
                  </a:lnTo>
                  <a:lnTo>
                    <a:pt x="131" y="159"/>
                  </a:lnTo>
                  <a:lnTo>
                    <a:pt x="132" y="166"/>
                  </a:lnTo>
                  <a:lnTo>
                    <a:pt x="132" y="166"/>
                  </a:lnTo>
                  <a:lnTo>
                    <a:pt x="131" y="173"/>
                  </a:lnTo>
                  <a:lnTo>
                    <a:pt x="129" y="179"/>
                  </a:lnTo>
                  <a:lnTo>
                    <a:pt x="126" y="185"/>
                  </a:lnTo>
                  <a:lnTo>
                    <a:pt x="121" y="190"/>
                  </a:lnTo>
                  <a:lnTo>
                    <a:pt x="115" y="194"/>
                  </a:lnTo>
                  <a:lnTo>
                    <a:pt x="106" y="198"/>
                  </a:lnTo>
                  <a:lnTo>
                    <a:pt x="97" y="200"/>
                  </a:lnTo>
                  <a:lnTo>
                    <a:pt x="85" y="201"/>
                  </a:lnTo>
                  <a:lnTo>
                    <a:pt x="85" y="201"/>
                  </a:lnTo>
                  <a:lnTo>
                    <a:pt x="77" y="200"/>
                  </a:lnTo>
                  <a:lnTo>
                    <a:pt x="69" y="199"/>
                  </a:lnTo>
                  <a:lnTo>
                    <a:pt x="61" y="197"/>
                  </a:lnTo>
                  <a:lnTo>
                    <a:pt x="53" y="194"/>
                  </a:lnTo>
                  <a:lnTo>
                    <a:pt x="44" y="191"/>
                  </a:lnTo>
                  <a:lnTo>
                    <a:pt x="36" y="187"/>
                  </a:lnTo>
                  <a:lnTo>
                    <a:pt x="28" y="182"/>
                  </a:lnTo>
                  <a:lnTo>
                    <a:pt x="20" y="176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9" y="216"/>
                  </a:lnTo>
                  <a:lnTo>
                    <a:pt x="18" y="222"/>
                  </a:lnTo>
                  <a:lnTo>
                    <a:pt x="28" y="227"/>
                  </a:lnTo>
                  <a:lnTo>
                    <a:pt x="39" y="231"/>
                  </a:lnTo>
                  <a:lnTo>
                    <a:pt x="50" y="235"/>
                  </a:lnTo>
                  <a:lnTo>
                    <a:pt x="61" y="237"/>
                  </a:lnTo>
                  <a:lnTo>
                    <a:pt x="72" y="239"/>
                  </a:lnTo>
                  <a:lnTo>
                    <a:pt x="83" y="239"/>
                  </a:lnTo>
                  <a:lnTo>
                    <a:pt x="83" y="239"/>
                  </a:lnTo>
                  <a:lnTo>
                    <a:pt x="95" y="239"/>
                  </a:lnTo>
                  <a:lnTo>
                    <a:pt x="106" y="238"/>
                  </a:lnTo>
                  <a:lnTo>
                    <a:pt x="116" y="236"/>
                  </a:lnTo>
                  <a:lnTo>
                    <a:pt x="125" y="234"/>
                  </a:lnTo>
                  <a:lnTo>
                    <a:pt x="134" y="231"/>
                  </a:lnTo>
                  <a:lnTo>
                    <a:pt x="141" y="227"/>
                  </a:lnTo>
                  <a:lnTo>
                    <a:pt x="148" y="223"/>
                  </a:lnTo>
                  <a:lnTo>
                    <a:pt x="154" y="218"/>
                  </a:lnTo>
                  <a:lnTo>
                    <a:pt x="160" y="213"/>
                  </a:lnTo>
                  <a:lnTo>
                    <a:pt x="164" y="208"/>
                  </a:lnTo>
                  <a:lnTo>
                    <a:pt x="168" y="202"/>
                  </a:lnTo>
                  <a:lnTo>
                    <a:pt x="171" y="196"/>
                  </a:lnTo>
                  <a:lnTo>
                    <a:pt x="174" y="189"/>
                  </a:lnTo>
                  <a:lnTo>
                    <a:pt x="176" y="182"/>
                  </a:lnTo>
                  <a:lnTo>
                    <a:pt x="177" y="175"/>
                  </a:lnTo>
                  <a:lnTo>
                    <a:pt x="177" y="168"/>
                  </a:lnTo>
                  <a:lnTo>
                    <a:pt x="177" y="168"/>
                  </a:lnTo>
                  <a:lnTo>
                    <a:pt x="176" y="157"/>
                  </a:lnTo>
                  <a:lnTo>
                    <a:pt x="173" y="145"/>
                  </a:lnTo>
                  <a:lnTo>
                    <a:pt x="168" y="137"/>
                  </a:lnTo>
                  <a:lnTo>
                    <a:pt x="163" y="129"/>
                  </a:lnTo>
                  <a:lnTo>
                    <a:pt x="156" y="123"/>
                  </a:lnTo>
                  <a:lnTo>
                    <a:pt x="149" y="118"/>
                  </a:lnTo>
                  <a:lnTo>
                    <a:pt x="141" y="114"/>
                  </a:lnTo>
                  <a:lnTo>
                    <a:pt x="133" y="112"/>
                  </a:lnTo>
                  <a:lnTo>
                    <a:pt x="133" y="112"/>
                  </a:lnTo>
                  <a:lnTo>
                    <a:pt x="141" y="108"/>
                  </a:lnTo>
                  <a:lnTo>
                    <a:pt x="148" y="104"/>
                  </a:lnTo>
                  <a:lnTo>
                    <a:pt x="154" y="99"/>
                  </a:lnTo>
                  <a:lnTo>
                    <a:pt x="159" y="94"/>
                  </a:lnTo>
                  <a:lnTo>
                    <a:pt x="164" y="88"/>
                  </a:lnTo>
                  <a:lnTo>
                    <a:pt x="167" y="80"/>
                  </a:lnTo>
                  <a:lnTo>
                    <a:pt x="169" y="73"/>
                  </a:lnTo>
                  <a:lnTo>
                    <a:pt x="170" y="64"/>
                  </a:lnTo>
                  <a:lnTo>
                    <a:pt x="170" y="64"/>
                  </a:lnTo>
                  <a:lnTo>
                    <a:pt x="170" y="57"/>
                  </a:lnTo>
                  <a:lnTo>
                    <a:pt x="169" y="51"/>
                  </a:lnTo>
                  <a:lnTo>
                    <a:pt x="167" y="45"/>
                  </a:lnTo>
                  <a:lnTo>
                    <a:pt x="165" y="39"/>
                  </a:lnTo>
                  <a:lnTo>
                    <a:pt x="162" y="34"/>
                  </a:lnTo>
                  <a:lnTo>
                    <a:pt x="159" y="28"/>
                  </a:lnTo>
                  <a:lnTo>
                    <a:pt x="155" y="23"/>
                  </a:lnTo>
                  <a:lnTo>
                    <a:pt x="150" y="19"/>
                  </a:lnTo>
                  <a:lnTo>
                    <a:pt x="144" y="15"/>
                  </a:lnTo>
                  <a:lnTo>
                    <a:pt x="138" y="11"/>
                  </a:lnTo>
                  <a:lnTo>
                    <a:pt x="131" y="8"/>
                  </a:lnTo>
                  <a:lnTo>
                    <a:pt x="123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74" y="0"/>
                  </a:lnTo>
                  <a:lnTo>
                    <a:pt x="64" y="2"/>
                  </a:lnTo>
                  <a:lnTo>
                    <a:pt x="53" y="4"/>
                  </a:lnTo>
                  <a:lnTo>
                    <a:pt x="43" y="7"/>
                  </a:lnTo>
                  <a:lnTo>
                    <a:pt x="33" y="11"/>
                  </a:lnTo>
                  <a:lnTo>
                    <a:pt x="24" y="15"/>
                  </a:lnTo>
                  <a:lnTo>
                    <a:pt x="15" y="20"/>
                  </a:lnTo>
                  <a:lnTo>
                    <a:pt x="7" y="25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41" y="50"/>
                  </a:lnTo>
                  <a:lnTo>
                    <a:pt x="49" y="47"/>
                  </a:lnTo>
                  <a:lnTo>
                    <a:pt x="56" y="44"/>
                  </a:lnTo>
                  <a:lnTo>
                    <a:pt x="63" y="42"/>
                  </a:lnTo>
                  <a:lnTo>
                    <a:pt x="71" y="40"/>
                  </a:lnTo>
                  <a:lnTo>
                    <a:pt x="79" y="39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97" y="39"/>
                  </a:lnTo>
                  <a:lnTo>
                    <a:pt x="105" y="41"/>
                  </a:lnTo>
                  <a:lnTo>
                    <a:pt x="111" y="44"/>
                  </a:lnTo>
                  <a:lnTo>
                    <a:pt x="117" y="47"/>
                  </a:lnTo>
                  <a:lnTo>
                    <a:pt x="121" y="52"/>
                  </a:lnTo>
                  <a:lnTo>
                    <a:pt x="124" y="56"/>
                  </a:lnTo>
                  <a:lnTo>
                    <a:pt x="125" y="62"/>
                  </a:lnTo>
                  <a:lnTo>
                    <a:pt x="126" y="67"/>
                  </a:lnTo>
                  <a:lnTo>
                    <a:pt x="126" y="67"/>
                  </a:lnTo>
                  <a:lnTo>
                    <a:pt x="125" y="72"/>
                  </a:lnTo>
                  <a:lnTo>
                    <a:pt x="124" y="77"/>
                  </a:lnTo>
                  <a:lnTo>
                    <a:pt x="121" y="82"/>
                  </a:lnTo>
                  <a:lnTo>
                    <a:pt x="118" y="86"/>
                  </a:lnTo>
                  <a:lnTo>
                    <a:pt x="113" y="89"/>
                  </a:lnTo>
                  <a:lnTo>
                    <a:pt x="107" y="92"/>
                  </a:lnTo>
                  <a:lnTo>
                    <a:pt x="99" y="94"/>
                  </a:lnTo>
                  <a:lnTo>
                    <a:pt x="91" y="94"/>
                  </a:lnTo>
                  <a:lnTo>
                    <a:pt x="61" y="94"/>
                  </a:lnTo>
                  <a:lnTo>
                    <a:pt x="61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1" name="Freeform 140"/>
            <p:cNvSpPr>
              <a:spLocks/>
            </p:cNvSpPr>
            <p:nvPr userDrawn="1"/>
          </p:nvSpPr>
          <p:spPr bwMode="auto">
            <a:xfrm>
              <a:off x="2665413" y="6365876"/>
              <a:ext cx="73025" cy="90488"/>
            </a:xfrm>
            <a:custGeom>
              <a:avLst/>
              <a:gdLst>
                <a:gd name="T0" fmla="*/ 139 w 185"/>
                <a:gd name="T1" fmla="*/ 0 h 230"/>
                <a:gd name="T2" fmla="*/ 139 w 185"/>
                <a:gd name="T3" fmla="*/ 87 h 230"/>
                <a:gd name="T4" fmla="*/ 45 w 185"/>
                <a:gd name="T5" fmla="*/ 87 h 230"/>
                <a:gd name="T6" fmla="*/ 45 w 185"/>
                <a:gd name="T7" fmla="*/ 0 h 230"/>
                <a:gd name="T8" fmla="*/ 0 w 185"/>
                <a:gd name="T9" fmla="*/ 0 h 230"/>
                <a:gd name="T10" fmla="*/ 0 w 185"/>
                <a:gd name="T11" fmla="*/ 230 h 230"/>
                <a:gd name="T12" fmla="*/ 45 w 185"/>
                <a:gd name="T13" fmla="*/ 230 h 230"/>
                <a:gd name="T14" fmla="*/ 45 w 185"/>
                <a:gd name="T15" fmla="*/ 126 h 230"/>
                <a:gd name="T16" fmla="*/ 139 w 185"/>
                <a:gd name="T17" fmla="*/ 126 h 230"/>
                <a:gd name="T18" fmla="*/ 139 w 185"/>
                <a:gd name="T19" fmla="*/ 230 h 230"/>
                <a:gd name="T20" fmla="*/ 185 w 185"/>
                <a:gd name="T21" fmla="*/ 230 h 230"/>
                <a:gd name="T22" fmla="*/ 185 w 185"/>
                <a:gd name="T23" fmla="*/ 0 h 230"/>
                <a:gd name="T24" fmla="*/ 139 w 185"/>
                <a:gd name="T2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5" h="230">
                  <a:moveTo>
                    <a:pt x="139" y="0"/>
                  </a:moveTo>
                  <a:lnTo>
                    <a:pt x="139" y="87"/>
                  </a:lnTo>
                  <a:lnTo>
                    <a:pt x="45" y="87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45" y="230"/>
                  </a:lnTo>
                  <a:lnTo>
                    <a:pt x="45" y="126"/>
                  </a:lnTo>
                  <a:lnTo>
                    <a:pt x="139" y="126"/>
                  </a:lnTo>
                  <a:lnTo>
                    <a:pt x="139" y="230"/>
                  </a:lnTo>
                  <a:lnTo>
                    <a:pt x="185" y="230"/>
                  </a:lnTo>
                  <a:lnTo>
                    <a:pt x="185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2" name="Freeform 141"/>
            <p:cNvSpPr>
              <a:spLocks noEditPoints="1"/>
            </p:cNvSpPr>
            <p:nvPr userDrawn="1"/>
          </p:nvSpPr>
          <p:spPr bwMode="auto">
            <a:xfrm>
              <a:off x="2757488" y="6362701"/>
              <a:ext cx="77788" cy="95250"/>
            </a:xfrm>
            <a:custGeom>
              <a:avLst/>
              <a:gdLst>
                <a:gd name="T0" fmla="*/ 197 w 197"/>
                <a:gd name="T1" fmla="*/ 114 h 239"/>
                <a:gd name="T2" fmla="*/ 195 w 197"/>
                <a:gd name="T3" fmla="*/ 92 h 239"/>
                <a:gd name="T4" fmla="*/ 191 w 197"/>
                <a:gd name="T5" fmla="*/ 70 h 239"/>
                <a:gd name="T6" fmla="*/ 183 w 197"/>
                <a:gd name="T7" fmla="*/ 51 h 239"/>
                <a:gd name="T8" fmla="*/ 173 w 197"/>
                <a:gd name="T9" fmla="*/ 34 h 239"/>
                <a:gd name="T10" fmla="*/ 159 w 197"/>
                <a:gd name="T11" fmla="*/ 20 h 239"/>
                <a:gd name="T12" fmla="*/ 143 w 197"/>
                <a:gd name="T13" fmla="*/ 9 h 239"/>
                <a:gd name="T14" fmla="*/ 123 w 197"/>
                <a:gd name="T15" fmla="*/ 2 h 239"/>
                <a:gd name="T16" fmla="*/ 100 w 197"/>
                <a:gd name="T17" fmla="*/ 0 h 239"/>
                <a:gd name="T18" fmla="*/ 89 w 197"/>
                <a:gd name="T19" fmla="*/ 0 h 239"/>
                <a:gd name="T20" fmla="*/ 69 w 197"/>
                <a:gd name="T21" fmla="*/ 4 h 239"/>
                <a:gd name="T22" fmla="*/ 51 w 197"/>
                <a:gd name="T23" fmla="*/ 12 h 239"/>
                <a:gd name="T24" fmla="*/ 35 w 197"/>
                <a:gd name="T25" fmla="*/ 23 h 239"/>
                <a:gd name="T26" fmla="*/ 22 w 197"/>
                <a:gd name="T27" fmla="*/ 38 h 239"/>
                <a:gd name="T28" fmla="*/ 11 w 197"/>
                <a:gd name="T29" fmla="*/ 57 h 239"/>
                <a:gd name="T30" fmla="*/ 4 w 197"/>
                <a:gd name="T31" fmla="*/ 79 h 239"/>
                <a:gd name="T32" fmla="*/ 1 w 197"/>
                <a:gd name="T33" fmla="*/ 105 h 239"/>
                <a:gd name="T34" fmla="*/ 0 w 197"/>
                <a:gd name="T35" fmla="*/ 119 h 239"/>
                <a:gd name="T36" fmla="*/ 2 w 197"/>
                <a:gd name="T37" fmla="*/ 147 h 239"/>
                <a:gd name="T38" fmla="*/ 9 w 197"/>
                <a:gd name="T39" fmla="*/ 173 h 239"/>
                <a:gd name="T40" fmla="*/ 19 w 197"/>
                <a:gd name="T41" fmla="*/ 193 h 239"/>
                <a:gd name="T42" fmla="*/ 30 w 197"/>
                <a:gd name="T43" fmla="*/ 209 h 239"/>
                <a:gd name="T44" fmla="*/ 36 w 197"/>
                <a:gd name="T45" fmla="*/ 215 h 239"/>
                <a:gd name="T46" fmla="*/ 51 w 197"/>
                <a:gd name="T47" fmla="*/ 226 h 239"/>
                <a:gd name="T48" fmla="*/ 68 w 197"/>
                <a:gd name="T49" fmla="*/ 234 h 239"/>
                <a:gd name="T50" fmla="*/ 88 w 197"/>
                <a:gd name="T51" fmla="*/ 239 h 239"/>
                <a:gd name="T52" fmla="*/ 99 w 197"/>
                <a:gd name="T53" fmla="*/ 239 h 239"/>
                <a:gd name="T54" fmla="*/ 124 w 197"/>
                <a:gd name="T55" fmla="*/ 237 h 239"/>
                <a:gd name="T56" fmla="*/ 145 w 197"/>
                <a:gd name="T57" fmla="*/ 231 h 239"/>
                <a:gd name="T58" fmla="*/ 154 w 197"/>
                <a:gd name="T59" fmla="*/ 227 h 239"/>
                <a:gd name="T60" fmla="*/ 170 w 197"/>
                <a:gd name="T61" fmla="*/ 217 h 239"/>
                <a:gd name="T62" fmla="*/ 151 w 197"/>
                <a:gd name="T63" fmla="*/ 180 h 239"/>
                <a:gd name="T64" fmla="*/ 139 w 197"/>
                <a:gd name="T65" fmla="*/ 188 h 239"/>
                <a:gd name="T66" fmla="*/ 128 w 197"/>
                <a:gd name="T67" fmla="*/ 194 h 239"/>
                <a:gd name="T68" fmla="*/ 116 w 197"/>
                <a:gd name="T69" fmla="*/ 197 h 239"/>
                <a:gd name="T70" fmla="*/ 102 w 197"/>
                <a:gd name="T71" fmla="*/ 199 h 239"/>
                <a:gd name="T72" fmla="*/ 91 w 197"/>
                <a:gd name="T73" fmla="*/ 198 h 239"/>
                <a:gd name="T74" fmla="*/ 73 w 197"/>
                <a:gd name="T75" fmla="*/ 191 h 239"/>
                <a:gd name="T76" fmla="*/ 57 w 197"/>
                <a:gd name="T77" fmla="*/ 175 h 239"/>
                <a:gd name="T78" fmla="*/ 47 w 197"/>
                <a:gd name="T79" fmla="*/ 151 h 239"/>
                <a:gd name="T80" fmla="*/ 195 w 197"/>
                <a:gd name="T81" fmla="*/ 135 h 239"/>
                <a:gd name="T82" fmla="*/ 196 w 197"/>
                <a:gd name="T83" fmla="*/ 126 h 239"/>
                <a:gd name="T84" fmla="*/ 197 w 197"/>
                <a:gd name="T85" fmla="*/ 114 h 239"/>
                <a:gd name="T86" fmla="*/ 45 w 197"/>
                <a:gd name="T87" fmla="*/ 98 h 239"/>
                <a:gd name="T88" fmla="*/ 50 w 197"/>
                <a:gd name="T89" fmla="*/ 73 h 239"/>
                <a:gd name="T90" fmla="*/ 61 w 197"/>
                <a:gd name="T91" fmla="*/ 55 h 239"/>
                <a:gd name="T92" fmla="*/ 77 w 197"/>
                <a:gd name="T93" fmla="*/ 44 h 239"/>
                <a:gd name="T94" fmla="*/ 97 w 197"/>
                <a:gd name="T95" fmla="*/ 40 h 239"/>
                <a:gd name="T96" fmla="*/ 104 w 197"/>
                <a:gd name="T97" fmla="*/ 41 h 239"/>
                <a:gd name="T98" fmla="*/ 116 w 197"/>
                <a:gd name="T99" fmla="*/ 43 h 239"/>
                <a:gd name="T100" fmla="*/ 126 w 197"/>
                <a:gd name="T101" fmla="*/ 47 h 239"/>
                <a:gd name="T102" fmla="*/ 137 w 197"/>
                <a:gd name="T103" fmla="*/ 57 h 239"/>
                <a:gd name="T104" fmla="*/ 147 w 197"/>
                <a:gd name="T105" fmla="*/ 76 h 239"/>
                <a:gd name="T106" fmla="*/ 151 w 197"/>
                <a:gd name="T107" fmla="*/ 9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" h="239">
                  <a:moveTo>
                    <a:pt x="197" y="114"/>
                  </a:moveTo>
                  <a:lnTo>
                    <a:pt x="197" y="114"/>
                  </a:lnTo>
                  <a:lnTo>
                    <a:pt x="196" y="103"/>
                  </a:lnTo>
                  <a:lnTo>
                    <a:pt x="195" y="92"/>
                  </a:lnTo>
                  <a:lnTo>
                    <a:pt x="193" y="81"/>
                  </a:lnTo>
                  <a:lnTo>
                    <a:pt x="191" y="70"/>
                  </a:lnTo>
                  <a:lnTo>
                    <a:pt x="187" y="60"/>
                  </a:lnTo>
                  <a:lnTo>
                    <a:pt x="183" y="51"/>
                  </a:lnTo>
                  <a:lnTo>
                    <a:pt x="178" y="42"/>
                  </a:lnTo>
                  <a:lnTo>
                    <a:pt x="173" y="34"/>
                  </a:lnTo>
                  <a:lnTo>
                    <a:pt x="166" y="26"/>
                  </a:lnTo>
                  <a:lnTo>
                    <a:pt x="159" y="20"/>
                  </a:lnTo>
                  <a:lnTo>
                    <a:pt x="151" y="14"/>
                  </a:lnTo>
                  <a:lnTo>
                    <a:pt x="143" y="9"/>
                  </a:lnTo>
                  <a:lnTo>
                    <a:pt x="133" y="5"/>
                  </a:lnTo>
                  <a:lnTo>
                    <a:pt x="123" y="2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89" y="0"/>
                  </a:lnTo>
                  <a:lnTo>
                    <a:pt x="79" y="2"/>
                  </a:lnTo>
                  <a:lnTo>
                    <a:pt x="69" y="4"/>
                  </a:lnTo>
                  <a:lnTo>
                    <a:pt x="60" y="8"/>
                  </a:lnTo>
                  <a:lnTo>
                    <a:pt x="51" y="12"/>
                  </a:lnTo>
                  <a:lnTo>
                    <a:pt x="43" y="17"/>
                  </a:lnTo>
                  <a:lnTo>
                    <a:pt x="35" y="23"/>
                  </a:lnTo>
                  <a:lnTo>
                    <a:pt x="28" y="30"/>
                  </a:lnTo>
                  <a:lnTo>
                    <a:pt x="22" y="38"/>
                  </a:lnTo>
                  <a:lnTo>
                    <a:pt x="16" y="47"/>
                  </a:lnTo>
                  <a:lnTo>
                    <a:pt x="11" y="57"/>
                  </a:lnTo>
                  <a:lnTo>
                    <a:pt x="7" y="68"/>
                  </a:lnTo>
                  <a:lnTo>
                    <a:pt x="4" y="79"/>
                  </a:lnTo>
                  <a:lnTo>
                    <a:pt x="2" y="92"/>
                  </a:lnTo>
                  <a:lnTo>
                    <a:pt x="1" y="10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34"/>
                  </a:lnTo>
                  <a:lnTo>
                    <a:pt x="2" y="147"/>
                  </a:lnTo>
                  <a:lnTo>
                    <a:pt x="5" y="161"/>
                  </a:lnTo>
                  <a:lnTo>
                    <a:pt x="9" y="173"/>
                  </a:lnTo>
                  <a:lnTo>
                    <a:pt x="13" y="184"/>
                  </a:lnTo>
                  <a:lnTo>
                    <a:pt x="19" y="193"/>
                  </a:lnTo>
                  <a:lnTo>
                    <a:pt x="24" y="202"/>
                  </a:lnTo>
                  <a:lnTo>
                    <a:pt x="30" y="209"/>
                  </a:lnTo>
                  <a:lnTo>
                    <a:pt x="30" y="209"/>
                  </a:lnTo>
                  <a:lnTo>
                    <a:pt x="36" y="215"/>
                  </a:lnTo>
                  <a:lnTo>
                    <a:pt x="43" y="221"/>
                  </a:lnTo>
                  <a:lnTo>
                    <a:pt x="51" y="226"/>
                  </a:lnTo>
                  <a:lnTo>
                    <a:pt x="59" y="230"/>
                  </a:lnTo>
                  <a:lnTo>
                    <a:pt x="68" y="234"/>
                  </a:lnTo>
                  <a:lnTo>
                    <a:pt x="78" y="237"/>
                  </a:lnTo>
                  <a:lnTo>
                    <a:pt x="88" y="239"/>
                  </a:lnTo>
                  <a:lnTo>
                    <a:pt x="99" y="239"/>
                  </a:lnTo>
                  <a:lnTo>
                    <a:pt x="99" y="239"/>
                  </a:lnTo>
                  <a:lnTo>
                    <a:pt x="112" y="239"/>
                  </a:lnTo>
                  <a:lnTo>
                    <a:pt x="124" y="237"/>
                  </a:lnTo>
                  <a:lnTo>
                    <a:pt x="135" y="235"/>
                  </a:lnTo>
                  <a:lnTo>
                    <a:pt x="145" y="231"/>
                  </a:lnTo>
                  <a:lnTo>
                    <a:pt x="145" y="231"/>
                  </a:lnTo>
                  <a:lnTo>
                    <a:pt x="154" y="227"/>
                  </a:lnTo>
                  <a:lnTo>
                    <a:pt x="162" y="222"/>
                  </a:lnTo>
                  <a:lnTo>
                    <a:pt x="170" y="217"/>
                  </a:lnTo>
                  <a:lnTo>
                    <a:pt x="178" y="209"/>
                  </a:lnTo>
                  <a:lnTo>
                    <a:pt x="151" y="180"/>
                  </a:lnTo>
                  <a:lnTo>
                    <a:pt x="151" y="180"/>
                  </a:lnTo>
                  <a:lnTo>
                    <a:pt x="139" y="188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2" y="196"/>
                  </a:lnTo>
                  <a:lnTo>
                    <a:pt x="116" y="197"/>
                  </a:lnTo>
                  <a:lnTo>
                    <a:pt x="109" y="198"/>
                  </a:lnTo>
                  <a:lnTo>
                    <a:pt x="102" y="199"/>
                  </a:lnTo>
                  <a:lnTo>
                    <a:pt x="102" y="199"/>
                  </a:lnTo>
                  <a:lnTo>
                    <a:pt x="91" y="198"/>
                  </a:lnTo>
                  <a:lnTo>
                    <a:pt x="82" y="195"/>
                  </a:lnTo>
                  <a:lnTo>
                    <a:pt x="73" y="191"/>
                  </a:lnTo>
                  <a:lnTo>
                    <a:pt x="64" y="184"/>
                  </a:lnTo>
                  <a:lnTo>
                    <a:pt x="57" y="175"/>
                  </a:lnTo>
                  <a:lnTo>
                    <a:pt x="51" y="164"/>
                  </a:lnTo>
                  <a:lnTo>
                    <a:pt x="47" y="151"/>
                  </a:lnTo>
                  <a:lnTo>
                    <a:pt x="44" y="135"/>
                  </a:lnTo>
                  <a:lnTo>
                    <a:pt x="195" y="135"/>
                  </a:lnTo>
                  <a:lnTo>
                    <a:pt x="195" y="135"/>
                  </a:lnTo>
                  <a:lnTo>
                    <a:pt x="196" y="126"/>
                  </a:lnTo>
                  <a:lnTo>
                    <a:pt x="197" y="114"/>
                  </a:lnTo>
                  <a:lnTo>
                    <a:pt x="197" y="114"/>
                  </a:lnTo>
                  <a:close/>
                  <a:moveTo>
                    <a:pt x="45" y="98"/>
                  </a:moveTo>
                  <a:lnTo>
                    <a:pt x="45" y="98"/>
                  </a:lnTo>
                  <a:lnTo>
                    <a:pt x="47" y="85"/>
                  </a:lnTo>
                  <a:lnTo>
                    <a:pt x="50" y="73"/>
                  </a:lnTo>
                  <a:lnTo>
                    <a:pt x="55" y="64"/>
                  </a:lnTo>
                  <a:lnTo>
                    <a:pt x="61" y="55"/>
                  </a:lnTo>
                  <a:lnTo>
                    <a:pt x="68" y="49"/>
                  </a:lnTo>
                  <a:lnTo>
                    <a:pt x="77" y="44"/>
                  </a:lnTo>
                  <a:lnTo>
                    <a:pt x="86" y="41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104" y="41"/>
                  </a:lnTo>
                  <a:lnTo>
                    <a:pt x="110" y="42"/>
                  </a:lnTo>
                  <a:lnTo>
                    <a:pt x="116" y="43"/>
                  </a:lnTo>
                  <a:lnTo>
                    <a:pt x="121" y="45"/>
                  </a:lnTo>
                  <a:lnTo>
                    <a:pt x="126" y="47"/>
                  </a:lnTo>
                  <a:lnTo>
                    <a:pt x="130" y="50"/>
                  </a:lnTo>
                  <a:lnTo>
                    <a:pt x="137" y="57"/>
                  </a:lnTo>
                  <a:lnTo>
                    <a:pt x="143" y="66"/>
                  </a:lnTo>
                  <a:lnTo>
                    <a:pt x="147" y="76"/>
                  </a:lnTo>
                  <a:lnTo>
                    <a:pt x="150" y="86"/>
                  </a:lnTo>
                  <a:lnTo>
                    <a:pt x="151" y="98"/>
                  </a:lnTo>
                  <a:lnTo>
                    <a:pt x="45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3" name="Freeform 142"/>
            <p:cNvSpPr>
              <a:spLocks/>
            </p:cNvSpPr>
            <p:nvPr userDrawn="1"/>
          </p:nvSpPr>
          <p:spPr bwMode="auto">
            <a:xfrm>
              <a:off x="2849563" y="6362701"/>
              <a:ext cx="73025" cy="95250"/>
            </a:xfrm>
            <a:custGeom>
              <a:avLst/>
              <a:gdLst>
                <a:gd name="T0" fmla="*/ 182 w 182"/>
                <a:gd name="T1" fmla="*/ 39 h 239"/>
                <a:gd name="T2" fmla="*/ 165 w 182"/>
                <a:gd name="T3" fmla="*/ 22 h 239"/>
                <a:gd name="T4" fmla="*/ 146 w 182"/>
                <a:gd name="T5" fmla="*/ 10 h 239"/>
                <a:gd name="T6" fmla="*/ 124 w 182"/>
                <a:gd name="T7" fmla="*/ 2 h 239"/>
                <a:gd name="T8" fmla="*/ 101 w 182"/>
                <a:gd name="T9" fmla="*/ 0 h 239"/>
                <a:gd name="T10" fmla="*/ 90 w 182"/>
                <a:gd name="T11" fmla="*/ 0 h 239"/>
                <a:gd name="T12" fmla="*/ 71 w 182"/>
                <a:gd name="T13" fmla="*/ 4 h 239"/>
                <a:gd name="T14" fmla="*/ 53 w 182"/>
                <a:gd name="T15" fmla="*/ 12 h 239"/>
                <a:gd name="T16" fmla="*/ 37 w 182"/>
                <a:gd name="T17" fmla="*/ 24 h 239"/>
                <a:gd name="T18" fmla="*/ 23 w 182"/>
                <a:gd name="T19" fmla="*/ 39 h 239"/>
                <a:gd name="T20" fmla="*/ 12 w 182"/>
                <a:gd name="T21" fmla="*/ 58 h 239"/>
                <a:gd name="T22" fmla="*/ 5 w 182"/>
                <a:gd name="T23" fmla="*/ 80 h 239"/>
                <a:gd name="T24" fmla="*/ 1 w 182"/>
                <a:gd name="T25" fmla="*/ 106 h 239"/>
                <a:gd name="T26" fmla="*/ 0 w 182"/>
                <a:gd name="T27" fmla="*/ 120 h 239"/>
                <a:gd name="T28" fmla="*/ 2 w 182"/>
                <a:gd name="T29" fmla="*/ 145 h 239"/>
                <a:gd name="T30" fmla="*/ 8 w 182"/>
                <a:gd name="T31" fmla="*/ 169 h 239"/>
                <a:gd name="T32" fmla="*/ 17 w 182"/>
                <a:gd name="T33" fmla="*/ 190 h 239"/>
                <a:gd name="T34" fmla="*/ 29 w 182"/>
                <a:gd name="T35" fmla="*/ 207 h 239"/>
                <a:gd name="T36" fmla="*/ 43 w 182"/>
                <a:gd name="T37" fmla="*/ 221 h 239"/>
                <a:gd name="T38" fmla="*/ 60 w 182"/>
                <a:gd name="T39" fmla="*/ 231 h 239"/>
                <a:gd name="T40" fmla="*/ 79 w 182"/>
                <a:gd name="T41" fmla="*/ 237 h 239"/>
                <a:gd name="T42" fmla="*/ 99 w 182"/>
                <a:gd name="T43" fmla="*/ 239 h 239"/>
                <a:gd name="T44" fmla="*/ 114 w 182"/>
                <a:gd name="T45" fmla="*/ 238 h 239"/>
                <a:gd name="T46" fmla="*/ 139 w 182"/>
                <a:gd name="T47" fmla="*/ 232 h 239"/>
                <a:gd name="T48" fmla="*/ 158 w 182"/>
                <a:gd name="T49" fmla="*/ 220 h 239"/>
                <a:gd name="T50" fmla="*/ 174 w 182"/>
                <a:gd name="T51" fmla="*/ 205 h 239"/>
                <a:gd name="T52" fmla="*/ 152 w 182"/>
                <a:gd name="T53" fmla="*/ 168 h 239"/>
                <a:gd name="T54" fmla="*/ 140 w 182"/>
                <a:gd name="T55" fmla="*/ 181 h 239"/>
                <a:gd name="T56" fmla="*/ 128 w 182"/>
                <a:gd name="T57" fmla="*/ 189 h 239"/>
                <a:gd name="T58" fmla="*/ 115 w 182"/>
                <a:gd name="T59" fmla="*/ 195 h 239"/>
                <a:gd name="T60" fmla="*/ 101 w 182"/>
                <a:gd name="T61" fmla="*/ 197 h 239"/>
                <a:gd name="T62" fmla="*/ 94 w 182"/>
                <a:gd name="T63" fmla="*/ 196 h 239"/>
                <a:gd name="T64" fmla="*/ 82 w 182"/>
                <a:gd name="T65" fmla="*/ 193 h 239"/>
                <a:gd name="T66" fmla="*/ 72 w 182"/>
                <a:gd name="T67" fmla="*/ 188 h 239"/>
                <a:gd name="T68" fmla="*/ 63 w 182"/>
                <a:gd name="T69" fmla="*/ 180 h 239"/>
                <a:gd name="T70" fmla="*/ 56 w 182"/>
                <a:gd name="T71" fmla="*/ 169 h 239"/>
                <a:gd name="T72" fmla="*/ 49 w 182"/>
                <a:gd name="T73" fmla="*/ 150 h 239"/>
                <a:gd name="T74" fmla="*/ 46 w 182"/>
                <a:gd name="T75" fmla="*/ 118 h 239"/>
                <a:gd name="T76" fmla="*/ 47 w 182"/>
                <a:gd name="T77" fmla="*/ 102 h 239"/>
                <a:gd name="T78" fmla="*/ 54 w 182"/>
                <a:gd name="T79" fmla="*/ 74 h 239"/>
                <a:gd name="T80" fmla="*/ 60 w 182"/>
                <a:gd name="T81" fmla="*/ 63 h 239"/>
                <a:gd name="T82" fmla="*/ 68 w 182"/>
                <a:gd name="T83" fmla="*/ 54 h 239"/>
                <a:gd name="T84" fmla="*/ 77 w 182"/>
                <a:gd name="T85" fmla="*/ 48 h 239"/>
                <a:gd name="T86" fmla="*/ 88 w 182"/>
                <a:gd name="T87" fmla="*/ 44 h 239"/>
                <a:gd name="T88" fmla="*/ 99 w 182"/>
                <a:gd name="T89" fmla="*/ 43 h 239"/>
                <a:gd name="T90" fmla="*/ 107 w 182"/>
                <a:gd name="T91" fmla="*/ 43 h 239"/>
                <a:gd name="T92" fmla="*/ 121 w 182"/>
                <a:gd name="T93" fmla="*/ 46 h 239"/>
                <a:gd name="T94" fmla="*/ 135 w 182"/>
                <a:gd name="T95" fmla="*/ 53 h 239"/>
                <a:gd name="T96" fmla="*/ 148 w 182"/>
                <a:gd name="T97" fmla="*/ 64 h 239"/>
                <a:gd name="T98" fmla="*/ 182 w 182"/>
                <a:gd name="T99" fmla="*/ 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39">
                  <a:moveTo>
                    <a:pt x="182" y="39"/>
                  </a:moveTo>
                  <a:lnTo>
                    <a:pt x="182" y="39"/>
                  </a:lnTo>
                  <a:lnTo>
                    <a:pt x="173" y="30"/>
                  </a:lnTo>
                  <a:lnTo>
                    <a:pt x="165" y="22"/>
                  </a:lnTo>
                  <a:lnTo>
                    <a:pt x="155" y="15"/>
                  </a:lnTo>
                  <a:lnTo>
                    <a:pt x="146" y="10"/>
                  </a:lnTo>
                  <a:lnTo>
                    <a:pt x="135" y="5"/>
                  </a:lnTo>
                  <a:lnTo>
                    <a:pt x="124" y="2"/>
                  </a:lnTo>
                  <a:lnTo>
                    <a:pt x="113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0" y="0"/>
                  </a:lnTo>
                  <a:lnTo>
                    <a:pt x="80" y="2"/>
                  </a:lnTo>
                  <a:lnTo>
                    <a:pt x="71" y="4"/>
                  </a:lnTo>
                  <a:lnTo>
                    <a:pt x="61" y="8"/>
                  </a:lnTo>
                  <a:lnTo>
                    <a:pt x="53" y="12"/>
                  </a:lnTo>
                  <a:lnTo>
                    <a:pt x="44" y="18"/>
                  </a:lnTo>
                  <a:lnTo>
                    <a:pt x="37" y="24"/>
                  </a:lnTo>
                  <a:lnTo>
                    <a:pt x="30" y="31"/>
                  </a:lnTo>
                  <a:lnTo>
                    <a:pt x="23" y="39"/>
                  </a:lnTo>
                  <a:lnTo>
                    <a:pt x="17" y="48"/>
                  </a:lnTo>
                  <a:lnTo>
                    <a:pt x="12" y="58"/>
                  </a:lnTo>
                  <a:lnTo>
                    <a:pt x="8" y="69"/>
                  </a:lnTo>
                  <a:lnTo>
                    <a:pt x="5" y="80"/>
                  </a:lnTo>
                  <a:lnTo>
                    <a:pt x="2" y="93"/>
                  </a:lnTo>
                  <a:lnTo>
                    <a:pt x="1" y="10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1" y="133"/>
                  </a:lnTo>
                  <a:lnTo>
                    <a:pt x="2" y="145"/>
                  </a:lnTo>
                  <a:lnTo>
                    <a:pt x="5" y="158"/>
                  </a:lnTo>
                  <a:lnTo>
                    <a:pt x="8" y="169"/>
                  </a:lnTo>
                  <a:lnTo>
                    <a:pt x="12" y="180"/>
                  </a:lnTo>
                  <a:lnTo>
                    <a:pt x="17" y="190"/>
                  </a:lnTo>
                  <a:lnTo>
                    <a:pt x="23" y="199"/>
                  </a:lnTo>
                  <a:lnTo>
                    <a:pt x="29" y="207"/>
                  </a:lnTo>
                  <a:lnTo>
                    <a:pt x="36" y="214"/>
                  </a:lnTo>
                  <a:lnTo>
                    <a:pt x="43" y="221"/>
                  </a:lnTo>
                  <a:lnTo>
                    <a:pt x="52" y="226"/>
                  </a:lnTo>
                  <a:lnTo>
                    <a:pt x="60" y="231"/>
                  </a:lnTo>
                  <a:lnTo>
                    <a:pt x="69" y="234"/>
                  </a:lnTo>
                  <a:lnTo>
                    <a:pt x="79" y="237"/>
                  </a:lnTo>
                  <a:lnTo>
                    <a:pt x="89" y="239"/>
                  </a:lnTo>
                  <a:lnTo>
                    <a:pt x="99" y="239"/>
                  </a:lnTo>
                  <a:lnTo>
                    <a:pt x="99" y="239"/>
                  </a:lnTo>
                  <a:lnTo>
                    <a:pt x="114" y="238"/>
                  </a:lnTo>
                  <a:lnTo>
                    <a:pt x="127" y="236"/>
                  </a:lnTo>
                  <a:lnTo>
                    <a:pt x="139" y="232"/>
                  </a:lnTo>
                  <a:lnTo>
                    <a:pt x="149" y="226"/>
                  </a:lnTo>
                  <a:lnTo>
                    <a:pt x="158" y="220"/>
                  </a:lnTo>
                  <a:lnTo>
                    <a:pt x="167" y="213"/>
                  </a:lnTo>
                  <a:lnTo>
                    <a:pt x="174" y="205"/>
                  </a:lnTo>
                  <a:lnTo>
                    <a:pt x="181" y="197"/>
                  </a:lnTo>
                  <a:lnTo>
                    <a:pt x="152" y="168"/>
                  </a:lnTo>
                  <a:lnTo>
                    <a:pt x="152" y="168"/>
                  </a:lnTo>
                  <a:lnTo>
                    <a:pt x="140" y="181"/>
                  </a:lnTo>
                  <a:lnTo>
                    <a:pt x="134" y="185"/>
                  </a:lnTo>
                  <a:lnTo>
                    <a:pt x="128" y="189"/>
                  </a:lnTo>
                  <a:lnTo>
                    <a:pt x="122" y="193"/>
                  </a:lnTo>
                  <a:lnTo>
                    <a:pt x="115" y="195"/>
                  </a:lnTo>
                  <a:lnTo>
                    <a:pt x="108" y="196"/>
                  </a:lnTo>
                  <a:lnTo>
                    <a:pt x="101" y="197"/>
                  </a:lnTo>
                  <a:lnTo>
                    <a:pt x="101" y="197"/>
                  </a:lnTo>
                  <a:lnTo>
                    <a:pt x="94" y="196"/>
                  </a:lnTo>
                  <a:lnTo>
                    <a:pt x="88" y="195"/>
                  </a:lnTo>
                  <a:lnTo>
                    <a:pt x="82" y="193"/>
                  </a:lnTo>
                  <a:lnTo>
                    <a:pt x="77" y="191"/>
                  </a:lnTo>
                  <a:lnTo>
                    <a:pt x="72" y="188"/>
                  </a:lnTo>
                  <a:lnTo>
                    <a:pt x="67" y="184"/>
                  </a:lnTo>
                  <a:lnTo>
                    <a:pt x="63" y="180"/>
                  </a:lnTo>
                  <a:lnTo>
                    <a:pt x="60" y="175"/>
                  </a:lnTo>
                  <a:lnTo>
                    <a:pt x="56" y="169"/>
                  </a:lnTo>
                  <a:lnTo>
                    <a:pt x="54" y="164"/>
                  </a:lnTo>
                  <a:lnTo>
                    <a:pt x="49" y="150"/>
                  </a:lnTo>
                  <a:lnTo>
                    <a:pt x="47" y="135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47" y="102"/>
                  </a:lnTo>
                  <a:lnTo>
                    <a:pt x="49" y="87"/>
                  </a:lnTo>
                  <a:lnTo>
                    <a:pt x="54" y="74"/>
                  </a:lnTo>
                  <a:lnTo>
                    <a:pt x="57" y="68"/>
                  </a:lnTo>
                  <a:lnTo>
                    <a:pt x="60" y="63"/>
                  </a:lnTo>
                  <a:lnTo>
                    <a:pt x="64" y="58"/>
                  </a:lnTo>
                  <a:lnTo>
                    <a:pt x="68" y="54"/>
                  </a:lnTo>
                  <a:lnTo>
                    <a:pt x="72" y="51"/>
                  </a:lnTo>
                  <a:lnTo>
                    <a:pt x="77" y="48"/>
                  </a:lnTo>
                  <a:lnTo>
                    <a:pt x="82" y="46"/>
                  </a:lnTo>
                  <a:lnTo>
                    <a:pt x="88" y="44"/>
                  </a:lnTo>
                  <a:lnTo>
                    <a:pt x="93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107" y="43"/>
                  </a:lnTo>
                  <a:lnTo>
                    <a:pt x="114" y="44"/>
                  </a:lnTo>
                  <a:lnTo>
                    <a:pt x="121" y="46"/>
                  </a:lnTo>
                  <a:lnTo>
                    <a:pt x="128" y="49"/>
                  </a:lnTo>
                  <a:lnTo>
                    <a:pt x="135" y="53"/>
                  </a:lnTo>
                  <a:lnTo>
                    <a:pt x="141" y="58"/>
                  </a:lnTo>
                  <a:lnTo>
                    <a:pt x="148" y="64"/>
                  </a:lnTo>
                  <a:lnTo>
                    <a:pt x="155" y="70"/>
                  </a:lnTo>
                  <a:lnTo>
                    <a:pt x="182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4" name="Freeform 143"/>
            <p:cNvSpPr>
              <a:spLocks noEditPoints="1"/>
            </p:cNvSpPr>
            <p:nvPr userDrawn="1"/>
          </p:nvSpPr>
          <p:spPr bwMode="auto">
            <a:xfrm>
              <a:off x="2936875" y="6362701"/>
              <a:ext cx="74613" cy="95250"/>
            </a:xfrm>
            <a:custGeom>
              <a:avLst/>
              <a:gdLst>
                <a:gd name="T0" fmla="*/ 186 w 186"/>
                <a:gd name="T1" fmla="*/ 77 h 239"/>
                <a:gd name="T2" fmla="*/ 185 w 186"/>
                <a:gd name="T3" fmla="*/ 67 h 239"/>
                <a:gd name="T4" fmla="*/ 182 w 186"/>
                <a:gd name="T5" fmla="*/ 50 h 239"/>
                <a:gd name="T6" fmla="*/ 176 w 186"/>
                <a:gd name="T7" fmla="*/ 36 h 239"/>
                <a:gd name="T8" fmla="*/ 167 w 186"/>
                <a:gd name="T9" fmla="*/ 24 h 239"/>
                <a:gd name="T10" fmla="*/ 156 w 186"/>
                <a:gd name="T11" fmla="*/ 14 h 239"/>
                <a:gd name="T12" fmla="*/ 142 w 186"/>
                <a:gd name="T13" fmla="*/ 7 h 239"/>
                <a:gd name="T14" fmla="*/ 127 w 186"/>
                <a:gd name="T15" fmla="*/ 2 h 239"/>
                <a:gd name="T16" fmla="*/ 109 w 186"/>
                <a:gd name="T17" fmla="*/ 0 h 239"/>
                <a:gd name="T18" fmla="*/ 100 w 186"/>
                <a:gd name="T19" fmla="*/ 0 h 239"/>
                <a:gd name="T20" fmla="*/ 77 w 186"/>
                <a:gd name="T21" fmla="*/ 1 h 239"/>
                <a:gd name="T22" fmla="*/ 57 w 186"/>
                <a:gd name="T23" fmla="*/ 5 h 239"/>
                <a:gd name="T24" fmla="*/ 38 w 186"/>
                <a:gd name="T25" fmla="*/ 11 h 239"/>
                <a:gd name="T26" fmla="*/ 21 w 186"/>
                <a:gd name="T27" fmla="*/ 20 h 239"/>
                <a:gd name="T28" fmla="*/ 39 w 186"/>
                <a:gd name="T29" fmla="*/ 54 h 239"/>
                <a:gd name="T30" fmla="*/ 67 w 186"/>
                <a:gd name="T31" fmla="*/ 43 h 239"/>
                <a:gd name="T32" fmla="*/ 99 w 186"/>
                <a:gd name="T33" fmla="*/ 40 h 239"/>
                <a:gd name="T34" fmla="*/ 108 w 186"/>
                <a:gd name="T35" fmla="*/ 41 h 239"/>
                <a:gd name="T36" fmla="*/ 125 w 186"/>
                <a:gd name="T37" fmla="*/ 46 h 239"/>
                <a:gd name="T38" fmla="*/ 135 w 186"/>
                <a:gd name="T39" fmla="*/ 56 h 239"/>
                <a:gd name="T40" fmla="*/ 141 w 186"/>
                <a:gd name="T41" fmla="*/ 70 h 239"/>
                <a:gd name="T42" fmla="*/ 142 w 186"/>
                <a:gd name="T43" fmla="*/ 96 h 239"/>
                <a:gd name="T44" fmla="*/ 133 w 186"/>
                <a:gd name="T45" fmla="*/ 92 h 239"/>
                <a:gd name="T46" fmla="*/ 107 w 186"/>
                <a:gd name="T47" fmla="*/ 88 h 239"/>
                <a:gd name="T48" fmla="*/ 91 w 186"/>
                <a:gd name="T49" fmla="*/ 87 h 239"/>
                <a:gd name="T50" fmla="*/ 63 w 186"/>
                <a:gd name="T51" fmla="*/ 89 h 239"/>
                <a:gd name="T52" fmla="*/ 47 w 186"/>
                <a:gd name="T53" fmla="*/ 94 h 239"/>
                <a:gd name="T54" fmla="*/ 32 w 186"/>
                <a:gd name="T55" fmla="*/ 101 h 239"/>
                <a:gd name="T56" fmla="*/ 20 w 186"/>
                <a:gd name="T57" fmla="*/ 110 h 239"/>
                <a:gd name="T58" fmla="*/ 10 w 186"/>
                <a:gd name="T59" fmla="*/ 121 h 239"/>
                <a:gd name="T60" fmla="*/ 4 w 186"/>
                <a:gd name="T61" fmla="*/ 135 h 239"/>
                <a:gd name="T62" fmla="*/ 0 w 186"/>
                <a:gd name="T63" fmla="*/ 153 h 239"/>
                <a:gd name="T64" fmla="*/ 0 w 186"/>
                <a:gd name="T65" fmla="*/ 162 h 239"/>
                <a:gd name="T66" fmla="*/ 2 w 186"/>
                <a:gd name="T67" fmla="*/ 182 h 239"/>
                <a:gd name="T68" fmla="*/ 7 w 186"/>
                <a:gd name="T69" fmla="*/ 198 h 239"/>
                <a:gd name="T70" fmla="*/ 15 w 186"/>
                <a:gd name="T71" fmla="*/ 211 h 239"/>
                <a:gd name="T72" fmla="*/ 25 w 186"/>
                <a:gd name="T73" fmla="*/ 222 h 239"/>
                <a:gd name="T74" fmla="*/ 38 w 186"/>
                <a:gd name="T75" fmla="*/ 230 h 239"/>
                <a:gd name="T76" fmla="*/ 51 w 186"/>
                <a:gd name="T77" fmla="*/ 235 h 239"/>
                <a:gd name="T78" fmla="*/ 79 w 186"/>
                <a:gd name="T79" fmla="*/ 239 h 239"/>
                <a:gd name="T80" fmla="*/ 90 w 186"/>
                <a:gd name="T81" fmla="*/ 239 h 239"/>
                <a:gd name="T82" fmla="*/ 108 w 186"/>
                <a:gd name="T83" fmla="*/ 234 h 239"/>
                <a:gd name="T84" fmla="*/ 115 w 186"/>
                <a:gd name="T85" fmla="*/ 231 h 239"/>
                <a:gd name="T86" fmla="*/ 134 w 186"/>
                <a:gd name="T87" fmla="*/ 219 h 239"/>
                <a:gd name="T88" fmla="*/ 142 w 186"/>
                <a:gd name="T89" fmla="*/ 235 h 239"/>
                <a:gd name="T90" fmla="*/ 142 w 186"/>
                <a:gd name="T91" fmla="*/ 170 h 239"/>
                <a:gd name="T92" fmla="*/ 137 w 186"/>
                <a:gd name="T93" fmla="*/ 175 h 239"/>
                <a:gd name="T94" fmla="*/ 126 w 186"/>
                <a:gd name="T95" fmla="*/ 185 h 239"/>
                <a:gd name="T96" fmla="*/ 112 w 186"/>
                <a:gd name="T97" fmla="*/ 193 h 239"/>
                <a:gd name="T98" fmla="*/ 95 w 186"/>
                <a:gd name="T99" fmla="*/ 198 h 239"/>
                <a:gd name="T100" fmla="*/ 86 w 186"/>
                <a:gd name="T101" fmla="*/ 199 h 239"/>
                <a:gd name="T102" fmla="*/ 68 w 186"/>
                <a:gd name="T103" fmla="*/ 196 h 239"/>
                <a:gd name="T104" fmla="*/ 55 w 186"/>
                <a:gd name="T105" fmla="*/ 190 h 239"/>
                <a:gd name="T106" fmla="*/ 50 w 186"/>
                <a:gd name="T107" fmla="*/ 185 h 239"/>
                <a:gd name="T108" fmla="*/ 43 w 186"/>
                <a:gd name="T109" fmla="*/ 170 h 239"/>
                <a:gd name="T110" fmla="*/ 42 w 186"/>
                <a:gd name="T111" fmla="*/ 161 h 239"/>
                <a:gd name="T112" fmla="*/ 46 w 186"/>
                <a:gd name="T113" fmla="*/ 146 h 239"/>
                <a:gd name="T114" fmla="*/ 55 w 186"/>
                <a:gd name="T115" fmla="*/ 135 h 239"/>
                <a:gd name="T116" fmla="*/ 70 w 186"/>
                <a:gd name="T117" fmla="*/ 128 h 239"/>
                <a:gd name="T118" fmla="*/ 89 w 186"/>
                <a:gd name="T119" fmla="*/ 126 h 239"/>
                <a:gd name="T120" fmla="*/ 106 w 186"/>
                <a:gd name="T121" fmla="*/ 126 h 239"/>
                <a:gd name="T122" fmla="*/ 120 w 186"/>
                <a:gd name="T123" fmla="*/ 128 h 239"/>
                <a:gd name="T124" fmla="*/ 142 w 186"/>
                <a:gd name="T125" fmla="*/ 13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239">
                  <a:moveTo>
                    <a:pt x="186" y="235"/>
                  </a:moveTo>
                  <a:lnTo>
                    <a:pt x="186" y="77"/>
                  </a:lnTo>
                  <a:lnTo>
                    <a:pt x="186" y="77"/>
                  </a:lnTo>
                  <a:lnTo>
                    <a:pt x="185" y="67"/>
                  </a:lnTo>
                  <a:lnTo>
                    <a:pt x="184" y="58"/>
                  </a:lnTo>
                  <a:lnTo>
                    <a:pt x="182" y="50"/>
                  </a:lnTo>
                  <a:lnTo>
                    <a:pt x="180" y="43"/>
                  </a:lnTo>
                  <a:lnTo>
                    <a:pt x="176" y="36"/>
                  </a:lnTo>
                  <a:lnTo>
                    <a:pt x="172" y="29"/>
                  </a:lnTo>
                  <a:lnTo>
                    <a:pt x="167" y="24"/>
                  </a:lnTo>
                  <a:lnTo>
                    <a:pt x="162" y="19"/>
                  </a:lnTo>
                  <a:lnTo>
                    <a:pt x="156" y="14"/>
                  </a:lnTo>
                  <a:lnTo>
                    <a:pt x="149" y="10"/>
                  </a:lnTo>
                  <a:lnTo>
                    <a:pt x="142" y="7"/>
                  </a:lnTo>
                  <a:lnTo>
                    <a:pt x="135" y="5"/>
                  </a:lnTo>
                  <a:lnTo>
                    <a:pt x="127" y="2"/>
                  </a:lnTo>
                  <a:lnTo>
                    <a:pt x="118" y="1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88" y="0"/>
                  </a:lnTo>
                  <a:lnTo>
                    <a:pt x="77" y="1"/>
                  </a:lnTo>
                  <a:lnTo>
                    <a:pt x="67" y="3"/>
                  </a:lnTo>
                  <a:lnTo>
                    <a:pt x="57" y="5"/>
                  </a:lnTo>
                  <a:lnTo>
                    <a:pt x="47" y="8"/>
                  </a:lnTo>
                  <a:lnTo>
                    <a:pt x="38" y="11"/>
                  </a:lnTo>
                  <a:lnTo>
                    <a:pt x="30" y="16"/>
                  </a:lnTo>
                  <a:lnTo>
                    <a:pt x="21" y="20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52" y="48"/>
                  </a:lnTo>
                  <a:lnTo>
                    <a:pt x="67" y="43"/>
                  </a:lnTo>
                  <a:lnTo>
                    <a:pt x="82" y="41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108" y="41"/>
                  </a:lnTo>
                  <a:lnTo>
                    <a:pt x="117" y="43"/>
                  </a:lnTo>
                  <a:lnTo>
                    <a:pt x="125" y="46"/>
                  </a:lnTo>
                  <a:lnTo>
                    <a:pt x="131" y="50"/>
                  </a:lnTo>
                  <a:lnTo>
                    <a:pt x="135" y="56"/>
                  </a:lnTo>
                  <a:lnTo>
                    <a:pt x="139" y="62"/>
                  </a:lnTo>
                  <a:lnTo>
                    <a:pt x="141" y="70"/>
                  </a:lnTo>
                  <a:lnTo>
                    <a:pt x="142" y="79"/>
                  </a:lnTo>
                  <a:lnTo>
                    <a:pt x="142" y="96"/>
                  </a:lnTo>
                  <a:lnTo>
                    <a:pt x="142" y="96"/>
                  </a:lnTo>
                  <a:lnTo>
                    <a:pt x="133" y="92"/>
                  </a:lnTo>
                  <a:lnTo>
                    <a:pt x="121" y="89"/>
                  </a:lnTo>
                  <a:lnTo>
                    <a:pt x="107" y="88"/>
                  </a:lnTo>
                  <a:lnTo>
                    <a:pt x="91" y="87"/>
                  </a:lnTo>
                  <a:lnTo>
                    <a:pt x="91" y="87"/>
                  </a:lnTo>
                  <a:lnTo>
                    <a:pt x="72" y="88"/>
                  </a:lnTo>
                  <a:lnTo>
                    <a:pt x="63" y="89"/>
                  </a:lnTo>
                  <a:lnTo>
                    <a:pt x="55" y="91"/>
                  </a:lnTo>
                  <a:lnTo>
                    <a:pt x="47" y="94"/>
                  </a:lnTo>
                  <a:lnTo>
                    <a:pt x="39" y="97"/>
                  </a:lnTo>
                  <a:lnTo>
                    <a:pt x="32" y="101"/>
                  </a:lnTo>
                  <a:lnTo>
                    <a:pt x="26" y="105"/>
                  </a:lnTo>
                  <a:lnTo>
                    <a:pt x="20" y="110"/>
                  </a:lnTo>
                  <a:lnTo>
                    <a:pt x="15" y="115"/>
                  </a:lnTo>
                  <a:lnTo>
                    <a:pt x="10" y="121"/>
                  </a:lnTo>
                  <a:lnTo>
                    <a:pt x="7" y="128"/>
                  </a:lnTo>
                  <a:lnTo>
                    <a:pt x="4" y="135"/>
                  </a:lnTo>
                  <a:lnTo>
                    <a:pt x="1" y="143"/>
                  </a:lnTo>
                  <a:lnTo>
                    <a:pt x="0" y="15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2"/>
                  </a:lnTo>
                  <a:lnTo>
                    <a:pt x="2" y="182"/>
                  </a:lnTo>
                  <a:lnTo>
                    <a:pt x="4" y="190"/>
                  </a:lnTo>
                  <a:lnTo>
                    <a:pt x="7" y="198"/>
                  </a:lnTo>
                  <a:lnTo>
                    <a:pt x="11" y="205"/>
                  </a:lnTo>
                  <a:lnTo>
                    <a:pt x="15" y="211"/>
                  </a:lnTo>
                  <a:lnTo>
                    <a:pt x="20" y="217"/>
                  </a:lnTo>
                  <a:lnTo>
                    <a:pt x="25" y="222"/>
                  </a:lnTo>
                  <a:lnTo>
                    <a:pt x="31" y="226"/>
                  </a:lnTo>
                  <a:lnTo>
                    <a:pt x="38" y="230"/>
                  </a:lnTo>
                  <a:lnTo>
                    <a:pt x="44" y="233"/>
                  </a:lnTo>
                  <a:lnTo>
                    <a:pt x="51" y="235"/>
                  </a:lnTo>
                  <a:lnTo>
                    <a:pt x="65" y="238"/>
                  </a:lnTo>
                  <a:lnTo>
                    <a:pt x="79" y="239"/>
                  </a:lnTo>
                  <a:lnTo>
                    <a:pt x="79" y="239"/>
                  </a:lnTo>
                  <a:lnTo>
                    <a:pt x="90" y="239"/>
                  </a:lnTo>
                  <a:lnTo>
                    <a:pt x="100" y="237"/>
                  </a:lnTo>
                  <a:lnTo>
                    <a:pt x="108" y="234"/>
                  </a:lnTo>
                  <a:lnTo>
                    <a:pt x="115" y="231"/>
                  </a:lnTo>
                  <a:lnTo>
                    <a:pt x="115" y="231"/>
                  </a:lnTo>
                  <a:lnTo>
                    <a:pt x="127" y="224"/>
                  </a:lnTo>
                  <a:lnTo>
                    <a:pt x="134" y="219"/>
                  </a:lnTo>
                  <a:lnTo>
                    <a:pt x="142" y="212"/>
                  </a:lnTo>
                  <a:lnTo>
                    <a:pt x="142" y="235"/>
                  </a:lnTo>
                  <a:lnTo>
                    <a:pt x="186" y="235"/>
                  </a:lnTo>
                  <a:close/>
                  <a:moveTo>
                    <a:pt x="142" y="170"/>
                  </a:moveTo>
                  <a:lnTo>
                    <a:pt x="142" y="170"/>
                  </a:lnTo>
                  <a:lnTo>
                    <a:pt x="137" y="175"/>
                  </a:lnTo>
                  <a:lnTo>
                    <a:pt x="132" y="180"/>
                  </a:lnTo>
                  <a:lnTo>
                    <a:pt x="126" y="185"/>
                  </a:lnTo>
                  <a:lnTo>
                    <a:pt x="119" y="190"/>
                  </a:lnTo>
                  <a:lnTo>
                    <a:pt x="112" y="193"/>
                  </a:lnTo>
                  <a:lnTo>
                    <a:pt x="104" y="196"/>
                  </a:lnTo>
                  <a:lnTo>
                    <a:pt x="95" y="198"/>
                  </a:lnTo>
                  <a:lnTo>
                    <a:pt x="86" y="199"/>
                  </a:lnTo>
                  <a:lnTo>
                    <a:pt x="86" y="199"/>
                  </a:lnTo>
                  <a:lnTo>
                    <a:pt x="76" y="198"/>
                  </a:lnTo>
                  <a:lnTo>
                    <a:pt x="68" y="196"/>
                  </a:lnTo>
                  <a:lnTo>
                    <a:pt x="61" y="194"/>
                  </a:lnTo>
                  <a:lnTo>
                    <a:pt x="55" y="190"/>
                  </a:lnTo>
                  <a:lnTo>
                    <a:pt x="55" y="190"/>
                  </a:lnTo>
                  <a:lnTo>
                    <a:pt x="50" y="185"/>
                  </a:lnTo>
                  <a:lnTo>
                    <a:pt x="46" y="178"/>
                  </a:lnTo>
                  <a:lnTo>
                    <a:pt x="43" y="170"/>
                  </a:lnTo>
                  <a:lnTo>
                    <a:pt x="42" y="161"/>
                  </a:lnTo>
                  <a:lnTo>
                    <a:pt x="42" y="161"/>
                  </a:lnTo>
                  <a:lnTo>
                    <a:pt x="43" y="153"/>
                  </a:lnTo>
                  <a:lnTo>
                    <a:pt x="46" y="146"/>
                  </a:lnTo>
                  <a:lnTo>
                    <a:pt x="50" y="140"/>
                  </a:lnTo>
                  <a:lnTo>
                    <a:pt x="55" y="135"/>
                  </a:lnTo>
                  <a:lnTo>
                    <a:pt x="62" y="131"/>
                  </a:lnTo>
                  <a:lnTo>
                    <a:pt x="70" y="128"/>
                  </a:lnTo>
                  <a:lnTo>
                    <a:pt x="79" y="126"/>
                  </a:lnTo>
                  <a:lnTo>
                    <a:pt x="89" y="126"/>
                  </a:lnTo>
                  <a:lnTo>
                    <a:pt x="89" y="126"/>
                  </a:lnTo>
                  <a:lnTo>
                    <a:pt x="106" y="126"/>
                  </a:lnTo>
                  <a:lnTo>
                    <a:pt x="120" y="128"/>
                  </a:lnTo>
                  <a:lnTo>
                    <a:pt x="120" y="128"/>
                  </a:lnTo>
                  <a:lnTo>
                    <a:pt x="130" y="131"/>
                  </a:lnTo>
                  <a:lnTo>
                    <a:pt x="142" y="136"/>
                  </a:lnTo>
                  <a:lnTo>
                    <a:pt x="142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5" name="Freeform 144"/>
            <p:cNvSpPr>
              <a:spLocks/>
            </p:cNvSpPr>
            <p:nvPr userDrawn="1"/>
          </p:nvSpPr>
          <p:spPr bwMode="auto">
            <a:xfrm>
              <a:off x="3033713" y="6432551"/>
              <a:ext cx="25400" cy="44450"/>
            </a:xfrm>
            <a:custGeom>
              <a:avLst/>
              <a:gdLst>
                <a:gd name="T0" fmla="*/ 64 w 64"/>
                <a:gd name="T1" fmla="*/ 0 h 115"/>
                <a:gd name="T2" fmla="*/ 6 w 64"/>
                <a:gd name="T3" fmla="*/ 0 h 115"/>
                <a:gd name="T4" fmla="*/ 0 w 64"/>
                <a:gd name="T5" fmla="*/ 115 h 115"/>
                <a:gd name="T6" fmla="*/ 31 w 64"/>
                <a:gd name="T7" fmla="*/ 115 h 115"/>
                <a:gd name="T8" fmla="*/ 64 w 64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15">
                  <a:moveTo>
                    <a:pt x="64" y="0"/>
                  </a:moveTo>
                  <a:lnTo>
                    <a:pt x="6" y="0"/>
                  </a:lnTo>
                  <a:lnTo>
                    <a:pt x="0" y="115"/>
                  </a:lnTo>
                  <a:lnTo>
                    <a:pt x="31" y="11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6" name="Freeform 145"/>
            <p:cNvSpPr>
              <a:spLocks/>
            </p:cNvSpPr>
            <p:nvPr userDrawn="1"/>
          </p:nvSpPr>
          <p:spPr bwMode="auto">
            <a:xfrm>
              <a:off x="3127375" y="6365876"/>
              <a:ext cx="90488" cy="92075"/>
            </a:xfrm>
            <a:custGeom>
              <a:avLst/>
              <a:gdLst>
                <a:gd name="T0" fmla="*/ 226 w 226"/>
                <a:gd name="T1" fmla="*/ 230 h 233"/>
                <a:gd name="T2" fmla="*/ 226 w 226"/>
                <a:gd name="T3" fmla="*/ 0 h 233"/>
                <a:gd name="T4" fmla="*/ 177 w 226"/>
                <a:gd name="T5" fmla="*/ 0 h 233"/>
                <a:gd name="T6" fmla="*/ 128 w 226"/>
                <a:gd name="T7" fmla="*/ 111 h 233"/>
                <a:gd name="T8" fmla="*/ 128 w 226"/>
                <a:gd name="T9" fmla="*/ 111 h 233"/>
                <a:gd name="T10" fmla="*/ 113 w 226"/>
                <a:gd name="T11" fmla="*/ 151 h 233"/>
                <a:gd name="T12" fmla="*/ 113 w 226"/>
                <a:gd name="T13" fmla="*/ 151 h 233"/>
                <a:gd name="T14" fmla="*/ 106 w 226"/>
                <a:gd name="T15" fmla="*/ 132 h 233"/>
                <a:gd name="T16" fmla="*/ 98 w 226"/>
                <a:gd name="T17" fmla="*/ 111 h 233"/>
                <a:gd name="T18" fmla="*/ 49 w 226"/>
                <a:gd name="T19" fmla="*/ 0 h 233"/>
                <a:gd name="T20" fmla="*/ 0 w 226"/>
                <a:gd name="T21" fmla="*/ 0 h 233"/>
                <a:gd name="T22" fmla="*/ 0 w 226"/>
                <a:gd name="T23" fmla="*/ 230 h 233"/>
                <a:gd name="T24" fmla="*/ 43 w 226"/>
                <a:gd name="T25" fmla="*/ 230 h 233"/>
                <a:gd name="T26" fmla="*/ 43 w 226"/>
                <a:gd name="T27" fmla="*/ 110 h 233"/>
                <a:gd name="T28" fmla="*/ 43 w 226"/>
                <a:gd name="T29" fmla="*/ 110 h 233"/>
                <a:gd name="T30" fmla="*/ 42 w 226"/>
                <a:gd name="T31" fmla="*/ 69 h 233"/>
                <a:gd name="T32" fmla="*/ 42 w 226"/>
                <a:gd name="T33" fmla="*/ 69 h 233"/>
                <a:gd name="T34" fmla="*/ 48 w 226"/>
                <a:gd name="T35" fmla="*/ 85 h 233"/>
                <a:gd name="T36" fmla="*/ 57 w 226"/>
                <a:gd name="T37" fmla="*/ 106 h 233"/>
                <a:gd name="T38" fmla="*/ 112 w 226"/>
                <a:gd name="T39" fmla="*/ 233 h 233"/>
                <a:gd name="T40" fmla="*/ 166 w 226"/>
                <a:gd name="T41" fmla="*/ 106 h 233"/>
                <a:gd name="T42" fmla="*/ 166 w 226"/>
                <a:gd name="T43" fmla="*/ 106 h 233"/>
                <a:gd name="T44" fmla="*/ 176 w 226"/>
                <a:gd name="T45" fmla="*/ 85 h 233"/>
                <a:gd name="T46" fmla="*/ 182 w 226"/>
                <a:gd name="T47" fmla="*/ 69 h 233"/>
                <a:gd name="T48" fmla="*/ 182 w 226"/>
                <a:gd name="T49" fmla="*/ 69 h 233"/>
                <a:gd name="T50" fmla="*/ 181 w 226"/>
                <a:gd name="T51" fmla="*/ 110 h 233"/>
                <a:gd name="T52" fmla="*/ 181 w 226"/>
                <a:gd name="T53" fmla="*/ 230 h 233"/>
                <a:gd name="T54" fmla="*/ 226 w 226"/>
                <a:gd name="T55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6" h="233">
                  <a:moveTo>
                    <a:pt x="226" y="230"/>
                  </a:moveTo>
                  <a:lnTo>
                    <a:pt x="226" y="0"/>
                  </a:lnTo>
                  <a:lnTo>
                    <a:pt x="177" y="0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06" y="132"/>
                  </a:lnTo>
                  <a:lnTo>
                    <a:pt x="98" y="111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43" y="230"/>
                  </a:lnTo>
                  <a:lnTo>
                    <a:pt x="43" y="110"/>
                  </a:lnTo>
                  <a:lnTo>
                    <a:pt x="43" y="110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8" y="85"/>
                  </a:lnTo>
                  <a:lnTo>
                    <a:pt x="57" y="106"/>
                  </a:lnTo>
                  <a:lnTo>
                    <a:pt x="112" y="233"/>
                  </a:lnTo>
                  <a:lnTo>
                    <a:pt x="166" y="106"/>
                  </a:lnTo>
                  <a:lnTo>
                    <a:pt x="166" y="106"/>
                  </a:lnTo>
                  <a:lnTo>
                    <a:pt x="176" y="85"/>
                  </a:lnTo>
                  <a:lnTo>
                    <a:pt x="182" y="69"/>
                  </a:lnTo>
                  <a:lnTo>
                    <a:pt x="182" y="69"/>
                  </a:lnTo>
                  <a:lnTo>
                    <a:pt x="181" y="110"/>
                  </a:lnTo>
                  <a:lnTo>
                    <a:pt x="181" y="230"/>
                  </a:lnTo>
                  <a:lnTo>
                    <a:pt x="226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7" name="Freeform 146"/>
            <p:cNvSpPr>
              <a:spLocks noEditPoints="1"/>
            </p:cNvSpPr>
            <p:nvPr userDrawn="1"/>
          </p:nvSpPr>
          <p:spPr bwMode="auto">
            <a:xfrm>
              <a:off x="3240088" y="6365876"/>
              <a:ext cx="98425" cy="90488"/>
            </a:xfrm>
            <a:custGeom>
              <a:avLst/>
              <a:gdLst>
                <a:gd name="T0" fmla="*/ 0 w 248"/>
                <a:gd name="T1" fmla="*/ 0 h 230"/>
                <a:gd name="T2" fmla="*/ 90 w 248"/>
                <a:gd name="T3" fmla="*/ 230 h 230"/>
                <a:gd name="T4" fmla="*/ 99 w 248"/>
                <a:gd name="T5" fmla="*/ 229 h 230"/>
                <a:gd name="T6" fmla="*/ 115 w 248"/>
                <a:gd name="T7" fmla="*/ 227 h 230"/>
                <a:gd name="T8" fmla="*/ 129 w 248"/>
                <a:gd name="T9" fmla="*/ 222 h 230"/>
                <a:gd name="T10" fmla="*/ 142 w 248"/>
                <a:gd name="T11" fmla="*/ 215 h 230"/>
                <a:gd name="T12" fmla="*/ 152 w 248"/>
                <a:gd name="T13" fmla="*/ 206 h 230"/>
                <a:gd name="T14" fmla="*/ 160 w 248"/>
                <a:gd name="T15" fmla="*/ 194 h 230"/>
                <a:gd name="T16" fmla="*/ 166 w 248"/>
                <a:gd name="T17" fmla="*/ 180 h 230"/>
                <a:gd name="T18" fmla="*/ 169 w 248"/>
                <a:gd name="T19" fmla="*/ 164 h 230"/>
                <a:gd name="T20" fmla="*/ 169 w 248"/>
                <a:gd name="T21" fmla="*/ 155 h 230"/>
                <a:gd name="T22" fmla="*/ 167 w 248"/>
                <a:gd name="T23" fmla="*/ 137 h 230"/>
                <a:gd name="T24" fmla="*/ 163 w 248"/>
                <a:gd name="T25" fmla="*/ 122 h 230"/>
                <a:gd name="T26" fmla="*/ 156 w 248"/>
                <a:gd name="T27" fmla="*/ 109 h 230"/>
                <a:gd name="T28" fmla="*/ 147 w 248"/>
                <a:gd name="T29" fmla="*/ 99 h 230"/>
                <a:gd name="T30" fmla="*/ 136 w 248"/>
                <a:gd name="T31" fmla="*/ 91 h 230"/>
                <a:gd name="T32" fmla="*/ 123 w 248"/>
                <a:gd name="T33" fmla="*/ 85 h 230"/>
                <a:gd name="T34" fmla="*/ 109 w 248"/>
                <a:gd name="T35" fmla="*/ 81 h 230"/>
                <a:gd name="T36" fmla="*/ 93 w 248"/>
                <a:gd name="T37" fmla="*/ 80 h 230"/>
                <a:gd name="T38" fmla="*/ 45 w 248"/>
                <a:gd name="T39" fmla="*/ 0 h 230"/>
                <a:gd name="T40" fmla="*/ 45 w 248"/>
                <a:gd name="T41" fmla="*/ 117 h 230"/>
                <a:gd name="T42" fmla="*/ 89 w 248"/>
                <a:gd name="T43" fmla="*/ 117 h 230"/>
                <a:gd name="T44" fmla="*/ 104 w 248"/>
                <a:gd name="T45" fmla="*/ 120 h 230"/>
                <a:gd name="T46" fmla="*/ 116 w 248"/>
                <a:gd name="T47" fmla="*/ 127 h 230"/>
                <a:gd name="T48" fmla="*/ 124 w 248"/>
                <a:gd name="T49" fmla="*/ 138 h 230"/>
                <a:gd name="T50" fmla="*/ 126 w 248"/>
                <a:gd name="T51" fmla="*/ 155 h 230"/>
                <a:gd name="T52" fmla="*/ 126 w 248"/>
                <a:gd name="T53" fmla="*/ 163 h 230"/>
                <a:gd name="T54" fmla="*/ 121 w 248"/>
                <a:gd name="T55" fmla="*/ 177 h 230"/>
                <a:gd name="T56" fmla="*/ 112 w 248"/>
                <a:gd name="T57" fmla="*/ 187 h 230"/>
                <a:gd name="T58" fmla="*/ 98 w 248"/>
                <a:gd name="T59" fmla="*/ 192 h 230"/>
                <a:gd name="T60" fmla="*/ 45 w 248"/>
                <a:gd name="T61" fmla="*/ 192 h 230"/>
                <a:gd name="T62" fmla="*/ 248 w 248"/>
                <a:gd name="T63" fmla="*/ 0 h 230"/>
                <a:gd name="T64" fmla="*/ 202 w 248"/>
                <a:gd name="T6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8" h="230">
                  <a:moveTo>
                    <a:pt x="45" y="0"/>
                  </a:moveTo>
                  <a:lnTo>
                    <a:pt x="0" y="0"/>
                  </a:lnTo>
                  <a:lnTo>
                    <a:pt x="0" y="230"/>
                  </a:lnTo>
                  <a:lnTo>
                    <a:pt x="90" y="230"/>
                  </a:lnTo>
                  <a:lnTo>
                    <a:pt x="90" y="230"/>
                  </a:lnTo>
                  <a:lnTo>
                    <a:pt x="99" y="229"/>
                  </a:lnTo>
                  <a:lnTo>
                    <a:pt x="107" y="228"/>
                  </a:lnTo>
                  <a:lnTo>
                    <a:pt x="115" y="227"/>
                  </a:lnTo>
                  <a:lnTo>
                    <a:pt x="122" y="225"/>
                  </a:lnTo>
                  <a:lnTo>
                    <a:pt x="129" y="222"/>
                  </a:lnTo>
                  <a:lnTo>
                    <a:pt x="136" y="219"/>
                  </a:lnTo>
                  <a:lnTo>
                    <a:pt x="142" y="215"/>
                  </a:lnTo>
                  <a:lnTo>
                    <a:pt x="147" y="211"/>
                  </a:lnTo>
                  <a:lnTo>
                    <a:pt x="152" y="206"/>
                  </a:lnTo>
                  <a:lnTo>
                    <a:pt x="156" y="200"/>
                  </a:lnTo>
                  <a:lnTo>
                    <a:pt x="160" y="194"/>
                  </a:lnTo>
                  <a:lnTo>
                    <a:pt x="163" y="187"/>
                  </a:lnTo>
                  <a:lnTo>
                    <a:pt x="166" y="180"/>
                  </a:lnTo>
                  <a:lnTo>
                    <a:pt x="167" y="172"/>
                  </a:lnTo>
                  <a:lnTo>
                    <a:pt x="169" y="164"/>
                  </a:lnTo>
                  <a:lnTo>
                    <a:pt x="169" y="155"/>
                  </a:lnTo>
                  <a:lnTo>
                    <a:pt x="169" y="155"/>
                  </a:lnTo>
                  <a:lnTo>
                    <a:pt x="169" y="146"/>
                  </a:lnTo>
                  <a:lnTo>
                    <a:pt x="167" y="137"/>
                  </a:lnTo>
                  <a:lnTo>
                    <a:pt x="166" y="129"/>
                  </a:lnTo>
                  <a:lnTo>
                    <a:pt x="163" y="122"/>
                  </a:lnTo>
                  <a:lnTo>
                    <a:pt x="160" y="115"/>
                  </a:lnTo>
                  <a:lnTo>
                    <a:pt x="156" y="109"/>
                  </a:lnTo>
                  <a:lnTo>
                    <a:pt x="152" y="104"/>
                  </a:lnTo>
                  <a:lnTo>
                    <a:pt x="147" y="99"/>
                  </a:lnTo>
                  <a:lnTo>
                    <a:pt x="142" y="94"/>
                  </a:lnTo>
                  <a:lnTo>
                    <a:pt x="136" y="91"/>
                  </a:lnTo>
                  <a:lnTo>
                    <a:pt x="130" y="88"/>
                  </a:lnTo>
                  <a:lnTo>
                    <a:pt x="123" y="85"/>
                  </a:lnTo>
                  <a:lnTo>
                    <a:pt x="116" y="83"/>
                  </a:lnTo>
                  <a:lnTo>
                    <a:pt x="109" y="81"/>
                  </a:lnTo>
                  <a:lnTo>
                    <a:pt x="101" y="81"/>
                  </a:lnTo>
                  <a:lnTo>
                    <a:pt x="93" y="80"/>
                  </a:lnTo>
                  <a:lnTo>
                    <a:pt x="45" y="80"/>
                  </a:lnTo>
                  <a:lnTo>
                    <a:pt x="45" y="0"/>
                  </a:lnTo>
                  <a:close/>
                  <a:moveTo>
                    <a:pt x="45" y="192"/>
                  </a:moveTo>
                  <a:lnTo>
                    <a:pt x="45" y="117"/>
                  </a:lnTo>
                  <a:lnTo>
                    <a:pt x="89" y="117"/>
                  </a:lnTo>
                  <a:lnTo>
                    <a:pt x="89" y="117"/>
                  </a:lnTo>
                  <a:lnTo>
                    <a:pt x="97" y="118"/>
                  </a:lnTo>
                  <a:lnTo>
                    <a:pt x="104" y="120"/>
                  </a:lnTo>
                  <a:lnTo>
                    <a:pt x="111" y="123"/>
                  </a:lnTo>
                  <a:lnTo>
                    <a:pt x="116" y="127"/>
                  </a:lnTo>
                  <a:lnTo>
                    <a:pt x="120" y="132"/>
                  </a:lnTo>
                  <a:lnTo>
                    <a:pt x="124" y="138"/>
                  </a:lnTo>
                  <a:lnTo>
                    <a:pt x="125" y="147"/>
                  </a:lnTo>
                  <a:lnTo>
                    <a:pt x="126" y="155"/>
                  </a:lnTo>
                  <a:lnTo>
                    <a:pt x="126" y="155"/>
                  </a:lnTo>
                  <a:lnTo>
                    <a:pt x="126" y="163"/>
                  </a:lnTo>
                  <a:lnTo>
                    <a:pt x="124" y="171"/>
                  </a:lnTo>
                  <a:lnTo>
                    <a:pt x="121" y="177"/>
                  </a:lnTo>
                  <a:lnTo>
                    <a:pt x="117" y="182"/>
                  </a:lnTo>
                  <a:lnTo>
                    <a:pt x="112" y="187"/>
                  </a:lnTo>
                  <a:lnTo>
                    <a:pt x="105" y="190"/>
                  </a:lnTo>
                  <a:lnTo>
                    <a:pt x="98" y="192"/>
                  </a:lnTo>
                  <a:lnTo>
                    <a:pt x="89" y="192"/>
                  </a:lnTo>
                  <a:lnTo>
                    <a:pt x="45" y="192"/>
                  </a:lnTo>
                  <a:close/>
                  <a:moveTo>
                    <a:pt x="248" y="230"/>
                  </a:moveTo>
                  <a:lnTo>
                    <a:pt x="248" y="0"/>
                  </a:lnTo>
                  <a:lnTo>
                    <a:pt x="202" y="0"/>
                  </a:lnTo>
                  <a:lnTo>
                    <a:pt x="202" y="230"/>
                  </a:lnTo>
                  <a:lnTo>
                    <a:pt x="248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8" name="Freeform 147"/>
            <p:cNvSpPr>
              <a:spLocks/>
            </p:cNvSpPr>
            <p:nvPr userDrawn="1"/>
          </p:nvSpPr>
          <p:spPr bwMode="auto">
            <a:xfrm>
              <a:off x="3397250" y="6365876"/>
              <a:ext cx="85725" cy="122238"/>
            </a:xfrm>
            <a:custGeom>
              <a:avLst/>
              <a:gdLst>
                <a:gd name="T0" fmla="*/ 214 w 214"/>
                <a:gd name="T1" fmla="*/ 0 h 310"/>
                <a:gd name="T2" fmla="*/ 166 w 214"/>
                <a:gd name="T3" fmla="*/ 0 h 310"/>
                <a:gd name="T4" fmla="*/ 107 w 214"/>
                <a:gd name="T5" fmla="*/ 173 h 310"/>
                <a:gd name="T6" fmla="*/ 49 w 214"/>
                <a:gd name="T7" fmla="*/ 0 h 310"/>
                <a:gd name="T8" fmla="*/ 0 w 214"/>
                <a:gd name="T9" fmla="*/ 0 h 310"/>
                <a:gd name="T10" fmla="*/ 84 w 214"/>
                <a:gd name="T11" fmla="*/ 225 h 310"/>
                <a:gd name="T12" fmla="*/ 51 w 214"/>
                <a:gd name="T13" fmla="*/ 310 h 310"/>
                <a:gd name="T14" fmla="*/ 99 w 214"/>
                <a:gd name="T15" fmla="*/ 310 h 310"/>
                <a:gd name="T16" fmla="*/ 214 w 214"/>
                <a:gd name="T1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310">
                  <a:moveTo>
                    <a:pt x="214" y="0"/>
                  </a:moveTo>
                  <a:lnTo>
                    <a:pt x="166" y="0"/>
                  </a:lnTo>
                  <a:lnTo>
                    <a:pt x="107" y="173"/>
                  </a:lnTo>
                  <a:lnTo>
                    <a:pt x="49" y="0"/>
                  </a:lnTo>
                  <a:lnTo>
                    <a:pt x="0" y="0"/>
                  </a:lnTo>
                  <a:lnTo>
                    <a:pt x="84" y="225"/>
                  </a:lnTo>
                  <a:lnTo>
                    <a:pt x="51" y="310"/>
                  </a:lnTo>
                  <a:lnTo>
                    <a:pt x="99" y="31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9" name="Freeform 148"/>
            <p:cNvSpPr>
              <a:spLocks/>
            </p:cNvSpPr>
            <p:nvPr userDrawn="1"/>
          </p:nvSpPr>
          <p:spPr bwMode="auto">
            <a:xfrm>
              <a:off x="3486150" y="6365876"/>
              <a:ext cx="82550" cy="92075"/>
            </a:xfrm>
            <a:custGeom>
              <a:avLst/>
              <a:gdLst>
                <a:gd name="T0" fmla="*/ 94 w 209"/>
                <a:gd name="T1" fmla="*/ 39 h 234"/>
                <a:gd name="T2" fmla="*/ 164 w 209"/>
                <a:gd name="T3" fmla="*/ 39 h 234"/>
                <a:gd name="T4" fmla="*/ 164 w 209"/>
                <a:gd name="T5" fmla="*/ 230 h 234"/>
                <a:gd name="T6" fmla="*/ 209 w 209"/>
                <a:gd name="T7" fmla="*/ 230 h 234"/>
                <a:gd name="T8" fmla="*/ 209 w 209"/>
                <a:gd name="T9" fmla="*/ 0 h 234"/>
                <a:gd name="T10" fmla="*/ 52 w 209"/>
                <a:gd name="T11" fmla="*/ 0 h 234"/>
                <a:gd name="T12" fmla="*/ 47 w 209"/>
                <a:gd name="T13" fmla="*/ 116 h 234"/>
                <a:gd name="T14" fmla="*/ 47 w 209"/>
                <a:gd name="T15" fmla="*/ 116 h 234"/>
                <a:gd name="T16" fmla="*/ 45 w 209"/>
                <a:gd name="T17" fmla="*/ 135 h 234"/>
                <a:gd name="T18" fmla="*/ 42 w 209"/>
                <a:gd name="T19" fmla="*/ 152 h 234"/>
                <a:gd name="T20" fmla="*/ 38 w 209"/>
                <a:gd name="T21" fmla="*/ 165 h 234"/>
                <a:gd name="T22" fmla="*/ 32 w 209"/>
                <a:gd name="T23" fmla="*/ 175 h 234"/>
                <a:gd name="T24" fmla="*/ 26 w 209"/>
                <a:gd name="T25" fmla="*/ 183 h 234"/>
                <a:gd name="T26" fmla="*/ 18 w 209"/>
                <a:gd name="T27" fmla="*/ 189 h 234"/>
                <a:gd name="T28" fmla="*/ 9 w 209"/>
                <a:gd name="T29" fmla="*/ 193 h 234"/>
                <a:gd name="T30" fmla="*/ 0 w 209"/>
                <a:gd name="T31" fmla="*/ 195 h 234"/>
                <a:gd name="T32" fmla="*/ 12 w 209"/>
                <a:gd name="T33" fmla="*/ 234 h 234"/>
                <a:gd name="T34" fmla="*/ 12 w 209"/>
                <a:gd name="T35" fmla="*/ 234 h 234"/>
                <a:gd name="T36" fmla="*/ 19 w 209"/>
                <a:gd name="T37" fmla="*/ 233 h 234"/>
                <a:gd name="T38" fmla="*/ 27 w 209"/>
                <a:gd name="T39" fmla="*/ 230 h 234"/>
                <a:gd name="T40" fmla="*/ 34 w 209"/>
                <a:gd name="T41" fmla="*/ 228 h 234"/>
                <a:gd name="T42" fmla="*/ 41 w 209"/>
                <a:gd name="T43" fmla="*/ 224 h 234"/>
                <a:gd name="T44" fmla="*/ 48 w 209"/>
                <a:gd name="T45" fmla="*/ 220 h 234"/>
                <a:gd name="T46" fmla="*/ 54 w 209"/>
                <a:gd name="T47" fmla="*/ 215 h 234"/>
                <a:gd name="T48" fmla="*/ 60 w 209"/>
                <a:gd name="T49" fmla="*/ 209 h 234"/>
                <a:gd name="T50" fmla="*/ 66 w 209"/>
                <a:gd name="T51" fmla="*/ 203 h 234"/>
                <a:gd name="T52" fmla="*/ 71 w 209"/>
                <a:gd name="T53" fmla="*/ 195 h 234"/>
                <a:gd name="T54" fmla="*/ 75 w 209"/>
                <a:gd name="T55" fmla="*/ 187 h 234"/>
                <a:gd name="T56" fmla="*/ 79 w 209"/>
                <a:gd name="T57" fmla="*/ 178 h 234"/>
                <a:gd name="T58" fmla="*/ 83 w 209"/>
                <a:gd name="T59" fmla="*/ 168 h 234"/>
                <a:gd name="T60" fmla="*/ 86 w 209"/>
                <a:gd name="T61" fmla="*/ 156 h 234"/>
                <a:gd name="T62" fmla="*/ 88 w 209"/>
                <a:gd name="T63" fmla="*/ 143 h 234"/>
                <a:gd name="T64" fmla="*/ 89 w 209"/>
                <a:gd name="T65" fmla="*/ 130 h 234"/>
                <a:gd name="T66" fmla="*/ 91 w 209"/>
                <a:gd name="T67" fmla="*/ 116 h 234"/>
                <a:gd name="T68" fmla="*/ 94 w 209"/>
                <a:gd name="T69" fmla="*/ 3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9" h="234">
                  <a:moveTo>
                    <a:pt x="94" y="39"/>
                  </a:moveTo>
                  <a:lnTo>
                    <a:pt x="164" y="39"/>
                  </a:lnTo>
                  <a:lnTo>
                    <a:pt x="164" y="230"/>
                  </a:lnTo>
                  <a:lnTo>
                    <a:pt x="209" y="230"/>
                  </a:lnTo>
                  <a:lnTo>
                    <a:pt x="209" y="0"/>
                  </a:lnTo>
                  <a:lnTo>
                    <a:pt x="52" y="0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5" y="135"/>
                  </a:lnTo>
                  <a:lnTo>
                    <a:pt x="42" y="152"/>
                  </a:lnTo>
                  <a:lnTo>
                    <a:pt x="38" y="165"/>
                  </a:lnTo>
                  <a:lnTo>
                    <a:pt x="32" y="175"/>
                  </a:lnTo>
                  <a:lnTo>
                    <a:pt x="26" y="183"/>
                  </a:lnTo>
                  <a:lnTo>
                    <a:pt x="18" y="189"/>
                  </a:lnTo>
                  <a:lnTo>
                    <a:pt x="9" y="193"/>
                  </a:lnTo>
                  <a:lnTo>
                    <a:pt x="0" y="195"/>
                  </a:lnTo>
                  <a:lnTo>
                    <a:pt x="12" y="234"/>
                  </a:lnTo>
                  <a:lnTo>
                    <a:pt x="12" y="234"/>
                  </a:lnTo>
                  <a:lnTo>
                    <a:pt x="19" y="233"/>
                  </a:lnTo>
                  <a:lnTo>
                    <a:pt x="27" y="230"/>
                  </a:lnTo>
                  <a:lnTo>
                    <a:pt x="34" y="228"/>
                  </a:lnTo>
                  <a:lnTo>
                    <a:pt x="41" y="224"/>
                  </a:lnTo>
                  <a:lnTo>
                    <a:pt x="48" y="220"/>
                  </a:lnTo>
                  <a:lnTo>
                    <a:pt x="54" y="215"/>
                  </a:lnTo>
                  <a:lnTo>
                    <a:pt x="60" y="209"/>
                  </a:lnTo>
                  <a:lnTo>
                    <a:pt x="66" y="203"/>
                  </a:lnTo>
                  <a:lnTo>
                    <a:pt x="71" y="195"/>
                  </a:lnTo>
                  <a:lnTo>
                    <a:pt x="75" y="187"/>
                  </a:lnTo>
                  <a:lnTo>
                    <a:pt x="79" y="178"/>
                  </a:lnTo>
                  <a:lnTo>
                    <a:pt x="83" y="168"/>
                  </a:lnTo>
                  <a:lnTo>
                    <a:pt x="86" y="156"/>
                  </a:lnTo>
                  <a:lnTo>
                    <a:pt x="88" y="143"/>
                  </a:lnTo>
                  <a:lnTo>
                    <a:pt x="89" y="130"/>
                  </a:lnTo>
                  <a:lnTo>
                    <a:pt x="91" y="116"/>
                  </a:lnTo>
                  <a:lnTo>
                    <a:pt x="94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0" name="Freeform 149"/>
            <p:cNvSpPr>
              <a:spLocks/>
            </p:cNvSpPr>
            <p:nvPr userDrawn="1"/>
          </p:nvSpPr>
          <p:spPr bwMode="auto">
            <a:xfrm>
              <a:off x="3584575" y="6365876"/>
              <a:ext cx="85725" cy="122238"/>
            </a:xfrm>
            <a:custGeom>
              <a:avLst/>
              <a:gdLst>
                <a:gd name="T0" fmla="*/ 214 w 214"/>
                <a:gd name="T1" fmla="*/ 0 h 310"/>
                <a:gd name="T2" fmla="*/ 166 w 214"/>
                <a:gd name="T3" fmla="*/ 0 h 310"/>
                <a:gd name="T4" fmla="*/ 107 w 214"/>
                <a:gd name="T5" fmla="*/ 173 h 310"/>
                <a:gd name="T6" fmla="*/ 49 w 214"/>
                <a:gd name="T7" fmla="*/ 0 h 310"/>
                <a:gd name="T8" fmla="*/ 0 w 214"/>
                <a:gd name="T9" fmla="*/ 0 h 310"/>
                <a:gd name="T10" fmla="*/ 84 w 214"/>
                <a:gd name="T11" fmla="*/ 225 h 310"/>
                <a:gd name="T12" fmla="*/ 51 w 214"/>
                <a:gd name="T13" fmla="*/ 310 h 310"/>
                <a:gd name="T14" fmla="*/ 99 w 214"/>
                <a:gd name="T15" fmla="*/ 310 h 310"/>
                <a:gd name="T16" fmla="*/ 214 w 214"/>
                <a:gd name="T1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310">
                  <a:moveTo>
                    <a:pt x="214" y="0"/>
                  </a:moveTo>
                  <a:lnTo>
                    <a:pt x="166" y="0"/>
                  </a:lnTo>
                  <a:lnTo>
                    <a:pt x="107" y="173"/>
                  </a:lnTo>
                  <a:lnTo>
                    <a:pt x="49" y="0"/>
                  </a:lnTo>
                  <a:lnTo>
                    <a:pt x="0" y="0"/>
                  </a:lnTo>
                  <a:lnTo>
                    <a:pt x="84" y="225"/>
                  </a:lnTo>
                  <a:lnTo>
                    <a:pt x="51" y="310"/>
                  </a:lnTo>
                  <a:lnTo>
                    <a:pt x="99" y="31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1" name="Freeform 150"/>
            <p:cNvSpPr>
              <a:spLocks/>
            </p:cNvSpPr>
            <p:nvPr userDrawn="1"/>
          </p:nvSpPr>
          <p:spPr bwMode="auto">
            <a:xfrm>
              <a:off x="3681413" y="6365876"/>
              <a:ext cx="69850" cy="90488"/>
            </a:xfrm>
            <a:custGeom>
              <a:avLst/>
              <a:gdLst>
                <a:gd name="T0" fmla="*/ 179 w 179"/>
                <a:gd name="T1" fmla="*/ 0 h 230"/>
                <a:gd name="T2" fmla="*/ 134 w 179"/>
                <a:gd name="T3" fmla="*/ 0 h 230"/>
                <a:gd name="T4" fmla="*/ 134 w 179"/>
                <a:gd name="T5" fmla="*/ 92 h 230"/>
                <a:gd name="T6" fmla="*/ 134 w 179"/>
                <a:gd name="T7" fmla="*/ 92 h 230"/>
                <a:gd name="T8" fmla="*/ 125 w 179"/>
                <a:gd name="T9" fmla="*/ 98 h 230"/>
                <a:gd name="T10" fmla="*/ 113 w 179"/>
                <a:gd name="T11" fmla="*/ 102 h 230"/>
                <a:gd name="T12" fmla="*/ 100 w 179"/>
                <a:gd name="T13" fmla="*/ 105 h 230"/>
                <a:gd name="T14" fmla="*/ 85 w 179"/>
                <a:gd name="T15" fmla="*/ 106 h 230"/>
                <a:gd name="T16" fmla="*/ 85 w 179"/>
                <a:gd name="T17" fmla="*/ 106 h 230"/>
                <a:gd name="T18" fmla="*/ 76 w 179"/>
                <a:gd name="T19" fmla="*/ 105 h 230"/>
                <a:gd name="T20" fmla="*/ 68 w 179"/>
                <a:gd name="T21" fmla="*/ 103 h 230"/>
                <a:gd name="T22" fmla="*/ 61 w 179"/>
                <a:gd name="T23" fmla="*/ 101 h 230"/>
                <a:gd name="T24" fmla="*/ 56 w 179"/>
                <a:gd name="T25" fmla="*/ 97 h 230"/>
                <a:gd name="T26" fmla="*/ 51 w 179"/>
                <a:gd name="T27" fmla="*/ 91 h 230"/>
                <a:gd name="T28" fmla="*/ 48 w 179"/>
                <a:gd name="T29" fmla="*/ 85 h 230"/>
                <a:gd name="T30" fmla="*/ 46 w 179"/>
                <a:gd name="T31" fmla="*/ 76 h 230"/>
                <a:gd name="T32" fmla="*/ 45 w 179"/>
                <a:gd name="T33" fmla="*/ 66 h 230"/>
                <a:gd name="T34" fmla="*/ 45 w 179"/>
                <a:gd name="T35" fmla="*/ 0 h 230"/>
                <a:gd name="T36" fmla="*/ 0 w 179"/>
                <a:gd name="T37" fmla="*/ 0 h 230"/>
                <a:gd name="T38" fmla="*/ 0 w 179"/>
                <a:gd name="T39" fmla="*/ 64 h 230"/>
                <a:gd name="T40" fmla="*/ 0 w 179"/>
                <a:gd name="T41" fmla="*/ 64 h 230"/>
                <a:gd name="T42" fmla="*/ 1 w 179"/>
                <a:gd name="T43" fmla="*/ 74 h 230"/>
                <a:gd name="T44" fmla="*/ 2 w 179"/>
                <a:gd name="T45" fmla="*/ 83 h 230"/>
                <a:gd name="T46" fmla="*/ 3 w 179"/>
                <a:gd name="T47" fmla="*/ 91 h 230"/>
                <a:gd name="T48" fmla="*/ 5 w 179"/>
                <a:gd name="T49" fmla="*/ 99 h 230"/>
                <a:gd name="T50" fmla="*/ 8 w 179"/>
                <a:gd name="T51" fmla="*/ 106 h 230"/>
                <a:gd name="T52" fmla="*/ 11 w 179"/>
                <a:gd name="T53" fmla="*/ 113 h 230"/>
                <a:gd name="T54" fmla="*/ 15 w 179"/>
                <a:gd name="T55" fmla="*/ 119 h 230"/>
                <a:gd name="T56" fmla="*/ 19 w 179"/>
                <a:gd name="T57" fmla="*/ 124 h 230"/>
                <a:gd name="T58" fmla="*/ 24 w 179"/>
                <a:gd name="T59" fmla="*/ 129 h 230"/>
                <a:gd name="T60" fmla="*/ 30 w 179"/>
                <a:gd name="T61" fmla="*/ 133 h 230"/>
                <a:gd name="T62" fmla="*/ 36 w 179"/>
                <a:gd name="T63" fmla="*/ 137 h 230"/>
                <a:gd name="T64" fmla="*/ 42 w 179"/>
                <a:gd name="T65" fmla="*/ 140 h 230"/>
                <a:gd name="T66" fmla="*/ 50 w 179"/>
                <a:gd name="T67" fmla="*/ 142 h 230"/>
                <a:gd name="T68" fmla="*/ 57 w 179"/>
                <a:gd name="T69" fmla="*/ 145 h 230"/>
                <a:gd name="T70" fmla="*/ 65 w 179"/>
                <a:gd name="T71" fmla="*/ 145 h 230"/>
                <a:gd name="T72" fmla="*/ 74 w 179"/>
                <a:gd name="T73" fmla="*/ 146 h 230"/>
                <a:gd name="T74" fmla="*/ 74 w 179"/>
                <a:gd name="T75" fmla="*/ 146 h 230"/>
                <a:gd name="T76" fmla="*/ 91 w 179"/>
                <a:gd name="T77" fmla="*/ 145 h 230"/>
                <a:gd name="T78" fmla="*/ 108 w 179"/>
                <a:gd name="T79" fmla="*/ 141 h 230"/>
                <a:gd name="T80" fmla="*/ 122 w 179"/>
                <a:gd name="T81" fmla="*/ 137 h 230"/>
                <a:gd name="T82" fmla="*/ 134 w 179"/>
                <a:gd name="T83" fmla="*/ 131 h 230"/>
                <a:gd name="T84" fmla="*/ 134 w 179"/>
                <a:gd name="T85" fmla="*/ 230 h 230"/>
                <a:gd name="T86" fmla="*/ 179 w 179"/>
                <a:gd name="T87" fmla="*/ 230 h 230"/>
                <a:gd name="T88" fmla="*/ 179 w 179"/>
                <a:gd name="T8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9" h="230">
                  <a:moveTo>
                    <a:pt x="179" y="0"/>
                  </a:moveTo>
                  <a:lnTo>
                    <a:pt x="134" y="0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25" y="98"/>
                  </a:lnTo>
                  <a:lnTo>
                    <a:pt x="113" y="102"/>
                  </a:lnTo>
                  <a:lnTo>
                    <a:pt x="100" y="105"/>
                  </a:lnTo>
                  <a:lnTo>
                    <a:pt x="85" y="106"/>
                  </a:lnTo>
                  <a:lnTo>
                    <a:pt x="85" y="106"/>
                  </a:lnTo>
                  <a:lnTo>
                    <a:pt x="76" y="105"/>
                  </a:lnTo>
                  <a:lnTo>
                    <a:pt x="68" y="103"/>
                  </a:lnTo>
                  <a:lnTo>
                    <a:pt x="61" y="101"/>
                  </a:lnTo>
                  <a:lnTo>
                    <a:pt x="56" y="97"/>
                  </a:lnTo>
                  <a:lnTo>
                    <a:pt x="51" y="91"/>
                  </a:lnTo>
                  <a:lnTo>
                    <a:pt x="48" y="85"/>
                  </a:lnTo>
                  <a:lnTo>
                    <a:pt x="46" y="76"/>
                  </a:lnTo>
                  <a:lnTo>
                    <a:pt x="45" y="66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" y="74"/>
                  </a:lnTo>
                  <a:lnTo>
                    <a:pt x="2" y="83"/>
                  </a:lnTo>
                  <a:lnTo>
                    <a:pt x="3" y="91"/>
                  </a:lnTo>
                  <a:lnTo>
                    <a:pt x="5" y="99"/>
                  </a:lnTo>
                  <a:lnTo>
                    <a:pt x="8" y="106"/>
                  </a:lnTo>
                  <a:lnTo>
                    <a:pt x="11" y="113"/>
                  </a:lnTo>
                  <a:lnTo>
                    <a:pt x="15" y="119"/>
                  </a:lnTo>
                  <a:lnTo>
                    <a:pt x="19" y="124"/>
                  </a:lnTo>
                  <a:lnTo>
                    <a:pt x="24" y="129"/>
                  </a:lnTo>
                  <a:lnTo>
                    <a:pt x="30" y="133"/>
                  </a:lnTo>
                  <a:lnTo>
                    <a:pt x="36" y="137"/>
                  </a:lnTo>
                  <a:lnTo>
                    <a:pt x="42" y="140"/>
                  </a:lnTo>
                  <a:lnTo>
                    <a:pt x="50" y="142"/>
                  </a:lnTo>
                  <a:lnTo>
                    <a:pt x="57" y="145"/>
                  </a:lnTo>
                  <a:lnTo>
                    <a:pt x="65" y="145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91" y="145"/>
                  </a:lnTo>
                  <a:lnTo>
                    <a:pt x="108" y="141"/>
                  </a:lnTo>
                  <a:lnTo>
                    <a:pt x="122" y="137"/>
                  </a:lnTo>
                  <a:lnTo>
                    <a:pt x="134" y="131"/>
                  </a:lnTo>
                  <a:lnTo>
                    <a:pt x="134" y="230"/>
                  </a:lnTo>
                  <a:lnTo>
                    <a:pt x="179" y="23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2" name="Freeform 151"/>
            <p:cNvSpPr>
              <a:spLocks/>
            </p:cNvSpPr>
            <p:nvPr userDrawn="1"/>
          </p:nvSpPr>
          <p:spPr bwMode="auto">
            <a:xfrm>
              <a:off x="3775075" y="6365876"/>
              <a:ext cx="117475" cy="90488"/>
            </a:xfrm>
            <a:custGeom>
              <a:avLst/>
              <a:gdLst>
                <a:gd name="T0" fmla="*/ 294 w 294"/>
                <a:gd name="T1" fmla="*/ 0 h 230"/>
                <a:gd name="T2" fmla="*/ 249 w 294"/>
                <a:gd name="T3" fmla="*/ 0 h 230"/>
                <a:gd name="T4" fmla="*/ 249 w 294"/>
                <a:gd name="T5" fmla="*/ 190 h 230"/>
                <a:gd name="T6" fmla="*/ 169 w 294"/>
                <a:gd name="T7" fmla="*/ 190 h 230"/>
                <a:gd name="T8" fmla="*/ 169 w 294"/>
                <a:gd name="T9" fmla="*/ 0 h 230"/>
                <a:gd name="T10" fmla="*/ 125 w 294"/>
                <a:gd name="T11" fmla="*/ 0 h 230"/>
                <a:gd name="T12" fmla="*/ 125 w 294"/>
                <a:gd name="T13" fmla="*/ 190 h 230"/>
                <a:gd name="T14" fmla="*/ 45 w 294"/>
                <a:gd name="T15" fmla="*/ 190 h 230"/>
                <a:gd name="T16" fmla="*/ 45 w 294"/>
                <a:gd name="T17" fmla="*/ 0 h 230"/>
                <a:gd name="T18" fmla="*/ 0 w 294"/>
                <a:gd name="T19" fmla="*/ 0 h 230"/>
                <a:gd name="T20" fmla="*/ 0 w 294"/>
                <a:gd name="T21" fmla="*/ 230 h 230"/>
                <a:gd name="T22" fmla="*/ 294 w 294"/>
                <a:gd name="T23" fmla="*/ 230 h 230"/>
                <a:gd name="T24" fmla="*/ 294 w 294"/>
                <a:gd name="T2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4" h="230">
                  <a:moveTo>
                    <a:pt x="294" y="0"/>
                  </a:moveTo>
                  <a:lnTo>
                    <a:pt x="249" y="0"/>
                  </a:lnTo>
                  <a:lnTo>
                    <a:pt x="249" y="190"/>
                  </a:lnTo>
                  <a:lnTo>
                    <a:pt x="169" y="190"/>
                  </a:lnTo>
                  <a:lnTo>
                    <a:pt x="169" y="0"/>
                  </a:lnTo>
                  <a:lnTo>
                    <a:pt x="125" y="0"/>
                  </a:lnTo>
                  <a:lnTo>
                    <a:pt x="125" y="190"/>
                  </a:lnTo>
                  <a:lnTo>
                    <a:pt x="45" y="19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294" y="230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3" name="Freeform 152"/>
            <p:cNvSpPr>
              <a:spLocks noEditPoints="1"/>
            </p:cNvSpPr>
            <p:nvPr userDrawn="1"/>
          </p:nvSpPr>
          <p:spPr bwMode="auto">
            <a:xfrm>
              <a:off x="3910013" y="6362701"/>
              <a:ext cx="74613" cy="95250"/>
            </a:xfrm>
            <a:custGeom>
              <a:avLst/>
              <a:gdLst>
                <a:gd name="T0" fmla="*/ 187 w 187"/>
                <a:gd name="T1" fmla="*/ 77 h 239"/>
                <a:gd name="T2" fmla="*/ 187 w 187"/>
                <a:gd name="T3" fmla="*/ 67 h 239"/>
                <a:gd name="T4" fmla="*/ 183 w 187"/>
                <a:gd name="T5" fmla="*/ 50 h 239"/>
                <a:gd name="T6" fmla="*/ 177 w 187"/>
                <a:gd name="T7" fmla="*/ 36 h 239"/>
                <a:gd name="T8" fmla="*/ 169 w 187"/>
                <a:gd name="T9" fmla="*/ 24 h 239"/>
                <a:gd name="T10" fmla="*/ 157 w 187"/>
                <a:gd name="T11" fmla="*/ 14 h 239"/>
                <a:gd name="T12" fmla="*/ 144 w 187"/>
                <a:gd name="T13" fmla="*/ 7 h 239"/>
                <a:gd name="T14" fmla="*/ 128 w 187"/>
                <a:gd name="T15" fmla="*/ 2 h 239"/>
                <a:gd name="T16" fmla="*/ 110 w 187"/>
                <a:gd name="T17" fmla="*/ 0 h 239"/>
                <a:gd name="T18" fmla="*/ 101 w 187"/>
                <a:gd name="T19" fmla="*/ 0 h 239"/>
                <a:gd name="T20" fmla="*/ 78 w 187"/>
                <a:gd name="T21" fmla="*/ 1 h 239"/>
                <a:gd name="T22" fmla="*/ 58 w 187"/>
                <a:gd name="T23" fmla="*/ 5 h 239"/>
                <a:gd name="T24" fmla="*/ 40 w 187"/>
                <a:gd name="T25" fmla="*/ 11 h 239"/>
                <a:gd name="T26" fmla="*/ 23 w 187"/>
                <a:gd name="T27" fmla="*/ 20 h 239"/>
                <a:gd name="T28" fmla="*/ 40 w 187"/>
                <a:gd name="T29" fmla="*/ 54 h 239"/>
                <a:gd name="T30" fmla="*/ 68 w 187"/>
                <a:gd name="T31" fmla="*/ 43 h 239"/>
                <a:gd name="T32" fmla="*/ 100 w 187"/>
                <a:gd name="T33" fmla="*/ 40 h 239"/>
                <a:gd name="T34" fmla="*/ 110 w 187"/>
                <a:gd name="T35" fmla="*/ 41 h 239"/>
                <a:gd name="T36" fmla="*/ 126 w 187"/>
                <a:gd name="T37" fmla="*/ 46 h 239"/>
                <a:gd name="T38" fmla="*/ 137 w 187"/>
                <a:gd name="T39" fmla="*/ 56 h 239"/>
                <a:gd name="T40" fmla="*/ 142 w 187"/>
                <a:gd name="T41" fmla="*/ 70 h 239"/>
                <a:gd name="T42" fmla="*/ 143 w 187"/>
                <a:gd name="T43" fmla="*/ 96 h 239"/>
                <a:gd name="T44" fmla="*/ 134 w 187"/>
                <a:gd name="T45" fmla="*/ 92 h 239"/>
                <a:gd name="T46" fmla="*/ 109 w 187"/>
                <a:gd name="T47" fmla="*/ 88 h 239"/>
                <a:gd name="T48" fmla="*/ 92 w 187"/>
                <a:gd name="T49" fmla="*/ 87 h 239"/>
                <a:gd name="T50" fmla="*/ 64 w 187"/>
                <a:gd name="T51" fmla="*/ 89 h 239"/>
                <a:gd name="T52" fmla="*/ 48 w 187"/>
                <a:gd name="T53" fmla="*/ 94 h 239"/>
                <a:gd name="T54" fmla="*/ 33 w 187"/>
                <a:gd name="T55" fmla="*/ 101 h 239"/>
                <a:gd name="T56" fmla="*/ 21 w 187"/>
                <a:gd name="T57" fmla="*/ 110 h 239"/>
                <a:gd name="T58" fmla="*/ 11 w 187"/>
                <a:gd name="T59" fmla="*/ 121 h 239"/>
                <a:gd name="T60" fmla="*/ 4 w 187"/>
                <a:gd name="T61" fmla="*/ 135 h 239"/>
                <a:gd name="T62" fmla="*/ 0 w 187"/>
                <a:gd name="T63" fmla="*/ 153 h 239"/>
                <a:gd name="T64" fmla="*/ 0 w 187"/>
                <a:gd name="T65" fmla="*/ 162 h 239"/>
                <a:gd name="T66" fmla="*/ 2 w 187"/>
                <a:gd name="T67" fmla="*/ 182 h 239"/>
                <a:gd name="T68" fmla="*/ 7 w 187"/>
                <a:gd name="T69" fmla="*/ 198 h 239"/>
                <a:gd name="T70" fmla="*/ 15 w 187"/>
                <a:gd name="T71" fmla="*/ 211 h 239"/>
                <a:gd name="T72" fmla="*/ 27 w 187"/>
                <a:gd name="T73" fmla="*/ 222 h 239"/>
                <a:gd name="T74" fmla="*/ 39 w 187"/>
                <a:gd name="T75" fmla="*/ 230 h 239"/>
                <a:gd name="T76" fmla="*/ 52 w 187"/>
                <a:gd name="T77" fmla="*/ 235 h 239"/>
                <a:gd name="T78" fmla="*/ 80 w 187"/>
                <a:gd name="T79" fmla="*/ 239 h 239"/>
                <a:gd name="T80" fmla="*/ 91 w 187"/>
                <a:gd name="T81" fmla="*/ 239 h 239"/>
                <a:gd name="T82" fmla="*/ 109 w 187"/>
                <a:gd name="T83" fmla="*/ 234 h 239"/>
                <a:gd name="T84" fmla="*/ 116 w 187"/>
                <a:gd name="T85" fmla="*/ 231 h 239"/>
                <a:gd name="T86" fmla="*/ 135 w 187"/>
                <a:gd name="T87" fmla="*/ 219 h 239"/>
                <a:gd name="T88" fmla="*/ 143 w 187"/>
                <a:gd name="T89" fmla="*/ 235 h 239"/>
                <a:gd name="T90" fmla="*/ 143 w 187"/>
                <a:gd name="T91" fmla="*/ 170 h 239"/>
                <a:gd name="T92" fmla="*/ 139 w 187"/>
                <a:gd name="T93" fmla="*/ 175 h 239"/>
                <a:gd name="T94" fmla="*/ 127 w 187"/>
                <a:gd name="T95" fmla="*/ 185 h 239"/>
                <a:gd name="T96" fmla="*/ 113 w 187"/>
                <a:gd name="T97" fmla="*/ 193 h 239"/>
                <a:gd name="T98" fmla="*/ 96 w 187"/>
                <a:gd name="T99" fmla="*/ 198 h 239"/>
                <a:gd name="T100" fmla="*/ 88 w 187"/>
                <a:gd name="T101" fmla="*/ 199 h 239"/>
                <a:gd name="T102" fmla="*/ 69 w 187"/>
                <a:gd name="T103" fmla="*/ 196 h 239"/>
                <a:gd name="T104" fmla="*/ 56 w 187"/>
                <a:gd name="T105" fmla="*/ 190 h 239"/>
                <a:gd name="T106" fmla="*/ 51 w 187"/>
                <a:gd name="T107" fmla="*/ 185 h 239"/>
                <a:gd name="T108" fmla="*/ 45 w 187"/>
                <a:gd name="T109" fmla="*/ 170 h 239"/>
                <a:gd name="T110" fmla="*/ 44 w 187"/>
                <a:gd name="T111" fmla="*/ 161 h 239"/>
                <a:gd name="T112" fmla="*/ 47 w 187"/>
                <a:gd name="T113" fmla="*/ 146 h 239"/>
                <a:gd name="T114" fmla="*/ 56 w 187"/>
                <a:gd name="T115" fmla="*/ 135 h 239"/>
                <a:gd name="T116" fmla="*/ 71 w 187"/>
                <a:gd name="T117" fmla="*/ 128 h 239"/>
                <a:gd name="T118" fmla="*/ 91 w 187"/>
                <a:gd name="T119" fmla="*/ 126 h 239"/>
                <a:gd name="T120" fmla="*/ 108 w 187"/>
                <a:gd name="T121" fmla="*/ 126 h 239"/>
                <a:gd name="T122" fmla="*/ 121 w 187"/>
                <a:gd name="T123" fmla="*/ 128 h 239"/>
                <a:gd name="T124" fmla="*/ 143 w 187"/>
                <a:gd name="T125" fmla="*/ 13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239">
                  <a:moveTo>
                    <a:pt x="187" y="235"/>
                  </a:moveTo>
                  <a:lnTo>
                    <a:pt x="187" y="77"/>
                  </a:lnTo>
                  <a:lnTo>
                    <a:pt x="187" y="77"/>
                  </a:lnTo>
                  <a:lnTo>
                    <a:pt x="187" y="67"/>
                  </a:lnTo>
                  <a:lnTo>
                    <a:pt x="185" y="58"/>
                  </a:lnTo>
                  <a:lnTo>
                    <a:pt x="183" y="50"/>
                  </a:lnTo>
                  <a:lnTo>
                    <a:pt x="181" y="43"/>
                  </a:lnTo>
                  <a:lnTo>
                    <a:pt x="177" y="36"/>
                  </a:lnTo>
                  <a:lnTo>
                    <a:pt x="173" y="29"/>
                  </a:lnTo>
                  <a:lnTo>
                    <a:pt x="169" y="24"/>
                  </a:lnTo>
                  <a:lnTo>
                    <a:pt x="163" y="19"/>
                  </a:lnTo>
                  <a:lnTo>
                    <a:pt x="157" y="14"/>
                  </a:lnTo>
                  <a:lnTo>
                    <a:pt x="151" y="10"/>
                  </a:lnTo>
                  <a:lnTo>
                    <a:pt x="144" y="7"/>
                  </a:lnTo>
                  <a:lnTo>
                    <a:pt x="136" y="5"/>
                  </a:lnTo>
                  <a:lnTo>
                    <a:pt x="128" y="2"/>
                  </a:lnTo>
                  <a:lnTo>
                    <a:pt x="119" y="1"/>
                  </a:lnTo>
                  <a:lnTo>
                    <a:pt x="110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89" y="0"/>
                  </a:lnTo>
                  <a:lnTo>
                    <a:pt x="78" y="1"/>
                  </a:lnTo>
                  <a:lnTo>
                    <a:pt x="68" y="3"/>
                  </a:lnTo>
                  <a:lnTo>
                    <a:pt x="58" y="5"/>
                  </a:lnTo>
                  <a:lnTo>
                    <a:pt x="49" y="8"/>
                  </a:lnTo>
                  <a:lnTo>
                    <a:pt x="40" y="11"/>
                  </a:lnTo>
                  <a:lnTo>
                    <a:pt x="31" y="16"/>
                  </a:lnTo>
                  <a:lnTo>
                    <a:pt x="23" y="20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54" y="48"/>
                  </a:lnTo>
                  <a:lnTo>
                    <a:pt x="68" y="43"/>
                  </a:lnTo>
                  <a:lnTo>
                    <a:pt x="83" y="41"/>
                  </a:lnTo>
                  <a:lnTo>
                    <a:pt x="100" y="40"/>
                  </a:lnTo>
                  <a:lnTo>
                    <a:pt x="100" y="40"/>
                  </a:lnTo>
                  <a:lnTo>
                    <a:pt x="110" y="41"/>
                  </a:lnTo>
                  <a:lnTo>
                    <a:pt x="118" y="43"/>
                  </a:lnTo>
                  <a:lnTo>
                    <a:pt x="126" y="46"/>
                  </a:lnTo>
                  <a:lnTo>
                    <a:pt x="132" y="50"/>
                  </a:lnTo>
                  <a:lnTo>
                    <a:pt x="137" y="56"/>
                  </a:lnTo>
                  <a:lnTo>
                    <a:pt x="140" y="62"/>
                  </a:lnTo>
                  <a:lnTo>
                    <a:pt x="142" y="70"/>
                  </a:lnTo>
                  <a:lnTo>
                    <a:pt x="143" y="79"/>
                  </a:lnTo>
                  <a:lnTo>
                    <a:pt x="143" y="96"/>
                  </a:lnTo>
                  <a:lnTo>
                    <a:pt x="143" y="96"/>
                  </a:lnTo>
                  <a:lnTo>
                    <a:pt x="134" y="92"/>
                  </a:lnTo>
                  <a:lnTo>
                    <a:pt x="122" y="89"/>
                  </a:lnTo>
                  <a:lnTo>
                    <a:pt x="109" y="88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73" y="88"/>
                  </a:lnTo>
                  <a:lnTo>
                    <a:pt x="64" y="89"/>
                  </a:lnTo>
                  <a:lnTo>
                    <a:pt x="56" y="91"/>
                  </a:lnTo>
                  <a:lnTo>
                    <a:pt x="48" y="94"/>
                  </a:lnTo>
                  <a:lnTo>
                    <a:pt x="40" y="97"/>
                  </a:lnTo>
                  <a:lnTo>
                    <a:pt x="33" y="101"/>
                  </a:lnTo>
                  <a:lnTo>
                    <a:pt x="27" y="105"/>
                  </a:lnTo>
                  <a:lnTo>
                    <a:pt x="21" y="110"/>
                  </a:lnTo>
                  <a:lnTo>
                    <a:pt x="15" y="115"/>
                  </a:lnTo>
                  <a:lnTo>
                    <a:pt x="11" y="121"/>
                  </a:lnTo>
                  <a:lnTo>
                    <a:pt x="7" y="128"/>
                  </a:lnTo>
                  <a:lnTo>
                    <a:pt x="4" y="135"/>
                  </a:lnTo>
                  <a:lnTo>
                    <a:pt x="2" y="143"/>
                  </a:lnTo>
                  <a:lnTo>
                    <a:pt x="0" y="15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2"/>
                  </a:lnTo>
                  <a:lnTo>
                    <a:pt x="2" y="182"/>
                  </a:lnTo>
                  <a:lnTo>
                    <a:pt x="4" y="190"/>
                  </a:lnTo>
                  <a:lnTo>
                    <a:pt x="7" y="198"/>
                  </a:lnTo>
                  <a:lnTo>
                    <a:pt x="11" y="205"/>
                  </a:lnTo>
                  <a:lnTo>
                    <a:pt x="15" y="211"/>
                  </a:lnTo>
                  <a:lnTo>
                    <a:pt x="21" y="217"/>
                  </a:lnTo>
                  <a:lnTo>
                    <a:pt x="27" y="222"/>
                  </a:lnTo>
                  <a:lnTo>
                    <a:pt x="33" y="226"/>
                  </a:lnTo>
                  <a:lnTo>
                    <a:pt x="39" y="230"/>
                  </a:lnTo>
                  <a:lnTo>
                    <a:pt x="45" y="233"/>
                  </a:lnTo>
                  <a:lnTo>
                    <a:pt x="52" y="235"/>
                  </a:lnTo>
                  <a:lnTo>
                    <a:pt x="66" y="238"/>
                  </a:lnTo>
                  <a:lnTo>
                    <a:pt x="80" y="239"/>
                  </a:lnTo>
                  <a:lnTo>
                    <a:pt x="80" y="239"/>
                  </a:lnTo>
                  <a:lnTo>
                    <a:pt x="91" y="239"/>
                  </a:lnTo>
                  <a:lnTo>
                    <a:pt x="101" y="237"/>
                  </a:lnTo>
                  <a:lnTo>
                    <a:pt x="109" y="234"/>
                  </a:lnTo>
                  <a:lnTo>
                    <a:pt x="116" y="231"/>
                  </a:lnTo>
                  <a:lnTo>
                    <a:pt x="116" y="231"/>
                  </a:lnTo>
                  <a:lnTo>
                    <a:pt x="128" y="224"/>
                  </a:lnTo>
                  <a:lnTo>
                    <a:pt x="135" y="219"/>
                  </a:lnTo>
                  <a:lnTo>
                    <a:pt x="143" y="212"/>
                  </a:lnTo>
                  <a:lnTo>
                    <a:pt x="143" y="235"/>
                  </a:lnTo>
                  <a:lnTo>
                    <a:pt x="187" y="235"/>
                  </a:lnTo>
                  <a:close/>
                  <a:moveTo>
                    <a:pt x="143" y="170"/>
                  </a:moveTo>
                  <a:lnTo>
                    <a:pt x="143" y="170"/>
                  </a:lnTo>
                  <a:lnTo>
                    <a:pt x="139" y="175"/>
                  </a:lnTo>
                  <a:lnTo>
                    <a:pt x="133" y="180"/>
                  </a:lnTo>
                  <a:lnTo>
                    <a:pt x="127" y="185"/>
                  </a:lnTo>
                  <a:lnTo>
                    <a:pt x="121" y="190"/>
                  </a:lnTo>
                  <a:lnTo>
                    <a:pt x="113" y="193"/>
                  </a:lnTo>
                  <a:lnTo>
                    <a:pt x="105" y="196"/>
                  </a:lnTo>
                  <a:lnTo>
                    <a:pt x="96" y="198"/>
                  </a:lnTo>
                  <a:lnTo>
                    <a:pt x="88" y="199"/>
                  </a:lnTo>
                  <a:lnTo>
                    <a:pt x="88" y="199"/>
                  </a:lnTo>
                  <a:lnTo>
                    <a:pt x="78" y="198"/>
                  </a:lnTo>
                  <a:lnTo>
                    <a:pt x="69" y="196"/>
                  </a:lnTo>
                  <a:lnTo>
                    <a:pt x="62" y="194"/>
                  </a:lnTo>
                  <a:lnTo>
                    <a:pt x="56" y="190"/>
                  </a:lnTo>
                  <a:lnTo>
                    <a:pt x="56" y="190"/>
                  </a:lnTo>
                  <a:lnTo>
                    <a:pt x="51" y="185"/>
                  </a:lnTo>
                  <a:lnTo>
                    <a:pt x="47" y="178"/>
                  </a:lnTo>
                  <a:lnTo>
                    <a:pt x="45" y="170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53"/>
                  </a:lnTo>
                  <a:lnTo>
                    <a:pt x="47" y="146"/>
                  </a:lnTo>
                  <a:lnTo>
                    <a:pt x="51" y="140"/>
                  </a:lnTo>
                  <a:lnTo>
                    <a:pt x="56" y="135"/>
                  </a:lnTo>
                  <a:lnTo>
                    <a:pt x="63" y="131"/>
                  </a:lnTo>
                  <a:lnTo>
                    <a:pt x="71" y="128"/>
                  </a:lnTo>
                  <a:lnTo>
                    <a:pt x="80" y="126"/>
                  </a:lnTo>
                  <a:lnTo>
                    <a:pt x="91" y="126"/>
                  </a:lnTo>
                  <a:lnTo>
                    <a:pt x="91" y="126"/>
                  </a:lnTo>
                  <a:lnTo>
                    <a:pt x="108" y="126"/>
                  </a:lnTo>
                  <a:lnTo>
                    <a:pt x="121" y="128"/>
                  </a:lnTo>
                  <a:lnTo>
                    <a:pt x="121" y="128"/>
                  </a:lnTo>
                  <a:lnTo>
                    <a:pt x="131" y="131"/>
                  </a:lnTo>
                  <a:lnTo>
                    <a:pt x="143" y="136"/>
                  </a:lnTo>
                  <a:lnTo>
                    <a:pt x="143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4" name="Freeform 153"/>
            <p:cNvSpPr>
              <a:spLocks noEditPoints="1"/>
            </p:cNvSpPr>
            <p:nvPr userDrawn="1"/>
          </p:nvSpPr>
          <p:spPr bwMode="auto">
            <a:xfrm>
              <a:off x="4002088" y="6362701"/>
              <a:ext cx="79375" cy="95250"/>
            </a:xfrm>
            <a:custGeom>
              <a:avLst/>
              <a:gdLst>
                <a:gd name="T0" fmla="*/ 197 w 197"/>
                <a:gd name="T1" fmla="*/ 114 h 239"/>
                <a:gd name="T2" fmla="*/ 196 w 197"/>
                <a:gd name="T3" fmla="*/ 92 h 239"/>
                <a:gd name="T4" fmla="*/ 191 w 197"/>
                <a:gd name="T5" fmla="*/ 70 h 239"/>
                <a:gd name="T6" fmla="*/ 184 w 197"/>
                <a:gd name="T7" fmla="*/ 51 h 239"/>
                <a:gd name="T8" fmla="*/ 173 w 197"/>
                <a:gd name="T9" fmla="*/ 34 h 239"/>
                <a:gd name="T10" fmla="*/ 160 w 197"/>
                <a:gd name="T11" fmla="*/ 20 h 239"/>
                <a:gd name="T12" fmla="*/ 143 w 197"/>
                <a:gd name="T13" fmla="*/ 9 h 239"/>
                <a:gd name="T14" fmla="*/ 123 w 197"/>
                <a:gd name="T15" fmla="*/ 2 h 239"/>
                <a:gd name="T16" fmla="*/ 101 w 197"/>
                <a:gd name="T17" fmla="*/ 0 h 239"/>
                <a:gd name="T18" fmla="*/ 90 w 197"/>
                <a:gd name="T19" fmla="*/ 0 h 239"/>
                <a:gd name="T20" fmla="*/ 69 w 197"/>
                <a:gd name="T21" fmla="*/ 4 h 239"/>
                <a:gd name="T22" fmla="*/ 51 w 197"/>
                <a:gd name="T23" fmla="*/ 12 h 239"/>
                <a:gd name="T24" fmla="*/ 35 w 197"/>
                <a:gd name="T25" fmla="*/ 23 h 239"/>
                <a:gd name="T26" fmla="*/ 22 w 197"/>
                <a:gd name="T27" fmla="*/ 38 h 239"/>
                <a:gd name="T28" fmla="*/ 12 w 197"/>
                <a:gd name="T29" fmla="*/ 57 h 239"/>
                <a:gd name="T30" fmla="*/ 5 w 197"/>
                <a:gd name="T31" fmla="*/ 79 h 239"/>
                <a:gd name="T32" fmla="*/ 1 w 197"/>
                <a:gd name="T33" fmla="*/ 105 h 239"/>
                <a:gd name="T34" fmla="*/ 0 w 197"/>
                <a:gd name="T35" fmla="*/ 119 h 239"/>
                <a:gd name="T36" fmla="*/ 2 w 197"/>
                <a:gd name="T37" fmla="*/ 147 h 239"/>
                <a:gd name="T38" fmla="*/ 9 w 197"/>
                <a:gd name="T39" fmla="*/ 173 h 239"/>
                <a:gd name="T40" fmla="*/ 19 w 197"/>
                <a:gd name="T41" fmla="*/ 193 h 239"/>
                <a:gd name="T42" fmla="*/ 30 w 197"/>
                <a:gd name="T43" fmla="*/ 209 h 239"/>
                <a:gd name="T44" fmla="*/ 37 w 197"/>
                <a:gd name="T45" fmla="*/ 215 h 239"/>
                <a:gd name="T46" fmla="*/ 51 w 197"/>
                <a:gd name="T47" fmla="*/ 226 h 239"/>
                <a:gd name="T48" fmla="*/ 68 w 197"/>
                <a:gd name="T49" fmla="*/ 234 h 239"/>
                <a:gd name="T50" fmla="*/ 88 w 197"/>
                <a:gd name="T51" fmla="*/ 239 h 239"/>
                <a:gd name="T52" fmla="*/ 99 w 197"/>
                <a:gd name="T53" fmla="*/ 239 h 239"/>
                <a:gd name="T54" fmla="*/ 125 w 197"/>
                <a:gd name="T55" fmla="*/ 237 h 239"/>
                <a:gd name="T56" fmla="*/ 145 w 197"/>
                <a:gd name="T57" fmla="*/ 231 h 239"/>
                <a:gd name="T58" fmla="*/ 154 w 197"/>
                <a:gd name="T59" fmla="*/ 227 h 239"/>
                <a:gd name="T60" fmla="*/ 170 w 197"/>
                <a:gd name="T61" fmla="*/ 217 h 239"/>
                <a:gd name="T62" fmla="*/ 152 w 197"/>
                <a:gd name="T63" fmla="*/ 180 h 239"/>
                <a:gd name="T64" fmla="*/ 139 w 197"/>
                <a:gd name="T65" fmla="*/ 188 h 239"/>
                <a:gd name="T66" fmla="*/ 129 w 197"/>
                <a:gd name="T67" fmla="*/ 194 h 239"/>
                <a:gd name="T68" fmla="*/ 116 w 197"/>
                <a:gd name="T69" fmla="*/ 197 h 239"/>
                <a:gd name="T70" fmla="*/ 102 w 197"/>
                <a:gd name="T71" fmla="*/ 199 h 239"/>
                <a:gd name="T72" fmla="*/ 92 w 197"/>
                <a:gd name="T73" fmla="*/ 198 h 239"/>
                <a:gd name="T74" fmla="*/ 73 w 197"/>
                <a:gd name="T75" fmla="*/ 191 h 239"/>
                <a:gd name="T76" fmla="*/ 58 w 197"/>
                <a:gd name="T77" fmla="*/ 175 h 239"/>
                <a:gd name="T78" fmla="*/ 47 w 197"/>
                <a:gd name="T79" fmla="*/ 151 h 239"/>
                <a:gd name="T80" fmla="*/ 196 w 197"/>
                <a:gd name="T81" fmla="*/ 135 h 239"/>
                <a:gd name="T82" fmla="*/ 196 w 197"/>
                <a:gd name="T83" fmla="*/ 126 h 239"/>
                <a:gd name="T84" fmla="*/ 197 w 197"/>
                <a:gd name="T85" fmla="*/ 114 h 239"/>
                <a:gd name="T86" fmla="*/ 45 w 197"/>
                <a:gd name="T87" fmla="*/ 98 h 239"/>
                <a:gd name="T88" fmla="*/ 51 w 197"/>
                <a:gd name="T89" fmla="*/ 73 h 239"/>
                <a:gd name="T90" fmla="*/ 61 w 197"/>
                <a:gd name="T91" fmla="*/ 55 h 239"/>
                <a:gd name="T92" fmla="*/ 77 w 197"/>
                <a:gd name="T93" fmla="*/ 44 h 239"/>
                <a:gd name="T94" fmla="*/ 98 w 197"/>
                <a:gd name="T95" fmla="*/ 40 h 239"/>
                <a:gd name="T96" fmla="*/ 104 w 197"/>
                <a:gd name="T97" fmla="*/ 41 h 239"/>
                <a:gd name="T98" fmla="*/ 116 w 197"/>
                <a:gd name="T99" fmla="*/ 43 h 239"/>
                <a:gd name="T100" fmla="*/ 126 w 197"/>
                <a:gd name="T101" fmla="*/ 47 h 239"/>
                <a:gd name="T102" fmla="*/ 138 w 197"/>
                <a:gd name="T103" fmla="*/ 57 h 239"/>
                <a:gd name="T104" fmla="*/ 147 w 197"/>
                <a:gd name="T105" fmla="*/ 76 h 239"/>
                <a:gd name="T106" fmla="*/ 152 w 197"/>
                <a:gd name="T107" fmla="*/ 9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" h="239">
                  <a:moveTo>
                    <a:pt x="197" y="114"/>
                  </a:moveTo>
                  <a:lnTo>
                    <a:pt x="197" y="114"/>
                  </a:lnTo>
                  <a:lnTo>
                    <a:pt x="197" y="103"/>
                  </a:lnTo>
                  <a:lnTo>
                    <a:pt x="196" y="92"/>
                  </a:lnTo>
                  <a:lnTo>
                    <a:pt x="194" y="81"/>
                  </a:lnTo>
                  <a:lnTo>
                    <a:pt x="191" y="70"/>
                  </a:lnTo>
                  <a:lnTo>
                    <a:pt x="188" y="60"/>
                  </a:lnTo>
                  <a:lnTo>
                    <a:pt x="184" y="51"/>
                  </a:lnTo>
                  <a:lnTo>
                    <a:pt x="179" y="42"/>
                  </a:lnTo>
                  <a:lnTo>
                    <a:pt x="173" y="34"/>
                  </a:lnTo>
                  <a:lnTo>
                    <a:pt x="167" y="26"/>
                  </a:lnTo>
                  <a:lnTo>
                    <a:pt x="160" y="20"/>
                  </a:lnTo>
                  <a:lnTo>
                    <a:pt x="152" y="14"/>
                  </a:lnTo>
                  <a:lnTo>
                    <a:pt x="143" y="9"/>
                  </a:lnTo>
                  <a:lnTo>
                    <a:pt x="134" y="5"/>
                  </a:lnTo>
                  <a:lnTo>
                    <a:pt x="123" y="2"/>
                  </a:lnTo>
                  <a:lnTo>
                    <a:pt x="11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0" y="0"/>
                  </a:lnTo>
                  <a:lnTo>
                    <a:pt x="79" y="2"/>
                  </a:lnTo>
                  <a:lnTo>
                    <a:pt x="69" y="4"/>
                  </a:lnTo>
                  <a:lnTo>
                    <a:pt x="60" y="8"/>
                  </a:lnTo>
                  <a:lnTo>
                    <a:pt x="51" y="12"/>
                  </a:lnTo>
                  <a:lnTo>
                    <a:pt x="43" y="17"/>
                  </a:lnTo>
                  <a:lnTo>
                    <a:pt x="35" y="23"/>
                  </a:lnTo>
                  <a:lnTo>
                    <a:pt x="28" y="30"/>
                  </a:lnTo>
                  <a:lnTo>
                    <a:pt x="22" y="38"/>
                  </a:lnTo>
                  <a:lnTo>
                    <a:pt x="16" y="47"/>
                  </a:lnTo>
                  <a:lnTo>
                    <a:pt x="12" y="57"/>
                  </a:lnTo>
                  <a:lnTo>
                    <a:pt x="8" y="68"/>
                  </a:lnTo>
                  <a:lnTo>
                    <a:pt x="5" y="79"/>
                  </a:lnTo>
                  <a:lnTo>
                    <a:pt x="2" y="92"/>
                  </a:lnTo>
                  <a:lnTo>
                    <a:pt x="1" y="10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1" y="134"/>
                  </a:lnTo>
                  <a:lnTo>
                    <a:pt x="2" y="147"/>
                  </a:lnTo>
                  <a:lnTo>
                    <a:pt x="5" y="161"/>
                  </a:lnTo>
                  <a:lnTo>
                    <a:pt x="9" y="173"/>
                  </a:lnTo>
                  <a:lnTo>
                    <a:pt x="14" y="184"/>
                  </a:lnTo>
                  <a:lnTo>
                    <a:pt x="19" y="193"/>
                  </a:lnTo>
                  <a:lnTo>
                    <a:pt x="24" y="202"/>
                  </a:lnTo>
                  <a:lnTo>
                    <a:pt x="30" y="209"/>
                  </a:lnTo>
                  <a:lnTo>
                    <a:pt x="30" y="209"/>
                  </a:lnTo>
                  <a:lnTo>
                    <a:pt x="37" y="215"/>
                  </a:lnTo>
                  <a:lnTo>
                    <a:pt x="44" y="221"/>
                  </a:lnTo>
                  <a:lnTo>
                    <a:pt x="51" y="226"/>
                  </a:lnTo>
                  <a:lnTo>
                    <a:pt x="59" y="230"/>
                  </a:lnTo>
                  <a:lnTo>
                    <a:pt x="68" y="234"/>
                  </a:lnTo>
                  <a:lnTo>
                    <a:pt x="78" y="237"/>
                  </a:lnTo>
                  <a:lnTo>
                    <a:pt x="88" y="239"/>
                  </a:lnTo>
                  <a:lnTo>
                    <a:pt x="99" y="239"/>
                  </a:lnTo>
                  <a:lnTo>
                    <a:pt x="99" y="239"/>
                  </a:lnTo>
                  <a:lnTo>
                    <a:pt x="112" y="239"/>
                  </a:lnTo>
                  <a:lnTo>
                    <a:pt x="125" y="237"/>
                  </a:lnTo>
                  <a:lnTo>
                    <a:pt x="135" y="235"/>
                  </a:lnTo>
                  <a:lnTo>
                    <a:pt x="145" y="231"/>
                  </a:lnTo>
                  <a:lnTo>
                    <a:pt x="145" y="231"/>
                  </a:lnTo>
                  <a:lnTo>
                    <a:pt x="154" y="227"/>
                  </a:lnTo>
                  <a:lnTo>
                    <a:pt x="162" y="222"/>
                  </a:lnTo>
                  <a:lnTo>
                    <a:pt x="170" y="217"/>
                  </a:lnTo>
                  <a:lnTo>
                    <a:pt x="178" y="209"/>
                  </a:lnTo>
                  <a:lnTo>
                    <a:pt x="152" y="180"/>
                  </a:lnTo>
                  <a:lnTo>
                    <a:pt x="152" y="180"/>
                  </a:lnTo>
                  <a:lnTo>
                    <a:pt x="139" y="188"/>
                  </a:lnTo>
                  <a:lnTo>
                    <a:pt x="129" y="194"/>
                  </a:lnTo>
                  <a:lnTo>
                    <a:pt x="129" y="194"/>
                  </a:lnTo>
                  <a:lnTo>
                    <a:pt x="122" y="196"/>
                  </a:lnTo>
                  <a:lnTo>
                    <a:pt x="116" y="197"/>
                  </a:lnTo>
                  <a:lnTo>
                    <a:pt x="109" y="198"/>
                  </a:lnTo>
                  <a:lnTo>
                    <a:pt x="102" y="199"/>
                  </a:lnTo>
                  <a:lnTo>
                    <a:pt x="102" y="199"/>
                  </a:lnTo>
                  <a:lnTo>
                    <a:pt x="92" y="198"/>
                  </a:lnTo>
                  <a:lnTo>
                    <a:pt x="82" y="195"/>
                  </a:lnTo>
                  <a:lnTo>
                    <a:pt x="73" y="191"/>
                  </a:lnTo>
                  <a:lnTo>
                    <a:pt x="65" y="184"/>
                  </a:lnTo>
                  <a:lnTo>
                    <a:pt x="58" y="175"/>
                  </a:lnTo>
                  <a:lnTo>
                    <a:pt x="52" y="164"/>
                  </a:lnTo>
                  <a:lnTo>
                    <a:pt x="47" y="151"/>
                  </a:lnTo>
                  <a:lnTo>
                    <a:pt x="44" y="135"/>
                  </a:lnTo>
                  <a:lnTo>
                    <a:pt x="196" y="135"/>
                  </a:lnTo>
                  <a:lnTo>
                    <a:pt x="196" y="135"/>
                  </a:lnTo>
                  <a:lnTo>
                    <a:pt x="196" y="126"/>
                  </a:lnTo>
                  <a:lnTo>
                    <a:pt x="197" y="114"/>
                  </a:lnTo>
                  <a:lnTo>
                    <a:pt x="197" y="114"/>
                  </a:lnTo>
                  <a:close/>
                  <a:moveTo>
                    <a:pt x="45" y="98"/>
                  </a:moveTo>
                  <a:lnTo>
                    <a:pt x="45" y="98"/>
                  </a:lnTo>
                  <a:lnTo>
                    <a:pt x="47" y="85"/>
                  </a:lnTo>
                  <a:lnTo>
                    <a:pt x="51" y="73"/>
                  </a:lnTo>
                  <a:lnTo>
                    <a:pt x="55" y="64"/>
                  </a:lnTo>
                  <a:lnTo>
                    <a:pt x="61" y="55"/>
                  </a:lnTo>
                  <a:lnTo>
                    <a:pt x="68" y="49"/>
                  </a:lnTo>
                  <a:lnTo>
                    <a:pt x="77" y="44"/>
                  </a:lnTo>
                  <a:lnTo>
                    <a:pt x="87" y="41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104" y="41"/>
                  </a:lnTo>
                  <a:lnTo>
                    <a:pt x="110" y="42"/>
                  </a:lnTo>
                  <a:lnTo>
                    <a:pt x="116" y="43"/>
                  </a:lnTo>
                  <a:lnTo>
                    <a:pt x="121" y="45"/>
                  </a:lnTo>
                  <a:lnTo>
                    <a:pt x="126" y="47"/>
                  </a:lnTo>
                  <a:lnTo>
                    <a:pt x="130" y="50"/>
                  </a:lnTo>
                  <a:lnTo>
                    <a:pt x="138" y="57"/>
                  </a:lnTo>
                  <a:lnTo>
                    <a:pt x="143" y="66"/>
                  </a:lnTo>
                  <a:lnTo>
                    <a:pt x="147" y="76"/>
                  </a:lnTo>
                  <a:lnTo>
                    <a:pt x="150" y="86"/>
                  </a:lnTo>
                  <a:lnTo>
                    <a:pt x="152" y="98"/>
                  </a:lnTo>
                  <a:lnTo>
                    <a:pt x="45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5" name="Freeform 154"/>
            <p:cNvSpPr>
              <a:spLocks/>
            </p:cNvSpPr>
            <p:nvPr userDrawn="1"/>
          </p:nvSpPr>
          <p:spPr bwMode="auto">
            <a:xfrm>
              <a:off x="4100513" y="6365876"/>
              <a:ext cx="88900" cy="92075"/>
            </a:xfrm>
            <a:custGeom>
              <a:avLst/>
              <a:gdLst>
                <a:gd name="T0" fmla="*/ 226 w 226"/>
                <a:gd name="T1" fmla="*/ 230 h 233"/>
                <a:gd name="T2" fmla="*/ 226 w 226"/>
                <a:gd name="T3" fmla="*/ 0 h 233"/>
                <a:gd name="T4" fmla="*/ 177 w 226"/>
                <a:gd name="T5" fmla="*/ 0 h 233"/>
                <a:gd name="T6" fmla="*/ 128 w 226"/>
                <a:gd name="T7" fmla="*/ 111 h 233"/>
                <a:gd name="T8" fmla="*/ 128 w 226"/>
                <a:gd name="T9" fmla="*/ 111 h 233"/>
                <a:gd name="T10" fmla="*/ 113 w 226"/>
                <a:gd name="T11" fmla="*/ 151 h 233"/>
                <a:gd name="T12" fmla="*/ 113 w 226"/>
                <a:gd name="T13" fmla="*/ 151 h 233"/>
                <a:gd name="T14" fmla="*/ 107 w 226"/>
                <a:gd name="T15" fmla="*/ 132 h 233"/>
                <a:gd name="T16" fmla="*/ 98 w 226"/>
                <a:gd name="T17" fmla="*/ 111 h 233"/>
                <a:gd name="T18" fmla="*/ 49 w 226"/>
                <a:gd name="T19" fmla="*/ 0 h 233"/>
                <a:gd name="T20" fmla="*/ 0 w 226"/>
                <a:gd name="T21" fmla="*/ 0 h 233"/>
                <a:gd name="T22" fmla="*/ 0 w 226"/>
                <a:gd name="T23" fmla="*/ 230 h 233"/>
                <a:gd name="T24" fmla="*/ 43 w 226"/>
                <a:gd name="T25" fmla="*/ 230 h 233"/>
                <a:gd name="T26" fmla="*/ 43 w 226"/>
                <a:gd name="T27" fmla="*/ 110 h 233"/>
                <a:gd name="T28" fmla="*/ 43 w 226"/>
                <a:gd name="T29" fmla="*/ 110 h 233"/>
                <a:gd name="T30" fmla="*/ 42 w 226"/>
                <a:gd name="T31" fmla="*/ 69 h 233"/>
                <a:gd name="T32" fmla="*/ 42 w 226"/>
                <a:gd name="T33" fmla="*/ 69 h 233"/>
                <a:gd name="T34" fmla="*/ 48 w 226"/>
                <a:gd name="T35" fmla="*/ 85 h 233"/>
                <a:gd name="T36" fmla="*/ 57 w 226"/>
                <a:gd name="T37" fmla="*/ 106 h 233"/>
                <a:gd name="T38" fmla="*/ 112 w 226"/>
                <a:gd name="T39" fmla="*/ 233 h 233"/>
                <a:gd name="T40" fmla="*/ 167 w 226"/>
                <a:gd name="T41" fmla="*/ 106 h 233"/>
                <a:gd name="T42" fmla="*/ 167 w 226"/>
                <a:gd name="T43" fmla="*/ 106 h 233"/>
                <a:gd name="T44" fmla="*/ 176 w 226"/>
                <a:gd name="T45" fmla="*/ 85 h 233"/>
                <a:gd name="T46" fmla="*/ 182 w 226"/>
                <a:gd name="T47" fmla="*/ 69 h 233"/>
                <a:gd name="T48" fmla="*/ 182 w 226"/>
                <a:gd name="T49" fmla="*/ 69 h 233"/>
                <a:gd name="T50" fmla="*/ 181 w 226"/>
                <a:gd name="T51" fmla="*/ 110 h 233"/>
                <a:gd name="T52" fmla="*/ 181 w 226"/>
                <a:gd name="T53" fmla="*/ 230 h 233"/>
                <a:gd name="T54" fmla="*/ 226 w 226"/>
                <a:gd name="T55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6" h="233">
                  <a:moveTo>
                    <a:pt x="226" y="230"/>
                  </a:moveTo>
                  <a:lnTo>
                    <a:pt x="226" y="0"/>
                  </a:lnTo>
                  <a:lnTo>
                    <a:pt x="177" y="0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07" y="132"/>
                  </a:lnTo>
                  <a:lnTo>
                    <a:pt x="98" y="111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43" y="230"/>
                  </a:lnTo>
                  <a:lnTo>
                    <a:pt x="43" y="110"/>
                  </a:lnTo>
                  <a:lnTo>
                    <a:pt x="43" y="110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8" y="85"/>
                  </a:lnTo>
                  <a:lnTo>
                    <a:pt x="57" y="106"/>
                  </a:lnTo>
                  <a:lnTo>
                    <a:pt x="112" y="233"/>
                  </a:lnTo>
                  <a:lnTo>
                    <a:pt x="167" y="106"/>
                  </a:lnTo>
                  <a:lnTo>
                    <a:pt x="167" y="106"/>
                  </a:lnTo>
                  <a:lnTo>
                    <a:pt x="176" y="85"/>
                  </a:lnTo>
                  <a:lnTo>
                    <a:pt x="182" y="69"/>
                  </a:lnTo>
                  <a:lnTo>
                    <a:pt x="182" y="69"/>
                  </a:lnTo>
                  <a:lnTo>
                    <a:pt x="181" y="110"/>
                  </a:lnTo>
                  <a:lnTo>
                    <a:pt x="181" y="230"/>
                  </a:lnTo>
                  <a:lnTo>
                    <a:pt x="226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6" name="Freeform 155"/>
            <p:cNvSpPr>
              <a:spLocks/>
            </p:cNvSpPr>
            <p:nvPr userDrawn="1"/>
          </p:nvSpPr>
          <p:spPr bwMode="auto">
            <a:xfrm>
              <a:off x="4256088" y="6365876"/>
              <a:ext cx="88900" cy="92075"/>
            </a:xfrm>
            <a:custGeom>
              <a:avLst/>
              <a:gdLst>
                <a:gd name="T0" fmla="*/ 227 w 227"/>
                <a:gd name="T1" fmla="*/ 230 h 233"/>
                <a:gd name="T2" fmla="*/ 227 w 227"/>
                <a:gd name="T3" fmla="*/ 0 h 233"/>
                <a:gd name="T4" fmla="*/ 178 w 227"/>
                <a:gd name="T5" fmla="*/ 0 h 233"/>
                <a:gd name="T6" fmla="*/ 128 w 227"/>
                <a:gd name="T7" fmla="*/ 111 h 233"/>
                <a:gd name="T8" fmla="*/ 128 w 227"/>
                <a:gd name="T9" fmla="*/ 111 h 233"/>
                <a:gd name="T10" fmla="*/ 113 w 227"/>
                <a:gd name="T11" fmla="*/ 151 h 233"/>
                <a:gd name="T12" fmla="*/ 113 w 227"/>
                <a:gd name="T13" fmla="*/ 151 h 233"/>
                <a:gd name="T14" fmla="*/ 106 w 227"/>
                <a:gd name="T15" fmla="*/ 132 h 233"/>
                <a:gd name="T16" fmla="*/ 98 w 227"/>
                <a:gd name="T17" fmla="*/ 111 h 233"/>
                <a:gd name="T18" fmla="*/ 49 w 227"/>
                <a:gd name="T19" fmla="*/ 0 h 233"/>
                <a:gd name="T20" fmla="*/ 0 w 227"/>
                <a:gd name="T21" fmla="*/ 0 h 233"/>
                <a:gd name="T22" fmla="*/ 0 w 227"/>
                <a:gd name="T23" fmla="*/ 230 h 233"/>
                <a:gd name="T24" fmla="*/ 43 w 227"/>
                <a:gd name="T25" fmla="*/ 230 h 233"/>
                <a:gd name="T26" fmla="*/ 43 w 227"/>
                <a:gd name="T27" fmla="*/ 110 h 233"/>
                <a:gd name="T28" fmla="*/ 43 w 227"/>
                <a:gd name="T29" fmla="*/ 110 h 233"/>
                <a:gd name="T30" fmla="*/ 42 w 227"/>
                <a:gd name="T31" fmla="*/ 69 h 233"/>
                <a:gd name="T32" fmla="*/ 42 w 227"/>
                <a:gd name="T33" fmla="*/ 69 h 233"/>
                <a:gd name="T34" fmla="*/ 48 w 227"/>
                <a:gd name="T35" fmla="*/ 85 h 233"/>
                <a:gd name="T36" fmla="*/ 57 w 227"/>
                <a:gd name="T37" fmla="*/ 106 h 233"/>
                <a:gd name="T38" fmla="*/ 112 w 227"/>
                <a:gd name="T39" fmla="*/ 233 h 233"/>
                <a:gd name="T40" fmla="*/ 167 w 227"/>
                <a:gd name="T41" fmla="*/ 106 h 233"/>
                <a:gd name="T42" fmla="*/ 167 w 227"/>
                <a:gd name="T43" fmla="*/ 106 h 233"/>
                <a:gd name="T44" fmla="*/ 177 w 227"/>
                <a:gd name="T45" fmla="*/ 85 h 233"/>
                <a:gd name="T46" fmla="*/ 183 w 227"/>
                <a:gd name="T47" fmla="*/ 69 h 233"/>
                <a:gd name="T48" fmla="*/ 183 w 227"/>
                <a:gd name="T49" fmla="*/ 69 h 233"/>
                <a:gd name="T50" fmla="*/ 182 w 227"/>
                <a:gd name="T51" fmla="*/ 110 h 233"/>
                <a:gd name="T52" fmla="*/ 182 w 227"/>
                <a:gd name="T53" fmla="*/ 230 h 233"/>
                <a:gd name="T54" fmla="*/ 227 w 227"/>
                <a:gd name="T55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" h="233">
                  <a:moveTo>
                    <a:pt x="227" y="230"/>
                  </a:moveTo>
                  <a:lnTo>
                    <a:pt x="227" y="0"/>
                  </a:lnTo>
                  <a:lnTo>
                    <a:pt x="178" y="0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06" y="132"/>
                  </a:lnTo>
                  <a:lnTo>
                    <a:pt x="98" y="111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43" y="230"/>
                  </a:lnTo>
                  <a:lnTo>
                    <a:pt x="43" y="110"/>
                  </a:lnTo>
                  <a:lnTo>
                    <a:pt x="43" y="110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8" y="85"/>
                  </a:lnTo>
                  <a:lnTo>
                    <a:pt x="57" y="106"/>
                  </a:lnTo>
                  <a:lnTo>
                    <a:pt x="112" y="233"/>
                  </a:lnTo>
                  <a:lnTo>
                    <a:pt x="167" y="106"/>
                  </a:lnTo>
                  <a:lnTo>
                    <a:pt x="167" y="106"/>
                  </a:lnTo>
                  <a:lnTo>
                    <a:pt x="177" y="85"/>
                  </a:lnTo>
                  <a:lnTo>
                    <a:pt x="183" y="69"/>
                  </a:lnTo>
                  <a:lnTo>
                    <a:pt x="183" y="69"/>
                  </a:lnTo>
                  <a:lnTo>
                    <a:pt x="182" y="110"/>
                  </a:lnTo>
                  <a:lnTo>
                    <a:pt x="182" y="230"/>
                  </a:lnTo>
                  <a:lnTo>
                    <a:pt x="227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7" name="Freeform 156"/>
            <p:cNvSpPr>
              <a:spLocks/>
            </p:cNvSpPr>
            <p:nvPr userDrawn="1"/>
          </p:nvSpPr>
          <p:spPr bwMode="auto">
            <a:xfrm>
              <a:off x="4368800" y="6365876"/>
              <a:ext cx="74613" cy="90488"/>
            </a:xfrm>
            <a:custGeom>
              <a:avLst/>
              <a:gdLst>
                <a:gd name="T0" fmla="*/ 0 w 186"/>
                <a:gd name="T1" fmla="*/ 0 h 230"/>
                <a:gd name="T2" fmla="*/ 0 w 186"/>
                <a:gd name="T3" fmla="*/ 230 h 230"/>
                <a:gd name="T4" fmla="*/ 45 w 186"/>
                <a:gd name="T5" fmla="*/ 230 h 230"/>
                <a:gd name="T6" fmla="*/ 124 w 186"/>
                <a:gd name="T7" fmla="*/ 101 h 230"/>
                <a:gd name="T8" fmla="*/ 124 w 186"/>
                <a:gd name="T9" fmla="*/ 101 h 230"/>
                <a:gd name="T10" fmla="*/ 142 w 186"/>
                <a:gd name="T11" fmla="*/ 72 h 230"/>
                <a:gd name="T12" fmla="*/ 142 w 186"/>
                <a:gd name="T13" fmla="*/ 72 h 230"/>
                <a:gd name="T14" fmla="*/ 141 w 186"/>
                <a:gd name="T15" fmla="*/ 120 h 230"/>
                <a:gd name="T16" fmla="*/ 141 w 186"/>
                <a:gd name="T17" fmla="*/ 230 h 230"/>
                <a:gd name="T18" fmla="*/ 186 w 186"/>
                <a:gd name="T19" fmla="*/ 230 h 230"/>
                <a:gd name="T20" fmla="*/ 186 w 186"/>
                <a:gd name="T21" fmla="*/ 0 h 230"/>
                <a:gd name="T22" fmla="*/ 141 w 186"/>
                <a:gd name="T23" fmla="*/ 0 h 230"/>
                <a:gd name="T24" fmla="*/ 62 w 186"/>
                <a:gd name="T25" fmla="*/ 127 h 230"/>
                <a:gd name="T26" fmla="*/ 62 w 186"/>
                <a:gd name="T27" fmla="*/ 127 h 230"/>
                <a:gd name="T28" fmla="*/ 52 w 186"/>
                <a:gd name="T29" fmla="*/ 143 h 230"/>
                <a:gd name="T30" fmla="*/ 44 w 186"/>
                <a:gd name="T31" fmla="*/ 158 h 230"/>
                <a:gd name="T32" fmla="*/ 44 w 186"/>
                <a:gd name="T33" fmla="*/ 158 h 230"/>
                <a:gd name="T34" fmla="*/ 45 w 186"/>
                <a:gd name="T35" fmla="*/ 108 h 230"/>
                <a:gd name="T36" fmla="*/ 45 w 186"/>
                <a:gd name="T37" fmla="*/ 0 h 230"/>
                <a:gd name="T38" fmla="*/ 0 w 186"/>
                <a:gd name="T3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6" h="230">
                  <a:moveTo>
                    <a:pt x="0" y="0"/>
                  </a:moveTo>
                  <a:lnTo>
                    <a:pt x="0" y="230"/>
                  </a:lnTo>
                  <a:lnTo>
                    <a:pt x="45" y="230"/>
                  </a:lnTo>
                  <a:lnTo>
                    <a:pt x="124" y="101"/>
                  </a:lnTo>
                  <a:lnTo>
                    <a:pt x="124" y="101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41" y="120"/>
                  </a:lnTo>
                  <a:lnTo>
                    <a:pt x="141" y="230"/>
                  </a:lnTo>
                  <a:lnTo>
                    <a:pt x="186" y="230"/>
                  </a:lnTo>
                  <a:lnTo>
                    <a:pt x="186" y="0"/>
                  </a:lnTo>
                  <a:lnTo>
                    <a:pt x="141" y="0"/>
                  </a:lnTo>
                  <a:lnTo>
                    <a:pt x="62" y="127"/>
                  </a:lnTo>
                  <a:lnTo>
                    <a:pt x="62" y="127"/>
                  </a:lnTo>
                  <a:lnTo>
                    <a:pt x="52" y="143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5" y="108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8" name="Freeform 157"/>
            <p:cNvSpPr>
              <a:spLocks noEditPoints="1"/>
            </p:cNvSpPr>
            <p:nvPr userDrawn="1"/>
          </p:nvSpPr>
          <p:spPr bwMode="auto">
            <a:xfrm>
              <a:off x="4465638" y="6362701"/>
              <a:ext cx="76200" cy="127000"/>
            </a:xfrm>
            <a:custGeom>
              <a:avLst/>
              <a:gdLst>
                <a:gd name="T0" fmla="*/ 194 w 194"/>
                <a:gd name="T1" fmla="*/ 123 h 319"/>
                <a:gd name="T2" fmla="*/ 192 w 194"/>
                <a:gd name="T3" fmla="*/ 92 h 319"/>
                <a:gd name="T4" fmla="*/ 187 w 194"/>
                <a:gd name="T5" fmla="*/ 67 h 319"/>
                <a:gd name="T6" fmla="*/ 179 w 194"/>
                <a:gd name="T7" fmla="*/ 45 h 319"/>
                <a:gd name="T8" fmla="*/ 168 w 194"/>
                <a:gd name="T9" fmla="*/ 28 h 319"/>
                <a:gd name="T10" fmla="*/ 155 w 194"/>
                <a:gd name="T11" fmla="*/ 16 h 319"/>
                <a:gd name="T12" fmla="*/ 140 w 194"/>
                <a:gd name="T13" fmla="*/ 7 h 319"/>
                <a:gd name="T14" fmla="*/ 123 w 194"/>
                <a:gd name="T15" fmla="*/ 2 h 319"/>
                <a:gd name="T16" fmla="*/ 105 w 194"/>
                <a:gd name="T17" fmla="*/ 0 h 319"/>
                <a:gd name="T18" fmla="*/ 96 w 194"/>
                <a:gd name="T19" fmla="*/ 0 h 319"/>
                <a:gd name="T20" fmla="*/ 79 w 194"/>
                <a:gd name="T21" fmla="*/ 4 h 319"/>
                <a:gd name="T22" fmla="*/ 65 w 194"/>
                <a:gd name="T23" fmla="*/ 11 h 319"/>
                <a:gd name="T24" fmla="*/ 45 w 194"/>
                <a:gd name="T25" fmla="*/ 26 h 319"/>
                <a:gd name="T26" fmla="*/ 0 w 194"/>
                <a:gd name="T27" fmla="*/ 5 h 319"/>
                <a:gd name="T28" fmla="*/ 45 w 194"/>
                <a:gd name="T29" fmla="*/ 296 h 319"/>
                <a:gd name="T30" fmla="*/ 45 w 194"/>
                <a:gd name="T31" fmla="*/ 213 h 319"/>
                <a:gd name="T32" fmla="*/ 58 w 194"/>
                <a:gd name="T33" fmla="*/ 225 h 319"/>
                <a:gd name="T34" fmla="*/ 72 w 194"/>
                <a:gd name="T35" fmla="*/ 233 h 319"/>
                <a:gd name="T36" fmla="*/ 87 w 194"/>
                <a:gd name="T37" fmla="*/ 238 h 319"/>
                <a:gd name="T38" fmla="*/ 102 w 194"/>
                <a:gd name="T39" fmla="*/ 239 h 319"/>
                <a:gd name="T40" fmla="*/ 111 w 194"/>
                <a:gd name="T41" fmla="*/ 239 h 319"/>
                <a:gd name="T42" fmla="*/ 129 w 194"/>
                <a:gd name="T43" fmla="*/ 235 h 319"/>
                <a:gd name="T44" fmla="*/ 145 w 194"/>
                <a:gd name="T45" fmla="*/ 228 h 319"/>
                <a:gd name="T46" fmla="*/ 160 w 194"/>
                <a:gd name="T47" fmla="*/ 218 h 319"/>
                <a:gd name="T48" fmla="*/ 172 w 194"/>
                <a:gd name="T49" fmla="*/ 203 h 319"/>
                <a:gd name="T50" fmla="*/ 182 w 194"/>
                <a:gd name="T51" fmla="*/ 185 h 319"/>
                <a:gd name="T52" fmla="*/ 189 w 194"/>
                <a:gd name="T53" fmla="*/ 164 h 319"/>
                <a:gd name="T54" fmla="*/ 193 w 194"/>
                <a:gd name="T55" fmla="*/ 137 h 319"/>
                <a:gd name="T56" fmla="*/ 194 w 194"/>
                <a:gd name="T57" fmla="*/ 123 h 319"/>
                <a:gd name="T58" fmla="*/ 149 w 194"/>
                <a:gd name="T59" fmla="*/ 124 h 319"/>
                <a:gd name="T60" fmla="*/ 146 w 194"/>
                <a:gd name="T61" fmla="*/ 157 h 319"/>
                <a:gd name="T62" fmla="*/ 139 w 194"/>
                <a:gd name="T63" fmla="*/ 175 h 319"/>
                <a:gd name="T64" fmla="*/ 133 w 194"/>
                <a:gd name="T65" fmla="*/ 184 h 319"/>
                <a:gd name="T66" fmla="*/ 125 w 194"/>
                <a:gd name="T67" fmla="*/ 191 h 319"/>
                <a:gd name="T68" fmla="*/ 116 w 194"/>
                <a:gd name="T69" fmla="*/ 195 h 319"/>
                <a:gd name="T70" fmla="*/ 104 w 194"/>
                <a:gd name="T71" fmla="*/ 198 h 319"/>
                <a:gd name="T72" fmla="*/ 98 w 194"/>
                <a:gd name="T73" fmla="*/ 198 h 319"/>
                <a:gd name="T74" fmla="*/ 81 w 194"/>
                <a:gd name="T75" fmla="*/ 195 h 319"/>
                <a:gd name="T76" fmla="*/ 66 w 194"/>
                <a:gd name="T77" fmla="*/ 188 h 319"/>
                <a:gd name="T78" fmla="*/ 54 w 194"/>
                <a:gd name="T79" fmla="*/ 178 h 319"/>
                <a:gd name="T80" fmla="*/ 44 w 194"/>
                <a:gd name="T81" fmla="*/ 168 h 319"/>
                <a:gd name="T82" fmla="*/ 44 w 194"/>
                <a:gd name="T83" fmla="*/ 70 h 319"/>
                <a:gd name="T84" fmla="*/ 56 w 194"/>
                <a:gd name="T85" fmla="*/ 58 h 319"/>
                <a:gd name="T86" fmla="*/ 69 w 194"/>
                <a:gd name="T87" fmla="*/ 49 h 319"/>
                <a:gd name="T88" fmla="*/ 82 w 194"/>
                <a:gd name="T89" fmla="*/ 43 h 319"/>
                <a:gd name="T90" fmla="*/ 96 w 194"/>
                <a:gd name="T91" fmla="*/ 41 h 319"/>
                <a:gd name="T92" fmla="*/ 102 w 194"/>
                <a:gd name="T93" fmla="*/ 42 h 319"/>
                <a:gd name="T94" fmla="*/ 113 w 194"/>
                <a:gd name="T95" fmla="*/ 44 h 319"/>
                <a:gd name="T96" fmla="*/ 124 w 194"/>
                <a:gd name="T97" fmla="*/ 49 h 319"/>
                <a:gd name="T98" fmla="*/ 132 w 194"/>
                <a:gd name="T99" fmla="*/ 56 h 319"/>
                <a:gd name="T100" fmla="*/ 138 w 194"/>
                <a:gd name="T101" fmla="*/ 67 h 319"/>
                <a:gd name="T102" fmla="*/ 145 w 194"/>
                <a:gd name="T103" fmla="*/ 87 h 319"/>
                <a:gd name="T104" fmla="*/ 149 w 194"/>
                <a:gd name="T105" fmla="*/ 12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4" h="319">
                  <a:moveTo>
                    <a:pt x="194" y="123"/>
                  </a:moveTo>
                  <a:lnTo>
                    <a:pt x="194" y="123"/>
                  </a:lnTo>
                  <a:lnTo>
                    <a:pt x="193" y="107"/>
                  </a:lnTo>
                  <a:lnTo>
                    <a:pt x="192" y="92"/>
                  </a:lnTo>
                  <a:lnTo>
                    <a:pt x="190" y="79"/>
                  </a:lnTo>
                  <a:lnTo>
                    <a:pt x="187" y="67"/>
                  </a:lnTo>
                  <a:lnTo>
                    <a:pt x="183" y="55"/>
                  </a:lnTo>
                  <a:lnTo>
                    <a:pt x="179" y="45"/>
                  </a:lnTo>
                  <a:lnTo>
                    <a:pt x="174" y="36"/>
                  </a:lnTo>
                  <a:lnTo>
                    <a:pt x="168" y="28"/>
                  </a:lnTo>
                  <a:lnTo>
                    <a:pt x="162" y="22"/>
                  </a:lnTo>
                  <a:lnTo>
                    <a:pt x="155" y="16"/>
                  </a:lnTo>
                  <a:lnTo>
                    <a:pt x="148" y="11"/>
                  </a:lnTo>
                  <a:lnTo>
                    <a:pt x="140" y="7"/>
                  </a:lnTo>
                  <a:lnTo>
                    <a:pt x="132" y="4"/>
                  </a:lnTo>
                  <a:lnTo>
                    <a:pt x="123" y="2"/>
                  </a:lnTo>
                  <a:lnTo>
                    <a:pt x="114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96" y="0"/>
                  </a:lnTo>
                  <a:lnTo>
                    <a:pt x="87" y="2"/>
                  </a:lnTo>
                  <a:lnTo>
                    <a:pt x="79" y="4"/>
                  </a:lnTo>
                  <a:lnTo>
                    <a:pt x="72" y="7"/>
                  </a:lnTo>
                  <a:lnTo>
                    <a:pt x="65" y="11"/>
                  </a:lnTo>
                  <a:lnTo>
                    <a:pt x="58" y="16"/>
                  </a:lnTo>
                  <a:lnTo>
                    <a:pt x="45" y="26"/>
                  </a:lnTo>
                  <a:lnTo>
                    <a:pt x="45" y="5"/>
                  </a:lnTo>
                  <a:lnTo>
                    <a:pt x="0" y="5"/>
                  </a:lnTo>
                  <a:lnTo>
                    <a:pt x="0" y="319"/>
                  </a:lnTo>
                  <a:lnTo>
                    <a:pt x="45" y="296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51" y="219"/>
                  </a:lnTo>
                  <a:lnTo>
                    <a:pt x="58" y="225"/>
                  </a:lnTo>
                  <a:lnTo>
                    <a:pt x="65" y="229"/>
                  </a:lnTo>
                  <a:lnTo>
                    <a:pt x="72" y="233"/>
                  </a:lnTo>
                  <a:lnTo>
                    <a:pt x="80" y="236"/>
                  </a:lnTo>
                  <a:lnTo>
                    <a:pt x="87" y="238"/>
                  </a:lnTo>
                  <a:lnTo>
                    <a:pt x="95" y="239"/>
                  </a:lnTo>
                  <a:lnTo>
                    <a:pt x="102" y="239"/>
                  </a:lnTo>
                  <a:lnTo>
                    <a:pt x="102" y="239"/>
                  </a:lnTo>
                  <a:lnTo>
                    <a:pt x="111" y="239"/>
                  </a:lnTo>
                  <a:lnTo>
                    <a:pt x="121" y="238"/>
                  </a:lnTo>
                  <a:lnTo>
                    <a:pt x="129" y="235"/>
                  </a:lnTo>
                  <a:lnTo>
                    <a:pt x="138" y="232"/>
                  </a:lnTo>
                  <a:lnTo>
                    <a:pt x="145" y="228"/>
                  </a:lnTo>
                  <a:lnTo>
                    <a:pt x="153" y="223"/>
                  </a:lnTo>
                  <a:lnTo>
                    <a:pt x="160" y="218"/>
                  </a:lnTo>
                  <a:lnTo>
                    <a:pt x="166" y="211"/>
                  </a:lnTo>
                  <a:lnTo>
                    <a:pt x="172" y="203"/>
                  </a:lnTo>
                  <a:lnTo>
                    <a:pt x="178" y="195"/>
                  </a:lnTo>
                  <a:lnTo>
                    <a:pt x="182" y="185"/>
                  </a:lnTo>
                  <a:lnTo>
                    <a:pt x="186" y="175"/>
                  </a:lnTo>
                  <a:lnTo>
                    <a:pt x="189" y="164"/>
                  </a:lnTo>
                  <a:lnTo>
                    <a:pt x="192" y="151"/>
                  </a:lnTo>
                  <a:lnTo>
                    <a:pt x="193" y="137"/>
                  </a:lnTo>
                  <a:lnTo>
                    <a:pt x="194" y="123"/>
                  </a:lnTo>
                  <a:lnTo>
                    <a:pt x="194" y="123"/>
                  </a:lnTo>
                  <a:close/>
                  <a:moveTo>
                    <a:pt x="149" y="124"/>
                  </a:moveTo>
                  <a:lnTo>
                    <a:pt x="149" y="124"/>
                  </a:lnTo>
                  <a:lnTo>
                    <a:pt x="148" y="141"/>
                  </a:lnTo>
                  <a:lnTo>
                    <a:pt x="146" y="157"/>
                  </a:lnTo>
                  <a:lnTo>
                    <a:pt x="142" y="169"/>
                  </a:lnTo>
                  <a:lnTo>
                    <a:pt x="139" y="175"/>
                  </a:lnTo>
                  <a:lnTo>
                    <a:pt x="136" y="180"/>
                  </a:lnTo>
                  <a:lnTo>
                    <a:pt x="133" y="184"/>
                  </a:lnTo>
                  <a:lnTo>
                    <a:pt x="129" y="188"/>
                  </a:lnTo>
                  <a:lnTo>
                    <a:pt x="125" y="191"/>
                  </a:lnTo>
                  <a:lnTo>
                    <a:pt x="121" y="193"/>
                  </a:lnTo>
                  <a:lnTo>
                    <a:pt x="116" y="195"/>
                  </a:lnTo>
                  <a:lnTo>
                    <a:pt x="110" y="197"/>
                  </a:lnTo>
                  <a:lnTo>
                    <a:pt x="104" y="198"/>
                  </a:lnTo>
                  <a:lnTo>
                    <a:pt x="98" y="198"/>
                  </a:lnTo>
                  <a:lnTo>
                    <a:pt x="98" y="198"/>
                  </a:lnTo>
                  <a:lnTo>
                    <a:pt x="90" y="197"/>
                  </a:lnTo>
                  <a:lnTo>
                    <a:pt x="81" y="195"/>
                  </a:lnTo>
                  <a:lnTo>
                    <a:pt x="74" y="192"/>
                  </a:lnTo>
                  <a:lnTo>
                    <a:pt x="66" y="188"/>
                  </a:lnTo>
                  <a:lnTo>
                    <a:pt x="60" y="183"/>
                  </a:lnTo>
                  <a:lnTo>
                    <a:pt x="54" y="178"/>
                  </a:lnTo>
                  <a:lnTo>
                    <a:pt x="49" y="173"/>
                  </a:lnTo>
                  <a:lnTo>
                    <a:pt x="44" y="168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50" y="64"/>
                  </a:lnTo>
                  <a:lnTo>
                    <a:pt x="56" y="58"/>
                  </a:lnTo>
                  <a:lnTo>
                    <a:pt x="62" y="53"/>
                  </a:lnTo>
                  <a:lnTo>
                    <a:pt x="69" y="49"/>
                  </a:lnTo>
                  <a:lnTo>
                    <a:pt x="75" y="46"/>
                  </a:lnTo>
                  <a:lnTo>
                    <a:pt x="82" y="43"/>
                  </a:lnTo>
                  <a:lnTo>
                    <a:pt x="89" y="42"/>
                  </a:lnTo>
                  <a:lnTo>
                    <a:pt x="96" y="41"/>
                  </a:lnTo>
                  <a:lnTo>
                    <a:pt x="96" y="41"/>
                  </a:lnTo>
                  <a:lnTo>
                    <a:pt x="102" y="42"/>
                  </a:lnTo>
                  <a:lnTo>
                    <a:pt x="108" y="42"/>
                  </a:lnTo>
                  <a:lnTo>
                    <a:pt x="113" y="44"/>
                  </a:lnTo>
                  <a:lnTo>
                    <a:pt x="119" y="46"/>
                  </a:lnTo>
                  <a:lnTo>
                    <a:pt x="124" y="49"/>
                  </a:lnTo>
                  <a:lnTo>
                    <a:pt x="128" y="52"/>
                  </a:lnTo>
                  <a:lnTo>
                    <a:pt x="132" y="56"/>
                  </a:lnTo>
                  <a:lnTo>
                    <a:pt x="135" y="61"/>
                  </a:lnTo>
                  <a:lnTo>
                    <a:pt x="138" y="67"/>
                  </a:lnTo>
                  <a:lnTo>
                    <a:pt x="141" y="73"/>
                  </a:lnTo>
                  <a:lnTo>
                    <a:pt x="145" y="87"/>
                  </a:lnTo>
                  <a:lnTo>
                    <a:pt x="148" y="104"/>
                  </a:lnTo>
                  <a:lnTo>
                    <a:pt x="149" y="124"/>
                  </a:lnTo>
                  <a:lnTo>
                    <a:pt x="149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9" name="Freeform 158"/>
            <p:cNvSpPr>
              <a:spLocks/>
            </p:cNvSpPr>
            <p:nvPr userDrawn="1"/>
          </p:nvSpPr>
          <p:spPr bwMode="auto">
            <a:xfrm>
              <a:off x="4560888" y="6430963"/>
              <a:ext cx="26988" cy="26988"/>
            </a:xfrm>
            <a:custGeom>
              <a:avLst/>
              <a:gdLst>
                <a:gd name="T0" fmla="*/ 68 w 68"/>
                <a:gd name="T1" fmla="*/ 35 h 69"/>
                <a:gd name="T2" fmla="*/ 68 w 68"/>
                <a:gd name="T3" fmla="*/ 35 h 69"/>
                <a:gd name="T4" fmla="*/ 68 w 68"/>
                <a:gd name="T5" fmla="*/ 28 h 69"/>
                <a:gd name="T6" fmla="*/ 66 w 68"/>
                <a:gd name="T7" fmla="*/ 21 h 69"/>
                <a:gd name="T8" fmla="*/ 63 w 68"/>
                <a:gd name="T9" fmla="*/ 15 h 69"/>
                <a:gd name="T10" fmla="*/ 58 w 68"/>
                <a:gd name="T11" fmla="*/ 10 h 69"/>
                <a:gd name="T12" fmla="*/ 53 w 68"/>
                <a:gd name="T13" fmla="*/ 6 h 69"/>
                <a:gd name="T14" fmla="*/ 47 w 68"/>
                <a:gd name="T15" fmla="*/ 3 h 69"/>
                <a:gd name="T16" fmla="*/ 41 w 68"/>
                <a:gd name="T17" fmla="*/ 1 h 69"/>
                <a:gd name="T18" fmla="*/ 34 w 68"/>
                <a:gd name="T19" fmla="*/ 0 h 69"/>
                <a:gd name="T20" fmla="*/ 34 w 68"/>
                <a:gd name="T21" fmla="*/ 0 h 69"/>
                <a:gd name="T22" fmla="*/ 27 w 68"/>
                <a:gd name="T23" fmla="*/ 1 h 69"/>
                <a:gd name="T24" fmla="*/ 20 w 68"/>
                <a:gd name="T25" fmla="*/ 3 h 69"/>
                <a:gd name="T26" fmla="*/ 14 w 68"/>
                <a:gd name="T27" fmla="*/ 6 h 69"/>
                <a:gd name="T28" fmla="*/ 9 w 68"/>
                <a:gd name="T29" fmla="*/ 10 h 69"/>
                <a:gd name="T30" fmla="*/ 5 w 68"/>
                <a:gd name="T31" fmla="*/ 15 h 69"/>
                <a:gd name="T32" fmla="*/ 2 w 68"/>
                <a:gd name="T33" fmla="*/ 21 h 69"/>
                <a:gd name="T34" fmla="*/ 0 w 68"/>
                <a:gd name="T35" fmla="*/ 28 h 69"/>
                <a:gd name="T36" fmla="*/ 0 w 68"/>
                <a:gd name="T37" fmla="*/ 35 h 69"/>
                <a:gd name="T38" fmla="*/ 0 w 68"/>
                <a:gd name="T39" fmla="*/ 35 h 69"/>
                <a:gd name="T40" fmla="*/ 0 w 68"/>
                <a:gd name="T41" fmla="*/ 42 h 69"/>
                <a:gd name="T42" fmla="*/ 2 w 68"/>
                <a:gd name="T43" fmla="*/ 49 h 69"/>
                <a:gd name="T44" fmla="*/ 5 w 68"/>
                <a:gd name="T45" fmla="*/ 54 h 69"/>
                <a:gd name="T46" fmla="*/ 9 w 68"/>
                <a:gd name="T47" fmla="*/ 59 h 69"/>
                <a:gd name="T48" fmla="*/ 14 w 68"/>
                <a:gd name="T49" fmla="*/ 64 h 69"/>
                <a:gd name="T50" fmla="*/ 20 w 68"/>
                <a:gd name="T51" fmla="*/ 67 h 69"/>
                <a:gd name="T52" fmla="*/ 27 w 68"/>
                <a:gd name="T53" fmla="*/ 69 h 69"/>
                <a:gd name="T54" fmla="*/ 34 w 68"/>
                <a:gd name="T55" fmla="*/ 69 h 69"/>
                <a:gd name="T56" fmla="*/ 34 w 68"/>
                <a:gd name="T57" fmla="*/ 69 h 69"/>
                <a:gd name="T58" fmla="*/ 41 w 68"/>
                <a:gd name="T59" fmla="*/ 69 h 69"/>
                <a:gd name="T60" fmla="*/ 47 w 68"/>
                <a:gd name="T61" fmla="*/ 67 h 69"/>
                <a:gd name="T62" fmla="*/ 53 w 68"/>
                <a:gd name="T63" fmla="*/ 64 h 69"/>
                <a:gd name="T64" fmla="*/ 58 w 68"/>
                <a:gd name="T65" fmla="*/ 59 h 69"/>
                <a:gd name="T66" fmla="*/ 63 w 68"/>
                <a:gd name="T67" fmla="*/ 54 h 69"/>
                <a:gd name="T68" fmla="*/ 66 w 68"/>
                <a:gd name="T69" fmla="*/ 49 h 69"/>
                <a:gd name="T70" fmla="*/ 68 w 68"/>
                <a:gd name="T71" fmla="*/ 42 h 69"/>
                <a:gd name="T72" fmla="*/ 68 w 68"/>
                <a:gd name="T73" fmla="*/ 35 h 69"/>
                <a:gd name="T74" fmla="*/ 68 w 68"/>
                <a:gd name="T7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8" h="69">
                  <a:moveTo>
                    <a:pt x="68" y="35"/>
                  </a:moveTo>
                  <a:lnTo>
                    <a:pt x="68" y="35"/>
                  </a:lnTo>
                  <a:lnTo>
                    <a:pt x="68" y="28"/>
                  </a:lnTo>
                  <a:lnTo>
                    <a:pt x="66" y="21"/>
                  </a:lnTo>
                  <a:lnTo>
                    <a:pt x="63" y="15"/>
                  </a:lnTo>
                  <a:lnTo>
                    <a:pt x="58" y="10"/>
                  </a:lnTo>
                  <a:lnTo>
                    <a:pt x="53" y="6"/>
                  </a:lnTo>
                  <a:lnTo>
                    <a:pt x="47" y="3"/>
                  </a:lnTo>
                  <a:lnTo>
                    <a:pt x="41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9" y="10"/>
                  </a:lnTo>
                  <a:lnTo>
                    <a:pt x="5" y="15"/>
                  </a:lnTo>
                  <a:lnTo>
                    <a:pt x="2" y="21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2" y="49"/>
                  </a:lnTo>
                  <a:lnTo>
                    <a:pt x="5" y="54"/>
                  </a:lnTo>
                  <a:lnTo>
                    <a:pt x="9" y="59"/>
                  </a:lnTo>
                  <a:lnTo>
                    <a:pt x="14" y="64"/>
                  </a:lnTo>
                  <a:lnTo>
                    <a:pt x="20" y="67"/>
                  </a:lnTo>
                  <a:lnTo>
                    <a:pt x="27" y="69"/>
                  </a:lnTo>
                  <a:lnTo>
                    <a:pt x="34" y="69"/>
                  </a:lnTo>
                  <a:lnTo>
                    <a:pt x="34" y="69"/>
                  </a:lnTo>
                  <a:lnTo>
                    <a:pt x="41" y="69"/>
                  </a:lnTo>
                  <a:lnTo>
                    <a:pt x="47" y="67"/>
                  </a:lnTo>
                  <a:lnTo>
                    <a:pt x="53" y="64"/>
                  </a:lnTo>
                  <a:lnTo>
                    <a:pt x="58" y="59"/>
                  </a:lnTo>
                  <a:lnTo>
                    <a:pt x="63" y="54"/>
                  </a:lnTo>
                  <a:lnTo>
                    <a:pt x="66" y="49"/>
                  </a:lnTo>
                  <a:lnTo>
                    <a:pt x="68" y="42"/>
                  </a:lnTo>
                  <a:lnTo>
                    <a:pt x="68" y="35"/>
                  </a:lnTo>
                  <a:lnTo>
                    <a:pt x="68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95070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3" y="384047"/>
            <a:ext cx="5413248" cy="457274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96696" y="1691640"/>
            <a:ext cx="45974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96696" y="2660904"/>
            <a:ext cx="4597400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028" y="5340096"/>
            <a:ext cx="1515759" cy="1156968"/>
          </a:xfrm>
          <a:prstGeom prst="rect">
            <a:avLst/>
          </a:prstGeom>
        </p:spPr>
      </p:pic>
      <p:grpSp>
        <p:nvGrpSpPr>
          <p:cNvPr id="86" name="Group 85"/>
          <p:cNvGrpSpPr/>
          <p:nvPr userDrawn="1"/>
        </p:nvGrpSpPr>
        <p:grpSpPr>
          <a:xfrm>
            <a:off x="601662" y="5892019"/>
            <a:ext cx="4152900" cy="603250"/>
            <a:chOff x="457200" y="5894388"/>
            <a:chExt cx="4152900" cy="603250"/>
          </a:xfrm>
        </p:grpSpPr>
        <p:sp>
          <p:nvSpPr>
            <p:cNvPr id="8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57200" y="5894388"/>
              <a:ext cx="4152900" cy="6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auto">
            <a:xfrm>
              <a:off x="465138" y="5894388"/>
              <a:ext cx="100013" cy="984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9" name="Rectangle 88"/>
            <p:cNvSpPr>
              <a:spLocks noChangeArrowheads="1"/>
            </p:cNvSpPr>
            <p:nvPr userDrawn="1"/>
          </p:nvSpPr>
          <p:spPr bwMode="auto">
            <a:xfrm>
              <a:off x="631825" y="5894388"/>
              <a:ext cx="101600" cy="984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0" name="Rectangle 89"/>
            <p:cNvSpPr>
              <a:spLocks noChangeArrowheads="1"/>
            </p:cNvSpPr>
            <p:nvPr userDrawn="1"/>
          </p:nvSpPr>
          <p:spPr bwMode="auto">
            <a:xfrm>
              <a:off x="801688" y="5894388"/>
              <a:ext cx="100013" cy="984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1" name="Freeform 90"/>
            <p:cNvSpPr>
              <a:spLocks/>
            </p:cNvSpPr>
            <p:nvPr userDrawn="1"/>
          </p:nvSpPr>
          <p:spPr bwMode="auto">
            <a:xfrm>
              <a:off x="461963" y="6122988"/>
              <a:ext cx="104775" cy="122238"/>
            </a:xfrm>
            <a:custGeom>
              <a:avLst/>
              <a:gdLst>
                <a:gd name="T0" fmla="*/ 120 w 264"/>
                <a:gd name="T1" fmla="*/ 305 h 305"/>
                <a:gd name="T2" fmla="*/ 264 w 264"/>
                <a:gd name="T3" fmla="*/ 0 h 305"/>
                <a:gd name="T4" fmla="*/ 212 w 264"/>
                <a:gd name="T5" fmla="*/ 0 h 305"/>
                <a:gd name="T6" fmla="*/ 170 w 264"/>
                <a:gd name="T7" fmla="*/ 98 h 305"/>
                <a:gd name="T8" fmla="*/ 170 w 264"/>
                <a:gd name="T9" fmla="*/ 98 h 305"/>
                <a:gd name="T10" fmla="*/ 153 w 264"/>
                <a:gd name="T11" fmla="*/ 136 h 305"/>
                <a:gd name="T12" fmla="*/ 140 w 264"/>
                <a:gd name="T13" fmla="*/ 167 h 305"/>
                <a:gd name="T14" fmla="*/ 140 w 264"/>
                <a:gd name="T15" fmla="*/ 167 h 305"/>
                <a:gd name="T16" fmla="*/ 126 w 264"/>
                <a:gd name="T17" fmla="*/ 135 h 305"/>
                <a:gd name="T18" fmla="*/ 106 w 264"/>
                <a:gd name="T19" fmla="*/ 97 h 305"/>
                <a:gd name="T20" fmla="*/ 56 w 264"/>
                <a:gd name="T21" fmla="*/ 0 h 305"/>
                <a:gd name="T22" fmla="*/ 0 w 264"/>
                <a:gd name="T23" fmla="*/ 0 h 305"/>
                <a:gd name="T24" fmla="*/ 114 w 264"/>
                <a:gd name="T25" fmla="*/ 213 h 305"/>
                <a:gd name="T26" fmla="*/ 68 w 264"/>
                <a:gd name="T27" fmla="*/ 305 h 305"/>
                <a:gd name="T28" fmla="*/ 120 w 264"/>
                <a:gd name="T2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4" h="305">
                  <a:moveTo>
                    <a:pt x="120" y="305"/>
                  </a:moveTo>
                  <a:lnTo>
                    <a:pt x="264" y="0"/>
                  </a:lnTo>
                  <a:lnTo>
                    <a:pt x="212" y="0"/>
                  </a:lnTo>
                  <a:lnTo>
                    <a:pt x="170" y="98"/>
                  </a:lnTo>
                  <a:lnTo>
                    <a:pt x="170" y="98"/>
                  </a:lnTo>
                  <a:lnTo>
                    <a:pt x="153" y="136"/>
                  </a:lnTo>
                  <a:lnTo>
                    <a:pt x="140" y="167"/>
                  </a:lnTo>
                  <a:lnTo>
                    <a:pt x="140" y="167"/>
                  </a:lnTo>
                  <a:lnTo>
                    <a:pt x="126" y="135"/>
                  </a:lnTo>
                  <a:lnTo>
                    <a:pt x="106" y="97"/>
                  </a:lnTo>
                  <a:lnTo>
                    <a:pt x="56" y="0"/>
                  </a:lnTo>
                  <a:lnTo>
                    <a:pt x="0" y="0"/>
                  </a:lnTo>
                  <a:lnTo>
                    <a:pt x="114" y="213"/>
                  </a:lnTo>
                  <a:lnTo>
                    <a:pt x="68" y="305"/>
                  </a:lnTo>
                  <a:lnTo>
                    <a:pt x="120" y="3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2" name="Freeform 91"/>
            <p:cNvSpPr>
              <a:spLocks noEditPoints="1"/>
            </p:cNvSpPr>
            <p:nvPr userDrawn="1"/>
          </p:nvSpPr>
          <p:spPr bwMode="auto">
            <a:xfrm>
              <a:off x="623888" y="6153151"/>
              <a:ext cx="73025" cy="92075"/>
            </a:xfrm>
            <a:custGeom>
              <a:avLst/>
              <a:gdLst>
                <a:gd name="T0" fmla="*/ 0 w 184"/>
                <a:gd name="T1" fmla="*/ 229 h 229"/>
                <a:gd name="T2" fmla="*/ 106 w 184"/>
                <a:gd name="T3" fmla="*/ 229 h 229"/>
                <a:gd name="T4" fmla="*/ 132 w 184"/>
                <a:gd name="T5" fmla="*/ 227 h 229"/>
                <a:gd name="T6" fmla="*/ 146 w 184"/>
                <a:gd name="T7" fmla="*/ 222 h 229"/>
                <a:gd name="T8" fmla="*/ 159 w 184"/>
                <a:gd name="T9" fmla="*/ 215 h 229"/>
                <a:gd name="T10" fmla="*/ 169 w 184"/>
                <a:gd name="T11" fmla="*/ 207 h 229"/>
                <a:gd name="T12" fmla="*/ 176 w 184"/>
                <a:gd name="T13" fmla="*/ 196 h 229"/>
                <a:gd name="T14" fmla="*/ 182 w 184"/>
                <a:gd name="T15" fmla="*/ 182 h 229"/>
                <a:gd name="T16" fmla="*/ 184 w 184"/>
                <a:gd name="T17" fmla="*/ 167 h 229"/>
                <a:gd name="T18" fmla="*/ 184 w 184"/>
                <a:gd name="T19" fmla="*/ 159 h 229"/>
                <a:gd name="T20" fmla="*/ 181 w 184"/>
                <a:gd name="T21" fmla="*/ 138 h 229"/>
                <a:gd name="T22" fmla="*/ 172 w 184"/>
                <a:gd name="T23" fmla="*/ 122 h 229"/>
                <a:gd name="T24" fmla="*/ 161 w 184"/>
                <a:gd name="T25" fmla="*/ 112 h 229"/>
                <a:gd name="T26" fmla="*/ 147 w 184"/>
                <a:gd name="T27" fmla="*/ 106 h 229"/>
                <a:gd name="T28" fmla="*/ 154 w 184"/>
                <a:gd name="T29" fmla="*/ 102 h 229"/>
                <a:gd name="T30" fmla="*/ 164 w 184"/>
                <a:gd name="T31" fmla="*/ 94 h 229"/>
                <a:gd name="T32" fmla="*/ 172 w 184"/>
                <a:gd name="T33" fmla="*/ 82 h 229"/>
                <a:gd name="T34" fmla="*/ 177 w 184"/>
                <a:gd name="T35" fmla="*/ 68 h 229"/>
                <a:gd name="T36" fmla="*/ 177 w 184"/>
                <a:gd name="T37" fmla="*/ 60 h 229"/>
                <a:gd name="T38" fmla="*/ 176 w 184"/>
                <a:gd name="T39" fmla="*/ 46 h 229"/>
                <a:gd name="T40" fmla="*/ 173 w 184"/>
                <a:gd name="T41" fmla="*/ 34 h 229"/>
                <a:gd name="T42" fmla="*/ 167 w 184"/>
                <a:gd name="T43" fmla="*/ 24 h 229"/>
                <a:gd name="T44" fmla="*/ 159 w 184"/>
                <a:gd name="T45" fmla="*/ 15 h 229"/>
                <a:gd name="T46" fmla="*/ 150 w 184"/>
                <a:gd name="T47" fmla="*/ 9 h 229"/>
                <a:gd name="T48" fmla="*/ 126 w 184"/>
                <a:gd name="T49" fmla="*/ 1 h 229"/>
                <a:gd name="T50" fmla="*/ 0 w 184"/>
                <a:gd name="T51" fmla="*/ 0 h 229"/>
                <a:gd name="T52" fmla="*/ 45 w 184"/>
                <a:gd name="T53" fmla="*/ 37 h 229"/>
                <a:gd name="T54" fmla="*/ 104 w 184"/>
                <a:gd name="T55" fmla="*/ 37 h 229"/>
                <a:gd name="T56" fmla="*/ 117 w 184"/>
                <a:gd name="T57" fmla="*/ 39 h 229"/>
                <a:gd name="T58" fmla="*/ 126 w 184"/>
                <a:gd name="T59" fmla="*/ 45 h 229"/>
                <a:gd name="T60" fmla="*/ 131 w 184"/>
                <a:gd name="T61" fmla="*/ 53 h 229"/>
                <a:gd name="T62" fmla="*/ 133 w 184"/>
                <a:gd name="T63" fmla="*/ 64 h 229"/>
                <a:gd name="T64" fmla="*/ 132 w 184"/>
                <a:gd name="T65" fmla="*/ 69 h 229"/>
                <a:gd name="T66" fmla="*/ 129 w 184"/>
                <a:gd name="T67" fmla="*/ 78 h 229"/>
                <a:gd name="T68" fmla="*/ 122 w 184"/>
                <a:gd name="T69" fmla="*/ 85 h 229"/>
                <a:gd name="T70" fmla="*/ 111 w 184"/>
                <a:gd name="T71" fmla="*/ 89 h 229"/>
                <a:gd name="T72" fmla="*/ 45 w 184"/>
                <a:gd name="T73" fmla="*/ 90 h 229"/>
                <a:gd name="T74" fmla="*/ 45 w 184"/>
                <a:gd name="T75" fmla="*/ 127 h 229"/>
                <a:gd name="T76" fmla="*/ 105 w 184"/>
                <a:gd name="T77" fmla="*/ 127 h 229"/>
                <a:gd name="T78" fmla="*/ 120 w 184"/>
                <a:gd name="T79" fmla="*/ 129 h 229"/>
                <a:gd name="T80" fmla="*/ 130 w 184"/>
                <a:gd name="T81" fmla="*/ 136 h 229"/>
                <a:gd name="T82" fmla="*/ 137 w 184"/>
                <a:gd name="T83" fmla="*/ 146 h 229"/>
                <a:gd name="T84" fmla="*/ 140 w 184"/>
                <a:gd name="T85" fmla="*/ 160 h 229"/>
                <a:gd name="T86" fmla="*/ 139 w 184"/>
                <a:gd name="T87" fmla="*/ 167 h 229"/>
                <a:gd name="T88" fmla="*/ 135 w 184"/>
                <a:gd name="T89" fmla="*/ 178 h 229"/>
                <a:gd name="T90" fmla="*/ 127 w 184"/>
                <a:gd name="T91" fmla="*/ 187 h 229"/>
                <a:gd name="T92" fmla="*/ 113 w 184"/>
                <a:gd name="T93" fmla="*/ 191 h 229"/>
                <a:gd name="T94" fmla="*/ 45 w 184"/>
                <a:gd name="T95" fmla="*/ 19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4" h="229">
                  <a:moveTo>
                    <a:pt x="0" y="0"/>
                  </a:moveTo>
                  <a:lnTo>
                    <a:pt x="0" y="229"/>
                  </a:lnTo>
                  <a:lnTo>
                    <a:pt x="106" y="229"/>
                  </a:lnTo>
                  <a:lnTo>
                    <a:pt x="106" y="229"/>
                  </a:lnTo>
                  <a:lnTo>
                    <a:pt x="124" y="228"/>
                  </a:lnTo>
                  <a:lnTo>
                    <a:pt x="132" y="227"/>
                  </a:lnTo>
                  <a:lnTo>
                    <a:pt x="139" y="225"/>
                  </a:lnTo>
                  <a:lnTo>
                    <a:pt x="146" y="222"/>
                  </a:lnTo>
                  <a:lnTo>
                    <a:pt x="153" y="219"/>
                  </a:lnTo>
                  <a:lnTo>
                    <a:pt x="159" y="215"/>
                  </a:lnTo>
                  <a:lnTo>
                    <a:pt x="164" y="211"/>
                  </a:lnTo>
                  <a:lnTo>
                    <a:pt x="169" y="207"/>
                  </a:lnTo>
                  <a:lnTo>
                    <a:pt x="173" y="201"/>
                  </a:lnTo>
                  <a:lnTo>
                    <a:pt x="176" y="196"/>
                  </a:lnTo>
                  <a:lnTo>
                    <a:pt x="179" y="189"/>
                  </a:lnTo>
                  <a:lnTo>
                    <a:pt x="182" y="182"/>
                  </a:lnTo>
                  <a:lnTo>
                    <a:pt x="183" y="175"/>
                  </a:lnTo>
                  <a:lnTo>
                    <a:pt x="184" y="167"/>
                  </a:lnTo>
                  <a:lnTo>
                    <a:pt x="184" y="159"/>
                  </a:lnTo>
                  <a:lnTo>
                    <a:pt x="184" y="159"/>
                  </a:lnTo>
                  <a:lnTo>
                    <a:pt x="184" y="148"/>
                  </a:lnTo>
                  <a:lnTo>
                    <a:pt x="181" y="138"/>
                  </a:lnTo>
                  <a:lnTo>
                    <a:pt x="177" y="129"/>
                  </a:lnTo>
                  <a:lnTo>
                    <a:pt x="172" y="122"/>
                  </a:lnTo>
                  <a:lnTo>
                    <a:pt x="167" y="116"/>
                  </a:lnTo>
                  <a:lnTo>
                    <a:pt x="161" y="112"/>
                  </a:lnTo>
                  <a:lnTo>
                    <a:pt x="154" y="108"/>
                  </a:lnTo>
                  <a:lnTo>
                    <a:pt x="147" y="106"/>
                  </a:lnTo>
                  <a:lnTo>
                    <a:pt x="147" y="106"/>
                  </a:lnTo>
                  <a:lnTo>
                    <a:pt x="154" y="102"/>
                  </a:lnTo>
                  <a:lnTo>
                    <a:pt x="159" y="98"/>
                  </a:lnTo>
                  <a:lnTo>
                    <a:pt x="164" y="94"/>
                  </a:lnTo>
                  <a:lnTo>
                    <a:pt x="169" y="88"/>
                  </a:lnTo>
                  <a:lnTo>
                    <a:pt x="172" y="82"/>
                  </a:lnTo>
                  <a:lnTo>
                    <a:pt x="175" y="76"/>
                  </a:lnTo>
                  <a:lnTo>
                    <a:pt x="177" y="68"/>
                  </a:lnTo>
                  <a:lnTo>
                    <a:pt x="177" y="60"/>
                  </a:lnTo>
                  <a:lnTo>
                    <a:pt x="177" y="60"/>
                  </a:lnTo>
                  <a:lnTo>
                    <a:pt x="177" y="53"/>
                  </a:lnTo>
                  <a:lnTo>
                    <a:pt x="176" y="46"/>
                  </a:lnTo>
                  <a:lnTo>
                    <a:pt x="175" y="40"/>
                  </a:lnTo>
                  <a:lnTo>
                    <a:pt x="173" y="34"/>
                  </a:lnTo>
                  <a:lnTo>
                    <a:pt x="170" y="29"/>
                  </a:lnTo>
                  <a:lnTo>
                    <a:pt x="167" y="24"/>
                  </a:lnTo>
                  <a:lnTo>
                    <a:pt x="164" y="19"/>
                  </a:lnTo>
                  <a:lnTo>
                    <a:pt x="159" y="15"/>
                  </a:lnTo>
                  <a:lnTo>
                    <a:pt x="155" y="12"/>
                  </a:lnTo>
                  <a:lnTo>
                    <a:pt x="150" y="9"/>
                  </a:lnTo>
                  <a:lnTo>
                    <a:pt x="139" y="4"/>
                  </a:lnTo>
                  <a:lnTo>
                    <a:pt x="126" y="1"/>
                  </a:lnTo>
                  <a:lnTo>
                    <a:pt x="112" y="0"/>
                  </a:lnTo>
                  <a:lnTo>
                    <a:pt x="0" y="0"/>
                  </a:lnTo>
                  <a:close/>
                  <a:moveTo>
                    <a:pt x="45" y="90"/>
                  </a:moveTo>
                  <a:lnTo>
                    <a:pt x="45" y="37"/>
                  </a:lnTo>
                  <a:lnTo>
                    <a:pt x="104" y="37"/>
                  </a:lnTo>
                  <a:lnTo>
                    <a:pt x="104" y="37"/>
                  </a:lnTo>
                  <a:lnTo>
                    <a:pt x="111" y="38"/>
                  </a:lnTo>
                  <a:lnTo>
                    <a:pt x="117" y="39"/>
                  </a:lnTo>
                  <a:lnTo>
                    <a:pt x="122" y="42"/>
                  </a:lnTo>
                  <a:lnTo>
                    <a:pt x="126" y="45"/>
                  </a:lnTo>
                  <a:lnTo>
                    <a:pt x="129" y="49"/>
                  </a:lnTo>
                  <a:lnTo>
                    <a:pt x="131" y="53"/>
                  </a:lnTo>
                  <a:lnTo>
                    <a:pt x="132" y="58"/>
                  </a:lnTo>
                  <a:lnTo>
                    <a:pt x="133" y="64"/>
                  </a:lnTo>
                  <a:lnTo>
                    <a:pt x="133" y="64"/>
                  </a:lnTo>
                  <a:lnTo>
                    <a:pt x="132" y="69"/>
                  </a:lnTo>
                  <a:lnTo>
                    <a:pt x="131" y="74"/>
                  </a:lnTo>
                  <a:lnTo>
                    <a:pt x="129" y="78"/>
                  </a:lnTo>
                  <a:lnTo>
                    <a:pt x="126" y="82"/>
                  </a:lnTo>
                  <a:lnTo>
                    <a:pt x="122" y="85"/>
                  </a:lnTo>
                  <a:lnTo>
                    <a:pt x="117" y="88"/>
                  </a:lnTo>
                  <a:lnTo>
                    <a:pt x="111" y="89"/>
                  </a:lnTo>
                  <a:lnTo>
                    <a:pt x="104" y="90"/>
                  </a:lnTo>
                  <a:lnTo>
                    <a:pt x="45" y="90"/>
                  </a:lnTo>
                  <a:close/>
                  <a:moveTo>
                    <a:pt x="45" y="192"/>
                  </a:moveTo>
                  <a:lnTo>
                    <a:pt x="45" y="127"/>
                  </a:lnTo>
                  <a:lnTo>
                    <a:pt x="105" y="127"/>
                  </a:lnTo>
                  <a:lnTo>
                    <a:pt x="105" y="127"/>
                  </a:lnTo>
                  <a:lnTo>
                    <a:pt x="113" y="128"/>
                  </a:lnTo>
                  <a:lnTo>
                    <a:pt x="120" y="129"/>
                  </a:lnTo>
                  <a:lnTo>
                    <a:pt x="125" y="132"/>
                  </a:lnTo>
                  <a:lnTo>
                    <a:pt x="130" y="136"/>
                  </a:lnTo>
                  <a:lnTo>
                    <a:pt x="134" y="141"/>
                  </a:lnTo>
                  <a:lnTo>
                    <a:pt x="137" y="146"/>
                  </a:lnTo>
                  <a:lnTo>
                    <a:pt x="139" y="153"/>
                  </a:lnTo>
                  <a:lnTo>
                    <a:pt x="140" y="160"/>
                  </a:lnTo>
                  <a:lnTo>
                    <a:pt x="140" y="160"/>
                  </a:lnTo>
                  <a:lnTo>
                    <a:pt x="139" y="167"/>
                  </a:lnTo>
                  <a:lnTo>
                    <a:pt x="138" y="173"/>
                  </a:lnTo>
                  <a:lnTo>
                    <a:pt x="135" y="178"/>
                  </a:lnTo>
                  <a:lnTo>
                    <a:pt x="131" y="183"/>
                  </a:lnTo>
                  <a:lnTo>
                    <a:pt x="127" y="187"/>
                  </a:lnTo>
                  <a:lnTo>
                    <a:pt x="120" y="190"/>
                  </a:lnTo>
                  <a:lnTo>
                    <a:pt x="113" y="191"/>
                  </a:lnTo>
                  <a:lnTo>
                    <a:pt x="104" y="192"/>
                  </a:lnTo>
                  <a:lnTo>
                    <a:pt x="45" y="1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3" name="Freeform 92"/>
            <p:cNvSpPr>
              <a:spLocks noEditPoints="1"/>
            </p:cNvSpPr>
            <p:nvPr userDrawn="1"/>
          </p:nvSpPr>
          <p:spPr bwMode="auto">
            <a:xfrm>
              <a:off x="711200" y="6151563"/>
              <a:ext cx="73025" cy="95250"/>
            </a:xfrm>
            <a:custGeom>
              <a:avLst/>
              <a:gdLst>
                <a:gd name="T0" fmla="*/ 187 w 187"/>
                <a:gd name="T1" fmla="*/ 77 h 239"/>
                <a:gd name="T2" fmla="*/ 186 w 187"/>
                <a:gd name="T3" fmla="*/ 68 h 239"/>
                <a:gd name="T4" fmla="*/ 183 w 187"/>
                <a:gd name="T5" fmla="*/ 51 h 239"/>
                <a:gd name="T6" fmla="*/ 177 w 187"/>
                <a:gd name="T7" fmla="*/ 36 h 239"/>
                <a:gd name="T8" fmla="*/ 168 w 187"/>
                <a:gd name="T9" fmla="*/ 24 h 239"/>
                <a:gd name="T10" fmla="*/ 157 w 187"/>
                <a:gd name="T11" fmla="*/ 15 h 239"/>
                <a:gd name="T12" fmla="*/ 143 w 187"/>
                <a:gd name="T13" fmla="*/ 8 h 239"/>
                <a:gd name="T14" fmla="*/ 128 w 187"/>
                <a:gd name="T15" fmla="*/ 3 h 239"/>
                <a:gd name="T16" fmla="*/ 110 w 187"/>
                <a:gd name="T17" fmla="*/ 1 h 239"/>
                <a:gd name="T18" fmla="*/ 100 w 187"/>
                <a:gd name="T19" fmla="*/ 0 h 239"/>
                <a:gd name="T20" fmla="*/ 77 w 187"/>
                <a:gd name="T21" fmla="*/ 2 h 239"/>
                <a:gd name="T22" fmla="*/ 57 w 187"/>
                <a:gd name="T23" fmla="*/ 6 h 239"/>
                <a:gd name="T24" fmla="*/ 38 w 187"/>
                <a:gd name="T25" fmla="*/ 12 h 239"/>
                <a:gd name="T26" fmla="*/ 21 w 187"/>
                <a:gd name="T27" fmla="*/ 21 h 239"/>
                <a:gd name="T28" fmla="*/ 39 w 187"/>
                <a:gd name="T29" fmla="*/ 55 h 239"/>
                <a:gd name="T30" fmla="*/ 67 w 187"/>
                <a:gd name="T31" fmla="*/ 44 h 239"/>
                <a:gd name="T32" fmla="*/ 99 w 187"/>
                <a:gd name="T33" fmla="*/ 40 h 239"/>
                <a:gd name="T34" fmla="*/ 109 w 187"/>
                <a:gd name="T35" fmla="*/ 41 h 239"/>
                <a:gd name="T36" fmla="*/ 125 w 187"/>
                <a:gd name="T37" fmla="*/ 46 h 239"/>
                <a:gd name="T38" fmla="*/ 136 w 187"/>
                <a:gd name="T39" fmla="*/ 56 h 239"/>
                <a:gd name="T40" fmla="*/ 142 w 187"/>
                <a:gd name="T41" fmla="*/ 70 h 239"/>
                <a:gd name="T42" fmla="*/ 143 w 187"/>
                <a:gd name="T43" fmla="*/ 96 h 239"/>
                <a:gd name="T44" fmla="*/ 134 w 187"/>
                <a:gd name="T45" fmla="*/ 93 h 239"/>
                <a:gd name="T46" fmla="*/ 107 w 187"/>
                <a:gd name="T47" fmla="*/ 88 h 239"/>
                <a:gd name="T48" fmla="*/ 91 w 187"/>
                <a:gd name="T49" fmla="*/ 88 h 239"/>
                <a:gd name="T50" fmla="*/ 63 w 187"/>
                <a:gd name="T51" fmla="*/ 90 h 239"/>
                <a:gd name="T52" fmla="*/ 47 w 187"/>
                <a:gd name="T53" fmla="*/ 94 h 239"/>
                <a:gd name="T54" fmla="*/ 32 w 187"/>
                <a:gd name="T55" fmla="*/ 101 h 239"/>
                <a:gd name="T56" fmla="*/ 20 w 187"/>
                <a:gd name="T57" fmla="*/ 110 h 239"/>
                <a:gd name="T58" fmla="*/ 10 w 187"/>
                <a:gd name="T59" fmla="*/ 122 h 239"/>
                <a:gd name="T60" fmla="*/ 4 w 187"/>
                <a:gd name="T61" fmla="*/ 136 h 239"/>
                <a:gd name="T62" fmla="*/ 0 w 187"/>
                <a:gd name="T63" fmla="*/ 152 h 239"/>
                <a:gd name="T64" fmla="*/ 0 w 187"/>
                <a:gd name="T65" fmla="*/ 162 h 239"/>
                <a:gd name="T66" fmla="*/ 1 w 187"/>
                <a:gd name="T67" fmla="*/ 181 h 239"/>
                <a:gd name="T68" fmla="*/ 7 w 187"/>
                <a:gd name="T69" fmla="*/ 197 h 239"/>
                <a:gd name="T70" fmla="*/ 15 w 187"/>
                <a:gd name="T71" fmla="*/ 211 h 239"/>
                <a:gd name="T72" fmla="*/ 25 w 187"/>
                <a:gd name="T73" fmla="*/ 221 h 239"/>
                <a:gd name="T74" fmla="*/ 38 w 187"/>
                <a:gd name="T75" fmla="*/ 229 h 239"/>
                <a:gd name="T76" fmla="*/ 51 w 187"/>
                <a:gd name="T77" fmla="*/ 235 h 239"/>
                <a:gd name="T78" fmla="*/ 79 w 187"/>
                <a:gd name="T79" fmla="*/ 239 h 239"/>
                <a:gd name="T80" fmla="*/ 90 w 187"/>
                <a:gd name="T81" fmla="*/ 238 h 239"/>
                <a:gd name="T82" fmla="*/ 109 w 187"/>
                <a:gd name="T83" fmla="*/ 234 h 239"/>
                <a:gd name="T84" fmla="*/ 116 w 187"/>
                <a:gd name="T85" fmla="*/ 231 h 239"/>
                <a:gd name="T86" fmla="*/ 135 w 187"/>
                <a:gd name="T87" fmla="*/ 218 h 239"/>
                <a:gd name="T88" fmla="*/ 143 w 187"/>
                <a:gd name="T89" fmla="*/ 234 h 239"/>
                <a:gd name="T90" fmla="*/ 143 w 187"/>
                <a:gd name="T91" fmla="*/ 169 h 239"/>
                <a:gd name="T92" fmla="*/ 138 w 187"/>
                <a:gd name="T93" fmla="*/ 174 h 239"/>
                <a:gd name="T94" fmla="*/ 127 w 187"/>
                <a:gd name="T95" fmla="*/ 185 h 239"/>
                <a:gd name="T96" fmla="*/ 113 w 187"/>
                <a:gd name="T97" fmla="*/ 193 h 239"/>
                <a:gd name="T98" fmla="*/ 95 w 187"/>
                <a:gd name="T99" fmla="*/ 198 h 239"/>
                <a:gd name="T100" fmla="*/ 86 w 187"/>
                <a:gd name="T101" fmla="*/ 198 h 239"/>
                <a:gd name="T102" fmla="*/ 68 w 187"/>
                <a:gd name="T103" fmla="*/ 196 h 239"/>
                <a:gd name="T104" fmla="*/ 55 w 187"/>
                <a:gd name="T105" fmla="*/ 189 h 239"/>
                <a:gd name="T106" fmla="*/ 50 w 187"/>
                <a:gd name="T107" fmla="*/ 184 h 239"/>
                <a:gd name="T108" fmla="*/ 43 w 187"/>
                <a:gd name="T109" fmla="*/ 170 h 239"/>
                <a:gd name="T110" fmla="*/ 42 w 187"/>
                <a:gd name="T111" fmla="*/ 160 h 239"/>
                <a:gd name="T112" fmla="*/ 46 w 187"/>
                <a:gd name="T113" fmla="*/ 146 h 239"/>
                <a:gd name="T114" fmla="*/ 55 w 187"/>
                <a:gd name="T115" fmla="*/ 136 h 239"/>
                <a:gd name="T116" fmla="*/ 70 w 187"/>
                <a:gd name="T117" fmla="*/ 129 h 239"/>
                <a:gd name="T118" fmla="*/ 89 w 187"/>
                <a:gd name="T119" fmla="*/ 126 h 239"/>
                <a:gd name="T120" fmla="*/ 106 w 187"/>
                <a:gd name="T121" fmla="*/ 127 h 239"/>
                <a:gd name="T122" fmla="*/ 120 w 187"/>
                <a:gd name="T123" fmla="*/ 129 h 239"/>
                <a:gd name="T124" fmla="*/ 143 w 187"/>
                <a:gd name="T125" fmla="*/ 13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239">
                  <a:moveTo>
                    <a:pt x="187" y="234"/>
                  </a:moveTo>
                  <a:lnTo>
                    <a:pt x="187" y="77"/>
                  </a:lnTo>
                  <a:lnTo>
                    <a:pt x="187" y="77"/>
                  </a:lnTo>
                  <a:lnTo>
                    <a:pt x="186" y="68"/>
                  </a:lnTo>
                  <a:lnTo>
                    <a:pt x="185" y="59"/>
                  </a:lnTo>
                  <a:lnTo>
                    <a:pt x="183" y="51"/>
                  </a:lnTo>
                  <a:lnTo>
                    <a:pt x="181" y="43"/>
                  </a:lnTo>
                  <a:lnTo>
                    <a:pt x="177" y="36"/>
                  </a:lnTo>
                  <a:lnTo>
                    <a:pt x="173" y="30"/>
                  </a:lnTo>
                  <a:lnTo>
                    <a:pt x="168" y="24"/>
                  </a:lnTo>
                  <a:lnTo>
                    <a:pt x="163" y="19"/>
                  </a:lnTo>
                  <a:lnTo>
                    <a:pt x="157" y="15"/>
                  </a:lnTo>
                  <a:lnTo>
                    <a:pt x="150" y="11"/>
                  </a:lnTo>
                  <a:lnTo>
                    <a:pt x="143" y="8"/>
                  </a:lnTo>
                  <a:lnTo>
                    <a:pt x="136" y="5"/>
                  </a:lnTo>
                  <a:lnTo>
                    <a:pt x="128" y="3"/>
                  </a:lnTo>
                  <a:lnTo>
                    <a:pt x="119" y="2"/>
                  </a:lnTo>
                  <a:lnTo>
                    <a:pt x="110" y="1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88" y="1"/>
                  </a:lnTo>
                  <a:lnTo>
                    <a:pt x="77" y="2"/>
                  </a:lnTo>
                  <a:lnTo>
                    <a:pt x="67" y="3"/>
                  </a:lnTo>
                  <a:lnTo>
                    <a:pt x="57" y="6"/>
                  </a:lnTo>
                  <a:lnTo>
                    <a:pt x="47" y="8"/>
                  </a:lnTo>
                  <a:lnTo>
                    <a:pt x="38" y="12"/>
                  </a:lnTo>
                  <a:lnTo>
                    <a:pt x="30" y="16"/>
                  </a:lnTo>
                  <a:lnTo>
                    <a:pt x="21" y="21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52" y="48"/>
                  </a:lnTo>
                  <a:lnTo>
                    <a:pt x="67" y="44"/>
                  </a:lnTo>
                  <a:lnTo>
                    <a:pt x="82" y="41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109" y="41"/>
                  </a:lnTo>
                  <a:lnTo>
                    <a:pt x="118" y="43"/>
                  </a:lnTo>
                  <a:lnTo>
                    <a:pt x="125" y="46"/>
                  </a:lnTo>
                  <a:lnTo>
                    <a:pt x="132" y="51"/>
                  </a:lnTo>
                  <a:lnTo>
                    <a:pt x="136" y="56"/>
                  </a:lnTo>
                  <a:lnTo>
                    <a:pt x="140" y="63"/>
                  </a:lnTo>
                  <a:lnTo>
                    <a:pt x="142" y="70"/>
                  </a:lnTo>
                  <a:lnTo>
                    <a:pt x="143" y="79"/>
                  </a:lnTo>
                  <a:lnTo>
                    <a:pt x="143" y="96"/>
                  </a:lnTo>
                  <a:lnTo>
                    <a:pt x="143" y="96"/>
                  </a:lnTo>
                  <a:lnTo>
                    <a:pt x="134" y="93"/>
                  </a:lnTo>
                  <a:lnTo>
                    <a:pt x="122" y="90"/>
                  </a:lnTo>
                  <a:lnTo>
                    <a:pt x="107" y="88"/>
                  </a:lnTo>
                  <a:lnTo>
                    <a:pt x="91" y="88"/>
                  </a:lnTo>
                  <a:lnTo>
                    <a:pt x="91" y="88"/>
                  </a:lnTo>
                  <a:lnTo>
                    <a:pt x="72" y="89"/>
                  </a:lnTo>
                  <a:lnTo>
                    <a:pt x="63" y="90"/>
                  </a:lnTo>
                  <a:lnTo>
                    <a:pt x="55" y="92"/>
                  </a:lnTo>
                  <a:lnTo>
                    <a:pt x="47" y="94"/>
                  </a:lnTo>
                  <a:lnTo>
                    <a:pt x="39" y="98"/>
                  </a:lnTo>
                  <a:lnTo>
                    <a:pt x="32" y="101"/>
                  </a:lnTo>
                  <a:lnTo>
                    <a:pt x="26" y="105"/>
                  </a:lnTo>
                  <a:lnTo>
                    <a:pt x="20" y="110"/>
                  </a:lnTo>
                  <a:lnTo>
                    <a:pt x="15" y="116"/>
                  </a:lnTo>
                  <a:lnTo>
                    <a:pt x="10" y="122"/>
                  </a:lnTo>
                  <a:lnTo>
                    <a:pt x="7" y="129"/>
                  </a:lnTo>
                  <a:lnTo>
                    <a:pt x="4" y="136"/>
                  </a:lnTo>
                  <a:lnTo>
                    <a:pt x="1" y="144"/>
                  </a:lnTo>
                  <a:lnTo>
                    <a:pt x="0" y="15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2"/>
                  </a:lnTo>
                  <a:lnTo>
                    <a:pt x="1" y="181"/>
                  </a:lnTo>
                  <a:lnTo>
                    <a:pt x="4" y="190"/>
                  </a:lnTo>
                  <a:lnTo>
                    <a:pt x="7" y="197"/>
                  </a:lnTo>
                  <a:lnTo>
                    <a:pt x="11" y="204"/>
                  </a:lnTo>
                  <a:lnTo>
                    <a:pt x="15" y="211"/>
                  </a:lnTo>
                  <a:lnTo>
                    <a:pt x="20" y="216"/>
                  </a:lnTo>
                  <a:lnTo>
                    <a:pt x="25" y="221"/>
                  </a:lnTo>
                  <a:lnTo>
                    <a:pt x="31" y="226"/>
                  </a:lnTo>
                  <a:lnTo>
                    <a:pt x="38" y="229"/>
                  </a:lnTo>
                  <a:lnTo>
                    <a:pt x="44" y="232"/>
                  </a:lnTo>
                  <a:lnTo>
                    <a:pt x="51" y="235"/>
                  </a:lnTo>
                  <a:lnTo>
                    <a:pt x="65" y="238"/>
                  </a:lnTo>
                  <a:lnTo>
                    <a:pt x="79" y="239"/>
                  </a:lnTo>
                  <a:lnTo>
                    <a:pt x="79" y="239"/>
                  </a:lnTo>
                  <a:lnTo>
                    <a:pt x="90" y="238"/>
                  </a:lnTo>
                  <a:lnTo>
                    <a:pt x="100" y="236"/>
                  </a:lnTo>
                  <a:lnTo>
                    <a:pt x="109" y="234"/>
                  </a:lnTo>
                  <a:lnTo>
                    <a:pt x="116" y="231"/>
                  </a:lnTo>
                  <a:lnTo>
                    <a:pt x="116" y="231"/>
                  </a:lnTo>
                  <a:lnTo>
                    <a:pt x="128" y="223"/>
                  </a:lnTo>
                  <a:lnTo>
                    <a:pt x="135" y="218"/>
                  </a:lnTo>
                  <a:lnTo>
                    <a:pt x="143" y="211"/>
                  </a:lnTo>
                  <a:lnTo>
                    <a:pt x="143" y="234"/>
                  </a:lnTo>
                  <a:lnTo>
                    <a:pt x="187" y="234"/>
                  </a:lnTo>
                  <a:close/>
                  <a:moveTo>
                    <a:pt x="143" y="169"/>
                  </a:moveTo>
                  <a:lnTo>
                    <a:pt x="143" y="169"/>
                  </a:lnTo>
                  <a:lnTo>
                    <a:pt x="138" y="174"/>
                  </a:lnTo>
                  <a:lnTo>
                    <a:pt x="133" y="180"/>
                  </a:lnTo>
                  <a:lnTo>
                    <a:pt x="127" y="185"/>
                  </a:lnTo>
                  <a:lnTo>
                    <a:pt x="120" y="189"/>
                  </a:lnTo>
                  <a:lnTo>
                    <a:pt x="113" y="193"/>
                  </a:lnTo>
                  <a:lnTo>
                    <a:pt x="104" y="196"/>
                  </a:lnTo>
                  <a:lnTo>
                    <a:pt x="95" y="198"/>
                  </a:lnTo>
                  <a:lnTo>
                    <a:pt x="86" y="198"/>
                  </a:lnTo>
                  <a:lnTo>
                    <a:pt x="86" y="198"/>
                  </a:lnTo>
                  <a:lnTo>
                    <a:pt x="76" y="198"/>
                  </a:lnTo>
                  <a:lnTo>
                    <a:pt x="68" y="196"/>
                  </a:lnTo>
                  <a:lnTo>
                    <a:pt x="61" y="193"/>
                  </a:lnTo>
                  <a:lnTo>
                    <a:pt x="55" y="189"/>
                  </a:lnTo>
                  <a:lnTo>
                    <a:pt x="55" y="189"/>
                  </a:lnTo>
                  <a:lnTo>
                    <a:pt x="50" y="184"/>
                  </a:lnTo>
                  <a:lnTo>
                    <a:pt x="46" y="178"/>
                  </a:lnTo>
                  <a:lnTo>
                    <a:pt x="43" y="170"/>
                  </a:lnTo>
                  <a:lnTo>
                    <a:pt x="42" y="160"/>
                  </a:lnTo>
                  <a:lnTo>
                    <a:pt x="42" y="160"/>
                  </a:lnTo>
                  <a:lnTo>
                    <a:pt x="43" y="153"/>
                  </a:lnTo>
                  <a:lnTo>
                    <a:pt x="46" y="146"/>
                  </a:lnTo>
                  <a:lnTo>
                    <a:pt x="50" y="140"/>
                  </a:lnTo>
                  <a:lnTo>
                    <a:pt x="55" y="136"/>
                  </a:lnTo>
                  <a:lnTo>
                    <a:pt x="62" y="132"/>
                  </a:lnTo>
                  <a:lnTo>
                    <a:pt x="70" y="129"/>
                  </a:lnTo>
                  <a:lnTo>
                    <a:pt x="79" y="127"/>
                  </a:lnTo>
                  <a:lnTo>
                    <a:pt x="89" y="126"/>
                  </a:lnTo>
                  <a:lnTo>
                    <a:pt x="89" y="126"/>
                  </a:lnTo>
                  <a:lnTo>
                    <a:pt x="106" y="127"/>
                  </a:lnTo>
                  <a:lnTo>
                    <a:pt x="120" y="129"/>
                  </a:lnTo>
                  <a:lnTo>
                    <a:pt x="120" y="129"/>
                  </a:lnTo>
                  <a:lnTo>
                    <a:pt x="131" y="132"/>
                  </a:lnTo>
                  <a:lnTo>
                    <a:pt x="143" y="136"/>
                  </a:lnTo>
                  <a:lnTo>
                    <a:pt x="143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4" name="Freeform 93"/>
            <p:cNvSpPr>
              <a:spLocks/>
            </p:cNvSpPr>
            <p:nvPr userDrawn="1"/>
          </p:nvSpPr>
          <p:spPr bwMode="auto">
            <a:xfrm>
              <a:off x="803275" y="6151563"/>
              <a:ext cx="71438" cy="95250"/>
            </a:xfrm>
            <a:custGeom>
              <a:avLst/>
              <a:gdLst>
                <a:gd name="T0" fmla="*/ 181 w 181"/>
                <a:gd name="T1" fmla="*/ 39 h 239"/>
                <a:gd name="T2" fmla="*/ 165 w 181"/>
                <a:gd name="T3" fmla="*/ 22 h 239"/>
                <a:gd name="T4" fmla="*/ 146 w 181"/>
                <a:gd name="T5" fmla="*/ 10 h 239"/>
                <a:gd name="T6" fmla="*/ 124 w 181"/>
                <a:gd name="T7" fmla="*/ 3 h 239"/>
                <a:gd name="T8" fmla="*/ 100 w 181"/>
                <a:gd name="T9" fmla="*/ 0 h 239"/>
                <a:gd name="T10" fmla="*/ 90 w 181"/>
                <a:gd name="T11" fmla="*/ 1 h 239"/>
                <a:gd name="T12" fmla="*/ 70 w 181"/>
                <a:gd name="T13" fmla="*/ 5 h 239"/>
                <a:gd name="T14" fmla="*/ 52 w 181"/>
                <a:gd name="T15" fmla="*/ 13 h 239"/>
                <a:gd name="T16" fmla="*/ 36 w 181"/>
                <a:gd name="T17" fmla="*/ 25 h 239"/>
                <a:gd name="T18" fmla="*/ 23 w 181"/>
                <a:gd name="T19" fmla="*/ 40 h 239"/>
                <a:gd name="T20" fmla="*/ 12 w 181"/>
                <a:gd name="T21" fmla="*/ 59 h 239"/>
                <a:gd name="T22" fmla="*/ 5 w 181"/>
                <a:gd name="T23" fmla="*/ 81 h 239"/>
                <a:gd name="T24" fmla="*/ 1 w 181"/>
                <a:gd name="T25" fmla="*/ 106 h 239"/>
                <a:gd name="T26" fmla="*/ 0 w 181"/>
                <a:gd name="T27" fmla="*/ 120 h 239"/>
                <a:gd name="T28" fmla="*/ 2 w 181"/>
                <a:gd name="T29" fmla="*/ 146 h 239"/>
                <a:gd name="T30" fmla="*/ 8 w 181"/>
                <a:gd name="T31" fmla="*/ 169 h 239"/>
                <a:gd name="T32" fmla="*/ 17 w 181"/>
                <a:gd name="T33" fmla="*/ 189 h 239"/>
                <a:gd name="T34" fmla="*/ 29 w 181"/>
                <a:gd name="T35" fmla="*/ 206 h 239"/>
                <a:gd name="T36" fmla="*/ 43 w 181"/>
                <a:gd name="T37" fmla="*/ 220 h 239"/>
                <a:gd name="T38" fmla="*/ 60 w 181"/>
                <a:gd name="T39" fmla="*/ 230 h 239"/>
                <a:gd name="T40" fmla="*/ 79 w 181"/>
                <a:gd name="T41" fmla="*/ 237 h 239"/>
                <a:gd name="T42" fmla="*/ 99 w 181"/>
                <a:gd name="T43" fmla="*/ 239 h 239"/>
                <a:gd name="T44" fmla="*/ 114 w 181"/>
                <a:gd name="T45" fmla="*/ 238 h 239"/>
                <a:gd name="T46" fmla="*/ 139 w 181"/>
                <a:gd name="T47" fmla="*/ 231 h 239"/>
                <a:gd name="T48" fmla="*/ 158 w 181"/>
                <a:gd name="T49" fmla="*/ 220 h 239"/>
                <a:gd name="T50" fmla="*/ 174 w 181"/>
                <a:gd name="T51" fmla="*/ 204 h 239"/>
                <a:gd name="T52" fmla="*/ 152 w 181"/>
                <a:gd name="T53" fmla="*/ 168 h 239"/>
                <a:gd name="T54" fmla="*/ 140 w 181"/>
                <a:gd name="T55" fmla="*/ 180 h 239"/>
                <a:gd name="T56" fmla="*/ 128 w 181"/>
                <a:gd name="T57" fmla="*/ 189 h 239"/>
                <a:gd name="T58" fmla="*/ 115 w 181"/>
                <a:gd name="T59" fmla="*/ 194 h 239"/>
                <a:gd name="T60" fmla="*/ 100 w 181"/>
                <a:gd name="T61" fmla="*/ 196 h 239"/>
                <a:gd name="T62" fmla="*/ 94 w 181"/>
                <a:gd name="T63" fmla="*/ 196 h 239"/>
                <a:gd name="T64" fmla="*/ 82 w 181"/>
                <a:gd name="T65" fmla="*/ 193 h 239"/>
                <a:gd name="T66" fmla="*/ 72 w 181"/>
                <a:gd name="T67" fmla="*/ 187 h 239"/>
                <a:gd name="T68" fmla="*/ 63 w 181"/>
                <a:gd name="T69" fmla="*/ 179 h 239"/>
                <a:gd name="T70" fmla="*/ 56 w 181"/>
                <a:gd name="T71" fmla="*/ 169 h 239"/>
                <a:gd name="T72" fmla="*/ 49 w 181"/>
                <a:gd name="T73" fmla="*/ 150 h 239"/>
                <a:gd name="T74" fmla="*/ 45 w 181"/>
                <a:gd name="T75" fmla="*/ 119 h 239"/>
                <a:gd name="T76" fmla="*/ 46 w 181"/>
                <a:gd name="T77" fmla="*/ 102 h 239"/>
                <a:gd name="T78" fmla="*/ 54 w 181"/>
                <a:gd name="T79" fmla="*/ 74 h 239"/>
                <a:gd name="T80" fmla="*/ 60 w 181"/>
                <a:gd name="T81" fmla="*/ 64 h 239"/>
                <a:gd name="T82" fmla="*/ 68 w 181"/>
                <a:gd name="T83" fmla="*/ 55 h 239"/>
                <a:gd name="T84" fmla="*/ 77 w 181"/>
                <a:gd name="T85" fmla="*/ 48 h 239"/>
                <a:gd name="T86" fmla="*/ 87 w 181"/>
                <a:gd name="T87" fmla="*/ 44 h 239"/>
                <a:gd name="T88" fmla="*/ 99 w 181"/>
                <a:gd name="T89" fmla="*/ 43 h 239"/>
                <a:gd name="T90" fmla="*/ 107 w 181"/>
                <a:gd name="T91" fmla="*/ 43 h 239"/>
                <a:gd name="T92" fmla="*/ 121 w 181"/>
                <a:gd name="T93" fmla="*/ 47 h 239"/>
                <a:gd name="T94" fmla="*/ 134 w 181"/>
                <a:gd name="T95" fmla="*/ 54 h 239"/>
                <a:gd name="T96" fmla="*/ 148 w 181"/>
                <a:gd name="T97" fmla="*/ 64 h 239"/>
                <a:gd name="T98" fmla="*/ 181 w 181"/>
                <a:gd name="T99" fmla="*/ 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1" h="239">
                  <a:moveTo>
                    <a:pt x="181" y="39"/>
                  </a:moveTo>
                  <a:lnTo>
                    <a:pt x="181" y="39"/>
                  </a:lnTo>
                  <a:lnTo>
                    <a:pt x="173" y="30"/>
                  </a:lnTo>
                  <a:lnTo>
                    <a:pt x="165" y="22"/>
                  </a:lnTo>
                  <a:lnTo>
                    <a:pt x="155" y="16"/>
                  </a:lnTo>
                  <a:lnTo>
                    <a:pt x="146" y="10"/>
                  </a:lnTo>
                  <a:lnTo>
                    <a:pt x="135" y="6"/>
                  </a:lnTo>
                  <a:lnTo>
                    <a:pt x="124" y="3"/>
                  </a:lnTo>
                  <a:lnTo>
                    <a:pt x="113" y="1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0" y="1"/>
                  </a:lnTo>
                  <a:lnTo>
                    <a:pt x="80" y="2"/>
                  </a:lnTo>
                  <a:lnTo>
                    <a:pt x="70" y="5"/>
                  </a:lnTo>
                  <a:lnTo>
                    <a:pt x="61" y="8"/>
                  </a:lnTo>
                  <a:lnTo>
                    <a:pt x="52" y="13"/>
                  </a:lnTo>
                  <a:lnTo>
                    <a:pt x="44" y="18"/>
                  </a:lnTo>
                  <a:lnTo>
                    <a:pt x="36" y="25"/>
                  </a:lnTo>
                  <a:lnTo>
                    <a:pt x="29" y="32"/>
                  </a:lnTo>
                  <a:lnTo>
                    <a:pt x="23" y="40"/>
                  </a:lnTo>
                  <a:lnTo>
                    <a:pt x="17" y="49"/>
                  </a:lnTo>
                  <a:lnTo>
                    <a:pt x="12" y="59"/>
                  </a:lnTo>
                  <a:lnTo>
                    <a:pt x="8" y="70"/>
                  </a:lnTo>
                  <a:lnTo>
                    <a:pt x="5" y="81"/>
                  </a:lnTo>
                  <a:lnTo>
                    <a:pt x="2" y="93"/>
                  </a:lnTo>
                  <a:lnTo>
                    <a:pt x="1" y="10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1" y="133"/>
                  </a:lnTo>
                  <a:lnTo>
                    <a:pt x="2" y="146"/>
                  </a:lnTo>
                  <a:lnTo>
                    <a:pt x="4" y="158"/>
                  </a:lnTo>
                  <a:lnTo>
                    <a:pt x="8" y="169"/>
                  </a:lnTo>
                  <a:lnTo>
                    <a:pt x="12" y="179"/>
                  </a:lnTo>
                  <a:lnTo>
                    <a:pt x="17" y="189"/>
                  </a:lnTo>
                  <a:lnTo>
                    <a:pt x="22" y="198"/>
                  </a:lnTo>
                  <a:lnTo>
                    <a:pt x="29" y="206"/>
                  </a:lnTo>
                  <a:lnTo>
                    <a:pt x="36" y="214"/>
                  </a:lnTo>
                  <a:lnTo>
                    <a:pt x="43" y="220"/>
                  </a:lnTo>
                  <a:lnTo>
                    <a:pt x="51" y="226"/>
                  </a:lnTo>
                  <a:lnTo>
                    <a:pt x="60" y="230"/>
                  </a:lnTo>
                  <a:lnTo>
                    <a:pt x="69" y="234"/>
                  </a:lnTo>
                  <a:lnTo>
                    <a:pt x="79" y="237"/>
                  </a:lnTo>
                  <a:lnTo>
                    <a:pt x="89" y="238"/>
                  </a:lnTo>
                  <a:lnTo>
                    <a:pt x="99" y="239"/>
                  </a:lnTo>
                  <a:lnTo>
                    <a:pt x="99" y="239"/>
                  </a:lnTo>
                  <a:lnTo>
                    <a:pt x="114" y="238"/>
                  </a:lnTo>
                  <a:lnTo>
                    <a:pt x="127" y="235"/>
                  </a:lnTo>
                  <a:lnTo>
                    <a:pt x="139" y="231"/>
                  </a:lnTo>
                  <a:lnTo>
                    <a:pt x="149" y="226"/>
                  </a:lnTo>
                  <a:lnTo>
                    <a:pt x="158" y="220"/>
                  </a:lnTo>
                  <a:lnTo>
                    <a:pt x="167" y="212"/>
                  </a:lnTo>
                  <a:lnTo>
                    <a:pt x="174" y="204"/>
                  </a:lnTo>
                  <a:lnTo>
                    <a:pt x="181" y="196"/>
                  </a:lnTo>
                  <a:lnTo>
                    <a:pt x="152" y="168"/>
                  </a:lnTo>
                  <a:lnTo>
                    <a:pt x="152" y="168"/>
                  </a:lnTo>
                  <a:lnTo>
                    <a:pt x="140" y="180"/>
                  </a:lnTo>
                  <a:lnTo>
                    <a:pt x="134" y="185"/>
                  </a:lnTo>
                  <a:lnTo>
                    <a:pt x="128" y="189"/>
                  </a:lnTo>
                  <a:lnTo>
                    <a:pt x="121" y="192"/>
                  </a:lnTo>
                  <a:lnTo>
                    <a:pt x="115" y="194"/>
                  </a:lnTo>
                  <a:lnTo>
                    <a:pt x="108" y="196"/>
                  </a:lnTo>
                  <a:lnTo>
                    <a:pt x="100" y="196"/>
                  </a:lnTo>
                  <a:lnTo>
                    <a:pt x="100" y="196"/>
                  </a:lnTo>
                  <a:lnTo>
                    <a:pt x="94" y="196"/>
                  </a:lnTo>
                  <a:lnTo>
                    <a:pt x="88" y="195"/>
                  </a:lnTo>
                  <a:lnTo>
                    <a:pt x="82" y="193"/>
                  </a:lnTo>
                  <a:lnTo>
                    <a:pt x="77" y="190"/>
                  </a:lnTo>
                  <a:lnTo>
                    <a:pt x="72" y="187"/>
                  </a:lnTo>
                  <a:lnTo>
                    <a:pt x="67" y="184"/>
                  </a:lnTo>
                  <a:lnTo>
                    <a:pt x="63" y="179"/>
                  </a:lnTo>
                  <a:lnTo>
                    <a:pt x="60" y="174"/>
                  </a:lnTo>
                  <a:lnTo>
                    <a:pt x="56" y="169"/>
                  </a:lnTo>
                  <a:lnTo>
                    <a:pt x="53" y="163"/>
                  </a:lnTo>
                  <a:lnTo>
                    <a:pt x="49" y="150"/>
                  </a:lnTo>
                  <a:lnTo>
                    <a:pt x="46" y="135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6" y="102"/>
                  </a:lnTo>
                  <a:lnTo>
                    <a:pt x="49" y="87"/>
                  </a:lnTo>
                  <a:lnTo>
                    <a:pt x="54" y="74"/>
                  </a:lnTo>
                  <a:lnTo>
                    <a:pt x="57" y="69"/>
                  </a:lnTo>
                  <a:lnTo>
                    <a:pt x="60" y="64"/>
                  </a:lnTo>
                  <a:lnTo>
                    <a:pt x="64" y="59"/>
                  </a:lnTo>
                  <a:lnTo>
                    <a:pt x="68" y="55"/>
                  </a:lnTo>
                  <a:lnTo>
                    <a:pt x="72" y="51"/>
                  </a:lnTo>
                  <a:lnTo>
                    <a:pt x="77" y="48"/>
                  </a:lnTo>
                  <a:lnTo>
                    <a:pt x="82" y="46"/>
                  </a:lnTo>
                  <a:lnTo>
                    <a:pt x="87" y="44"/>
                  </a:lnTo>
                  <a:lnTo>
                    <a:pt x="93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107" y="43"/>
                  </a:lnTo>
                  <a:lnTo>
                    <a:pt x="114" y="45"/>
                  </a:lnTo>
                  <a:lnTo>
                    <a:pt x="121" y="47"/>
                  </a:lnTo>
                  <a:lnTo>
                    <a:pt x="128" y="50"/>
                  </a:lnTo>
                  <a:lnTo>
                    <a:pt x="134" y="54"/>
                  </a:lnTo>
                  <a:lnTo>
                    <a:pt x="141" y="59"/>
                  </a:lnTo>
                  <a:lnTo>
                    <a:pt x="148" y="64"/>
                  </a:lnTo>
                  <a:lnTo>
                    <a:pt x="155" y="71"/>
                  </a:lnTo>
                  <a:lnTo>
                    <a:pt x="181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5" name="Freeform 94"/>
            <p:cNvSpPr>
              <a:spLocks noEditPoints="1"/>
            </p:cNvSpPr>
            <p:nvPr userDrawn="1"/>
          </p:nvSpPr>
          <p:spPr bwMode="auto">
            <a:xfrm>
              <a:off x="933450" y="6151563"/>
              <a:ext cx="77788" cy="95250"/>
            </a:xfrm>
            <a:custGeom>
              <a:avLst/>
              <a:gdLst>
                <a:gd name="T0" fmla="*/ 197 w 197"/>
                <a:gd name="T1" fmla="*/ 115 h 239"/>
                <a:gd name="T2" fmla="*/ 196 w 197"/>
                <a:gd name="T3" fmla="*/ 92 h 239"/>
                <a:gd name="T4" fmla="*/ 192 w 197"/>
                <a:gd name="T5" fmla="*/ 71 h 239"/>
                <a:gd name="T6" fmla="*/ 184 w 197"/>
                <a:gd name="T7" fmla="*/ 52 h 239"/>
                <a:gd name="T8" fmla="*/ 174 w 197"/>
                <a:gd name="T9" fmla="*/ 34 h 239"/>
                <a:gd name="T10" fmla="*/ 160 w 197"/>
                <a:gd name="T11" fmla="*/ 20 h 239"/>
                <a:gd name="T12" fmla="*/ 144 w 197"/>
                <a:gd name="T13" fmla="*/ 10 h 239"/>
                <a:gd name="T14" fmla="*/ 124 w 197"/>
                <a:gd name="T15" fmla="*/ 3 h 239"/>
                <a:gd name="T16" fmla="*/ 101 w 197"/>
                <a:gd name="T17" fmla="*/ 0 h 239"/>
                <a:gd name="T18" fmla="*/ 90 w 197"/>
                <a:gd name="T19" fmla="*/ 1 h 239"/>
                <a:gd name="T20" fmla="*/ 70 w 197"/>
                <a:gd name="T21" fmla="*/ 5 h 239"/>
                <a:gd name="T22" fmla="*/ 52 w 197"/>
                <a:gd name="T23" fmla="*/ 12 h 239"/>
                <a:gd name="T24" fmla="*/ 35 w 197"/>
                <a:gd name="T25" fmla="*/ 24 h 239"/>
                <a:gd name="T26" fmla="*/ 21 w 197"/>
                <a:gd name="T27" fmla="*/ 39 h 239"/>
                <a:gd name="T28" fmla="*/ 11 w 197"/>
                <a:gd name="T29" fmla="*/ 58 h 239"/>
                <a:gd name="T30" fmla="*/ 4 w 197"/>
                <a:gd name="T31" fmla="*/ 80 h 239"/>
                <a:gd name="T32" fmla="*/ 0 w 197"/>
                <a:gd name="T33" fmla="*/ 106 h 239"/>
                <a:gd name="T34" fmla="*/ 0 w 197"/>
                <a:gd name="T35" fmla="*/ 120 h 239"/>
                <a:gd name="T36" fmla="*/ 2 w 197"/>
                <a:gd name="T37" fmla="*/ 148 h 239"/>
                <a:gd name="T38" fmla="*/ 9 w 197"/>
                <a:gd name="T39" fmla="*/ 172 h 239"/>
                <a:gd name="T40" fmla="*/ 18 w 197"/>
                <a:gd name="T41" fmla="*/ 193 h 239"/>
                <a:gd name="T42" fmla="*/ 30 w 197"/>
                <a:gd name="T43" fmla="*/ 209 h 239"/>
                <a:gd name="T44" fmla="*/ 36 w 197"/>
                <a:gd name="T45" fmla="*/ 215 h 239"/>
                <a:gd name="T46" fmla="*/ 52 w 197"/>
                <a:gd name="T47" fmla="*/ 226 h 239"/>
                <a:gd name="T48" fmla="*/ 69 w 197"/>
                <a:gd name="T49" fmla="*/ 234 h 239"/>
                <a:gd name="T50" fmla="*/ 89 w 197"/>
                <a:gd name="T51" fmla="*/ 238 h 239"/>
                <a:gd name="T52" fmla="*/ 100 w 197"/>
                <a:gd name="T53" fmla="*/ 239 h 239"/>
                <a:gd name="T54" fmla="*/ 125 w 197"/>
                <a:gd name="T55" fmla="*/ 237 h 239"/>
                <a:gd name="T56" fmla="*/ 146 w 197"/>
                <a:gd name="T57" fmla="*/ 231 h 239"/>
                <a:gd name="T58" fmla="*/ 154 w 197"/>
                <a:gd name="T59" fmla="*/ 227 h 239"/>
                <a:gd name="T60" fmla="*/ 170 w 197"/>
                <a:gd name="T61" fmla="*/ 216 h 239"/>
                <a:gd name="T62" fmla="*/ 152 w 197"/>
                <a:gd name="T63" fmla="*/ 180 h 239"/>
                <a:gd name="T64" fmla="*/ 140 w 197"/>
                <a:gd name="T65" fmla="*/ 188 h 239"/>
                <a:gd name="T66" fmla="*/ 129 w 197"/>
                <a:gd name="T67" fmla="*/ 193 h 239"/>
                <a:gd name="T68" fmla="*/ 117 w 197"/>
                <a:gd name="T69" fmla="*/ 197 h 239"/>
                <a:gd name="T70" fmla="*/ 102 w 197"/>
                <a:gd name="T71" fmla="*/ 198 h 239"/>
                <a:gd name="T72" fmla="*/ 92 w 197"/>
                <a:gd name="T73" fmla="*/ 197 h 239"/>
                <a:gd name="T74" fmla="*/ 73 w 197"/>
                <a:gd name="T75" fmla="*/ 190 h 239"/>
                <a:gd name="T76" fmla="*/ 58 w 197"/>
                <a:gd name="T77" fmla="*/ 175 h 239"/>
                <a:gd name="T78" fmla="*/ 48 w 197"/>
                <a:gd name="T79" fmla="*/ 151 h 239"/>
                <a:gd name="T80" fmla="*/ 196 w 197"/>
                <a:gd name="T81" fmla="*/ 136 h 239"/>
                <a:gd name="T82" fmla="*/ 197 w 197"/>
                <a:gd name="T83" fmla="*/ 127 h 239"/>
                <a:gd name="T84" fmla="*/ 197 w 197"/>
                <a:gd name="T85" fmla="*/ 115 h 239"/>
                <a:gd name="T86" fmla="*/ 45 w 197"/>
                <a:gd name="T87" fmla="*/ 98 h 239"/>
                <a:gd name="T88" fmla="*/ 51 w 197"/>
                <a:gd name="T89" fmla="*/ 74 h 239"/>
                <a:gd name="T90" fmla="*/ 62 w 197"/>
                <a:gd name="T91" fmla="*/ 56 h 239"/>
                <a:gd name="T92" fmla="*/ 77 w 197"/>
                <a:gd name="T93" fmla="*/ 45 h 239"/>
                <a:gd name="T94" fmla="*/ 98 w 197"/>
                <a:gd name="T95" fmla="*/ 41 h 239"/>
                <a:gd name="T96" fmla="*/ 105 w 197"/>
                <a:gd name="T97" fmla="*/ 41 h 239"/>
                <a:gd name="T98" fmla="*/ 117 w 197"/>
                <a:gd name="T99" fmla="*/ 44 h 239"/>
                <a:gd name="T100" fmla="*/ 127 w 197"/>
                <a:gd name="T101" fmla="*/ 48 h 239"/>
                <a:gd name="T102" fmla="*/ 138 w 197"/>
                <a:gd name="T103" fmla="*/ 58 h 239"/>
                <a:gd name="T104" fmla="*/ 148 w 197"/>
                <a:gd name="T105" fmla="*/ 76 h 239"/>
                <a:gd name="T106" fmla="*/ 152 w 197"/>
                <a:gd name="T107" fmla="*/ 9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" h="239">
                  <a:moveTo>
                    <a:pt x="197" y="115"/>
                  </a:moveTo>
                  <a:lnTo>
                    <a:pt x="197" y="115"/>
                  </a:lnTo>
                  <a:lnTo>
                    <a:pt x="197" y="104"/>
                  </a:lnTo>
                  <a:lnTo>
                    <a:pt x="196" y="92"/>
                  </a:lnTo>
                  <a:lnTo>
                    <a:pt x="194" y="81"/>
                  </a:lnTo>
                  <a:lnTo>
                    <a:pt x="192" y="71"/>
                  </a:lnTo>
                  <a:lnTo>
                    <a:pt x="188" y="61"/>
                  </a:lnTo>
                  <a:lnTo>
                    <a:pt x="184" y="52"/>
                  </a:lnTo>
                  <a:lnTo>
                    <a:pt x="179" y="43"/>
                  </a:lnTo>
                  <a:lnTo>
                    <a:pt x="174" y="34"/>
                  </a:lnTo>
                  <a:lnTo>
                    <a:pt x="167" y="27"/>
                  </a:lnTo>
                  <a:lnTo>
                    <a:pt x="160" y="20"/>
                  </a:lnTo>
                  <a:lnTo>
                    <a:pt x="152" y="14"/>
                  </a:lnTo>
                  <a:lnTo>
                    <a:pt x="144" y="10"/>
                  </a:lnTo>
                  <a:lnTo>
                    <a:pt x="134" y="6"/>
                  </a:lnTo>
                  <a:lnTo>
                    <a:pt x="124" y="3"/>
                  </a:lnTo>
                  <a:lnTo>
                    <a:pt x="113" y="1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80" y="2"/>
                  </a:lnTo>
                  <a:lnTo>
                    <a:pt x="70" y="5"/>
                  </a:lnTo>
                  <a:lnTo>
                    <a:pt x="60" y="8"/>
                  </a:lnTo>
                  <a:lnTo>
                    <a:pt x="52" y="12"/>
                  </a:lnTo>
                  <a:lnTo>
                    <a:pt x="42" y="18"/>
                  </a:lnTo>
                  <a:lnTo>
                    <a:pt x="35" y="24"/>
                  </a:lnTo>
                  <a:lnTo>
                    <a:pt x="28" y="31"/>
                  </a:lnTo>
                  <a:lnTo>
                    <a:pt x="21" y="39"/>
                  </a:lnTo>
                  <a:lnTo>
                    <a:pt x="16" y="48"/>
                  </a:lnTo>
                  <a:lnTo>
                    <a:pt x="11" y="58"/>
                  </a:lnTo>
                  <a:lnTo>
                    <a:pt x="7" y="68"/>
                  </a:lnTo>
                  <a:lnTo>
                    <a:pt x="4" y="80"/>
                  </a:lnTo>
                  <a:lnTo>
                    <a:pt x="2" y="92"/>
                  </a:lnTo>
                  <a:lnTo>
                    <a:pt x="0" y="10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34"/>
                  </a:lnTo>
                  <a:lnTo>
                    <a:pt x="2" y="148"/>
                  </a:lnTo>
                  <a:lnTo>
                    <a:pt x="5" y="160"/>
                  </a:lnTo>
                  <a:lnTo>
                    <a:pt x="9" y="172"/>
                  </a:lnTo>
                  <a:lnTo>
                    <a:pt x="13" y="183"/>
                  </a:lnTo>
                  <a:lnTo>
                    <a:pt x="18" y="193"/>
                  </a:lnTo>
                  <a:lnTo>
                    <a:pt x="24" y="201"/>
                  </a:lnTo>
                  <a:lnTo>
                    <a:pt x="30" y="209"/>
                  </a:lnTo>
                  <a:lnTo>
                    <a:pt x="30" y="209"/>
                  </a:lnTo>
                  <a:lnTo>
                    <a:pt x="36" y="215"/>
                  </a:lnTo>
                  <a:lnTo>
                    <a:pt x="43" y="220"/>
                  </a:lnTo>
                  <a:lnTo>
                    <a:pt x="52" y="226"/>
                  </a:lnTo>
                  <a:lnTo>
                    <a:pt x="60" y="230"/>
                  </a:lnTo>
                  <a:lnTo>
                    <a:pt x="69" y="234"/>
                  </a:lnTo>
                  <a:lnTo>
                    <a:pt x="78" y="236"/>
                  </a:lnTo>
                  <a:lnTo>
                    <a:pt x="89" y="238"/>
                  </a:lnTo>
                  <a:lnTo>
                    <a:pt x="100" y="239"/>
                  </a:lnTo>
                  <a:lnTo>
                    <a:pt x="100" y="239"/>
                  </a:lnTo>
                  <a:lnTo>
                    <a:pt x="113" y="238"/>
                  </a:lnTo>
                  <a:lnTo>
                    <a:pt x="125" y="237"/>
                  </a:lnTo>
                  <a:lnTo>
                    <a:pt x="136" y="234"/>
                  </a:lnTo>
                  <a:lnTo>
                    <a:pt x="146" y="231"/>
                  </a:lnTo>
                  <a:lnTo>
                    <a:pt x="146" y="231"/>
                  </a:lnTo>
                  <a:lnTo>
                    <a:pt x="154" y="227"/>
                  </a:lnTo>
                  <a:lnTo>
                    <a:pt x="162" y="222"/>
                  </a:lnTo>
                  <a:lnTo>
                    <a:pt x="170" y="216"/>
                  </a:lnTo>
                  <a:lnTo>
                    <a:pt x="179" y="209"/>
                  </a:lnTo>
                  <a:lnTo>
                    <a:pt x="152" y="180"/>
                  </a:lnTo>
                  <a:lnTo>
                    <a:pt x="152" y="180"/>
                  </a:lnTo>
                  <a:lnTo>
                    <a:pt x="140" y="188"/>
                  </a:lnTo>
                  <a:lnTo>
                    <a:pt x="129" y="193"/>
                  </a:lnTo>
                  <a:lnTo>
                    <a:pt x="129" y="193"/>
                  </a:lnTo>
                  <a:lnTo>
                    <a:pt x="123" y="195"/>
                  </a:lnTo>
                  <a:lnTo>
                    <a:pt x="117" y="197"/>
                  </a:lnTo>
                  <a:lnTo>
                    <a:pt x="110" y="198"/>
                  </a:lnTo>
                  <a:lnTo>
                    <a:pt x="102" y="198"/>
                  </a:lnTo>
                  <a:lnTo>
                    <a:pt x="102" y="198"/>
                  </a:lnTo>
                  <a:lnTo>
                    <a:pt x="92" y="197"/>
                  </a:lnTo>
                  <a:lnTo>
                    <a:pt x="82" y="195"/>
                  </a:lnTo>
                  <a:lnTo>
                    <a:pt x="73" y="190"/>
                  </a:lnTo>
                  <a:lnTo>
                    <a:pt x="65" y="183"/>
                  </a:lnTo>
                  <a:lnTo>
                    <a:pt x="58" y="175"/>
                  </a:lnTo>
                  <a:lnTo>
                    <a:pt x="52" y="164"/>
                  </a:lnTo>
                  <a:lnTo>
                    <a:pt x="48" y="151"/>
                  </a:lnTo>
                  <a:lnTo>
                    <a:pt x="44" y="136"/>
                  </a:lnTo>
                  <a:lnTo>
                    <a:pt x="196" y="136"/>
                  </a:lnTo>
                  <a:lnTo>
                    <a:pt x="196" y="136"/>
                  </a:lnTo>
                  <a:lnTo>
                    <a:pt x="197" y="127"/>
                  </a:lnTo>
                  <a:lnTo>
                    <a:pt x="197" y="115"/>
                  </a:lnTo>
                  <a:lnTo>
                    <a:pt x="197" y="115"/>
                  </a:lnTo>
                  <a:close/>
                  <a:moveTo>
                    <a:pt x="45" y="98"/>
                  </a:moveTo>
                  <a:lnTo>
                    <a:pt x="45" y="98"/>
                  </a:lnTo>
                  <a:lnTo>
                    <a:pt x="48" y="85"/>
                  </a:lnTo>
                  <a:lnTo>
                    <a:pt x="51" y="74"/>
                  </a:lnTo>
                  <a:lnTo>
                    <a:pt x="56" y="64"/>
                  </a:lnTo>
                  <a:lnTo>
                    <a:pt x="62" y="56"/>
                  </a:lnTo>
                  <a:lnTo>
                    <a:pt x="69" y="49"/>
                  </a:lnTo>
                  <a:lnTo>
                    <a:pt x="77" y="45"/>
                  </a:lnTo>
                  <a:lnTo>
                    <a:pt x="87" y="42"/>
                  </a:lnTo>
                  <a:lnTo>
                    <a:pt x="98" y="41"/>
                  </a:lnTo>
                  <a:lnTo>
                    <a:pt x="98" y="41"/>
                  </a:lnTo>
                  <a:lnTo>
                    <a:pt x="105" y="41"/>
                  </a:lnTo>
                  <a:lnTo>
                    <a:pt x="111" y="42"/>
                  </a:lnTo>
                  <a:lnTo>
                    <a:pt x="117" y="44"/>
                  </a:lnTo>
                  <a:lnTo>
                    <a:pt x="122" y="45"/>
                  </a:lnTo>
                  <a:lnTo>
                    <a:pt x="127" y="48"/>
                  </a:lnTo>
                  <a:lnTo>
                    <a:pt x="131" y="51"/>
                  </a:lnTo>
                  <a:lnTo>
                    <a:pt x="138" y="58"/>
                  </a:lnTo>
                  <a:lnTo>
                    <a:pt x="144" y="66"/>
                  </a:lnTo>
                  <a:lnTo>
                    <a:pt x="148" y="76"/>
                  </a:lnTo>
                  <a:lnTo>
                    <a:pt x="151" y="87"/>
                  </a:lnTo>
                  <a:lnTo>
                    <a:pt x="152" y="98"/>
                  </a:lnTo>
                  <a:lnTo>
                    <a:pt x="45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6" name="Freeform 95"/>
            <p:cNvSpPr>
              <a:spLocks/>
            </p:cNvSpPr>
            <p:nvPr userDrawn="1"/>
          </p:nvSpPr>
          <p:spPr bwMode="auto">
            <a:xfrm>
              <a:off x="1025525" y="6151563"/>
              <a:ext cx="73025" cy="95250"/>
            </a:xfrm>
            <a:custGeom>
              <a:avLst/>
              <a:gdLst>
                <a:gd name="T0" fmla="*/ 181 w 181"/>
                <a:gd name="T1" fmla="*/ 39 h 239"/>
                <a:gd name="T2" fmla="*/ 165 w 181"/>
                <a:gd name="T3" fmla="*/ 22 h 239"/>
                <a:gd name="T4" fmla="*/ 145 w 181"/>
                <a:gd name="T5" fmla="*/ 10 h 239"/>
                <a:gd name="T6" fmla="*/ 124 w 181"/>
                <a:gd name="T7" fmla="*/ 3 h 239"/>
                <a:gd name="T8" fmla="*/ 100 w 181"/>
                <a:gd name="T9" fmla="*/ 0 h 239"/>
                <a:gd name="T10" fmla="*/ 90 w 181"/>
                <a:gd name="T11" fmla="*/ 1 h 239"/>
                <a:gd name="T12" fmla="*/ 70 w 181"/>
                <a:gd name="T13" fmla="*/ 5 h 239"/>
                <a:gd name="T14" fmla="*/ 52 w 181"/>
                <a:gd name="T15" fmla="*/ 13 h 239"/>
                <a:gd name="T16" fmla="*/ 36 w 181"/>
                <a:gd name="T17" fmla="*/ 25 h 239"/>
                <a:gd name="T18" fmla="*/ 23 w 181"/>
                <a:gd name="T19" fmla="*/ 40 h 239"/>
                <a:gd name="T20" fmla="*/ 12 w 181"/>
                <a:gd name="T21" fmla="*/ 59 h 239"/>
                <a:gd name="T22" fmla="*/ 5 w 181"/>
                <a:gd name="T23" fmla="*/ 81 h 239"/>
                <a:gd name="T24" fmla="*/ 1 w 181"/>
                <a:gd name="T25" fmla="*/ 106 h 239"/>
                <a:gd name="T26" fmla="*/ 0 w 181"/>
                <a:gd name="T27" fmla="*/ 120 h 239"/>
                <a:gd name="T28" fmla="*/ 2 w 181"/>
                <a:gd name="T29" fmla="*/ 146 h 239"/>
                <a:gd name="T30" fmla="*/ 8 w 181"/>
                <a:gd name="T31" fmla="*/ 169 h 239"/>
                <a:gd name="T32" fmla="*/ 17 w 181"/>
                <a:gd name="T33" fmla="*/ 189 h 239"/>
                <a:gd name="T34" fmla="*/ 29 w 181"/>
                <a:gd name="T35" fmla="*/ 206 h 239"/>
                <a:gd name="T36" fmla="*/ 43 w 181"/>
                <a:gd name="T37" fmla="*/ 220 h 239"/>
                <a:gd name="T38" fmla="*/ 60 w 181"/>
                <a:gd name="T39" fmla="*/ 230 h 239"/>
                <a:gd name="T40" fmla="*/ 79 w 181"/>
                <a:gd name="T41" fmla="*/ 237 h 239"/>
                <a:gd name="T42" fmla="*/ 99 w 181"/>
                <a:gd name="T43" fmla="*/ 239 h 239"/>
                <a:gd name="T44" fmla="*/ 114 w 181"/>
                <a:gd name="T45" fmla="*/ 238 h 239"/>
                <a:gd name="T46" fmla="*/ 138 w 181"/>
                <a:gd name="T47" fmla="*/ 231 h 239"/>
                <a:gd name="T48" fmla="*/ 158 w 181"/>
                <a:gd name="T49" fmla="*/ 220 h 239"/>
                <a:gd name="T50" fmla="*/ 174 w 181"/>
                <a:gd name="T51" fmla="*/ 204 h 239"/>
                <a:gd name="T52" fmla="*/ 152 w 181"/>
                <a:gd name="T53" fmla="*/ 168 h 239"/>
                <a:gd name="T54" fmla="*/ 140 w 181"/>
                <a:gd name="T55" fmla="*/ 180 h 239"/>
                <a:gd name="T56" fmla="*/ 128 w 181"/>
                <a:gd name="T57" fmla="*/ 189 h 239"/>
                <a:gd name="T58" fmla="*/ 115 w 181"/>
                <a:gd name="T59" fmla="*/ 194 h 239"/>
                <a:gd name="T60" fmla="*/ 100 w 181"/>
                <a:gd name="T61" fmla="*/ 196 h 239"/>
                <a:gd name="T62" fmla="*/ 94 w 181"/>
                <a:gd name="T63" fmla="*/ 196 h 239"/>
                <a:gd name="T64" fmla="*/ 82 w 181"/>
                <a:gd name="T65" fmla="*/ 193 h 239"/>
                <a:gd name="T66" fmla="*/ 72 w 181"/>
                <a:gd name="T67" fmla="*/ 187 h 239"/>
                <a:gd name="T68" fmla="*/ 63 w 181"/>
                <a:gd name="T69" fmla="*/ 179 h 239"/>
                <a:gd name="T70" fmla="*/ 56 w 181"/>
                <a:gd name="T71" fmla="*/ 169 h 239"/>
                <a:gd name="T72" fmla="*/ 49 w 181"/>
                <a:gd name="T73" fmla="*/ 150 h 239"/>
                <a:gd name="T74" fmla="*/ 45 w 181"/>
                <a:gd name="T75" fmla="*/ 119 h 239"/>
                <a:gd name="T76" fmla="*/ 46 w 181"/>
                <a:gd name="T77" fmla="*/ 102 h 239"/>
                <a:gd name="T78" fmla="*/ 54 w 181"/>
                <a:gd name="T79" fmla="*/ 74 h 239"/>
                <a:gd name="T80" fmla="*/ 60 w 181"/>
                <a:gd name="T81" fmla="*/ 64 h 239"/>
                <a:gd name="T82" fmla="*/ 68 w 181"/>
                <a:gd name="T83" fmla="*/ 55 h 239"/>
                <a:gd name="T84" fmla="*/ 77 w 181"/>
                <a:gd name="T85" fmla="*/ 48 h 239"/>
                <a:gd name="T86" fmla="*/ 87 w 181"/>
                <a:gd name="T87" fmla="*/ 44 h 239"/>
                <a:gd name="T88" fmla="*/ 99 w 181"/>
                <a:gd name="T89" fmla="*/ 43 h 239"/>
                <a:gd name="T90" fmla="*/ 107 w 181"/>
                <a:gd name="T91" fmla="*/ 43 h 239"/>
                <a:gd name="T92" fmla="*/ 121 w 181"/>
                <a:gd name="T93" fmla="*/ 47 h 239"/>
                <a:gd name="T94" fmla="*/ 134 w 181"/>
                <a:gd name="T95" fmla="*/ 54 h 239"/>
                <a:gd name="T96" fmla="*/ 148 w 181"/>
                <a:gd name="T97" fmla="*/ 64 h 239"/>
                <a:gd name="T98" fmla="*/ 181 w 181"/>
                <a:gd name="T99" fmla="*/ 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1" h="239">
                  <a:moveTo>
                    <a:pt x="181" y="39"/>
                  </a:moveTo>
                  <a:lnTo>
                    <a:pt x="181" y="39"/>
                  </a:lnTo>
                  <a:lnTo>
                    <a:pt x="173" y="30"/>
                  </a:lnTo>
                  <a:lnTo>
                    <a:pt x="165" y="22"/>
                  </a:lnTo>
                  <a:lnTo>
                    <a:pt x="155" y="16"/>
                  </a:lnTo>
                  <a:lnTo>
                    <a:pt x="145" y="10"/>
                  </a:lnTo>
                  <a:lnTo>
                    <a:pt x="135" y="6"/>
                  </a:lnTo>
                  <a:lnTo>
                    <a:pt x="124" y="3"/>
                  </a:lnTo>
                  <a:lnTo>
                    <a:pt x="113" y="1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0" y="1"/>
                  </a:lnTo>
                  <a:lnTo>
                    <a:pt x="80" y="2"/>
                  </a:lnTo>
                  <a:lnTo>
                    <a:pt x="70" y="5"/>
                  </a:lnTo>
                  <a:lnTo>
                    <a:pt x="61" y="8"/>
                  </a:lnTo>
                  <a:lnTo>
                    <a:pt x="52" y="13"/>
                  </a:lnTo>
                  <a:lnTo>
                    <a:pt x="44" y="18"/>
                  </a:lnTo>
                  <a:lnTo>
                    <a:pt x="36" y="25"/>
                  </a:lnTo>
                  <a:lnTo>
                    <a:pt x="29" y="32"/>
                  </a:lnTo>
                  <a:lnTo>
                    <a:pt x="23" y="40"/>
                  </a:lnTo>
                  <a:lnTo>
                    <a:pt x="17" y="49"/>
                  </a:lnTo>
                  <a:lnTo>
                    <a:pt x="12" y="59"/>
                  </a:lnTo>
                  <a:lnTo>
                    <a:pt x="8" y="70"/>
                  </a:lnTo>
                  <a:lnTo>
                    <a:pt x="5" y="81"/>
                  </a:lnTo>
                  <a:lnTo>
                    <a:pt x="2" y="93"/>
                  </a:lnTo>
                  <a:lnTo>
                    <a:pt x="1" y="10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1" y="133"/>
                  </a:lnTo>
                  <a:lnTo>
                    <a:pt x="2" y="146"/>
                  </a:lnTo>
                  <a:lnTo>
                    <a:pt x="4" y="158"/>
                  </a:lnTo>
                  <a:lnTo>
                    <a:pt x="8" y="169"/>
                  </a:lnTo>
                  <a:lnTo>
                    <a:pt x="12" y="179"/>
                  </a:lnTo>
                  <a:lnTo>
                    <a:pt x="17" y="189"/>
                  </a:lnTo>
                  <a:lnTo>
                    <a:pt x="22" y="198"/>
                  </a:lnTo>
                  <a:lnTo>
                    <a:pt x="29" y="206"/>
                  </a:lnTo>
                  <a:lnTo>
                    <a:pt x="36" y="214"/>
                  </a:lnTo>
                  <a:lnTo>
                    <a:pt x="43" y="220"/>
                  </a:lnTo>
                  <a:lnTo>
                    <a:pt x="51" y="226"/>
                  </a:lnTo>
                  <a:lnTo>
                    <a:pt x="60" y="230"/>
                  </a:lnTo>
                  <a:lnTo>
                    <a:pt x="69" y="234"/>
                  </a:lnTo>
                  <a:lnTo>
                    <a:pt x="79" y="237"/>
                  </a:lnTo>
                  <a:lnTo>
                    <a:pt x="89" y="238"/>
                  </a:lnTo>
                  <a:lnTo>
                    <a:pt x="99" y="239"/>
                  </a:lnTo>
                  <a:lnTo>
                    <a:pt x="99" y="239"/>
                  </a:lnTo>
                  <a:lnTo>
                    <a:pt x="114" y="238"/>
                  </a:lnTo>
                  <a:lnTo>
                    <a:pt x="127" y="235"/>
                  </a:lnTo>
                  <a:lnTo>
                    <a:pt x="138" y="231"/>
                  </a:lnTo>
                  <a:lnTo>
                    <a:pt x="149" y="226"/>
                  </a:lnTo>
                  <a:lnTo>
                    <a:pt x="158" y="220"/>
                  </a:lnTo>
                  <a:lnTo>
                    <a:pt x="167" y="212"/>
                  </a:lnTo>
                  <a:lnTo>
                    <a:pt x="174" y="204"/>
                  </a:lnTo>
                  <a:lnTo>
                    <a:pt x="181" y="196"/>
                  </a:lnTo>
                  <a:lnTo>
                    <a:pt x="152" y="168"/>
                  </a:lnTo>
                  <a:lnTo>
                    <a:pt x="152" y="168"/>
                  </a:lnTo>
                  <a:lnTo>
                    <a:pt x="140" y="180"/>
                  </a:lnTo>
                  <a:lnTo>
                    <a:pt x="134" y="185"/>
                  </a:lnTo>
                  <a:lnTo>
                    <a:pt x="128" y="189"/>
                  </a:lnTo>
                  <a:lnTo>
                    <a:pt x="121" y="192"/>
                  </a:lnTo>
                  <a:lnTo>
                    <a:pt x="115" y="194"/>
                  </a:lnTo>
                  <a:lnTo>
                    <a:pt x="108" y="196"/>
                  </a:lnTo>
                  <a:lnTo>
                    <a:pt x="100" y="196"/>
                  </a:lnTo>
                  <a:lnTo>
                    <a:pt x="100" y="196"/>
                  </a:lnTo>
                  <a:lnTo>
                    <a:pt x="94" y="196"/>
                  </a:lnTo>
                  <a:lnTo>
                    <a:pt x="88" y="195"/>
                  </a:lnTo>
                  <a:lnTo>
                    <a:pt x="82" y="193"/>
                  </a:lnTo>
                  <a:lnTo>
                    <a:pt x="77" y="190"/>
                  </a:lnTo>
                  <a:lnTo>
                    <a:pt x="72" y="187"/>
                  </a:lnTo>
                  <a:lnTo>
                    <a:pt x="67" y="184"/>
                  </a:lnTo>
                  <a:lnTo>
                    <a:pt x="63" y="179"/>
                  </a:lnTo>
                  <a:lnTo>
                    <a:pt x="60" y="174"/>
                  </a:lnTo>
                  <a:lnTo>
                    <a:pt x="56" y="169"/>
                  </a:lnTo>
                  <a:lnTo>
                    <a:pt x="53" y="163"/>
                  </a:lnTo>
                  <a:lnTo>
                    <a:pt x="49" y="150"/>
                  </a:lnTo>
                  <a:lnTo>
                    <a:pt x="46" y="135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6" y="102"/>
                  </a:lnTo>
                  <a:lnTo>
                    <a:pt x="49" y="87"/>
                  </a:lnTo>
                  <a:lnTo>
                    <a:pt x="54" y="74"/>
                  </a:lnTo>
                  <a:lnTo>
                    <a:pt x="57" y="69"/>
                  </a:lnTo>
                  <a:lnTo>
                    <a:pt x="60" y="64"/>
                  </a:lnTo>
                  <a:lnTo>
                    <a:pt x="64" y="59"/>
                  </a:lnTo>
                  <a:lnTo>
                    <a:pt x="68" y="55"/>
                  </a:lnTo>
                  <a:lnTo>
                    <a:pt x="72" y="51"/>
                  </a:lnTo>
                  <a:lnTo>
                    <a:pt x="77" y="48"/>
                  </a:lnTo>
                  <a:lnTo>
                    <a:pt x="82" y="46"/>
                  </a:lnTo>
                  <a:lnTo>
                    <a:pt x="87" y="44"/>
                  </a:lnTo>
                  <a:lnTo>
                    <a:pt x="93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107" y="43"/>
                  </a:lnTo>
                  <a:lnTo>
                    <a:pt x="114" y="45"/>
                  </a:lnTo>
                  <a:lnTo>
                    <a:pt x="121" y="47"/>
                  </a:lnTo>
                  <a:lnTo>
                    <a:pt x="128" y="50"/>
                  </a:lnTo>
                  <a:lnTo>
                    <a:pt x="134" y="54"/>
                  </a:lnTo>
                  <a:lnTo>
                    <a:pt x="141" y="59"/>
                  </a:lnTo>
                  <a:lnTo>
                    <a:pt x="148" y="64"/>
                  </a:lnTo>
                  <a:lnTo>
                    <a:pt x="155" y="71"/>
                  </a:lnTo>
                  <a:lnTo>
                    <a:pt x="181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7" name="Freeform 96"/>
            <p:cNvSpPr>
              <a:spLocks/>
            </p:cNvSpPr>
            <p:nvPr userDrawn="1"/>
          </p:nvSpPr>
          <p:spPr bwMode="auto">
            <a:xfrm>
              <a:off x="1108075" y="6153151"/>
              <a:ext cx="73025" cy="92075"/>
            </a:xfrm>
            <a:custGeom>
              <a:avLst/>
              <a:gdLst>
                <a:gd name="T0" fmla="*/ 185 w 185"/>
                <a:gd name="T1" fmla="*/ 39 h 229"/>
                <a:gd name="T2" fmla="*/ 185 w 185"/>
                <a:gd name="T3" fmla="*/ 0 h 229"/>
                <a:gd name="T4" fmla="*/ 0 w 185"/>
                <a:gd name="T5" fmla="*/ 0 h 229"/>
                <a:gd name="T6" fmla="*/ 0 w 185"/>
                <a:gd name="T7" fmla="*/ 39 h 229"/>
                <a:gd name="T8" fmla="*/ 70 w 185"/>
                <a:gd name="T9" fmla="*/ 39 h 229"/>
                <a:gd name="T10" fmla="*/ 70 w 185"/>
                <a:gd name="T11" fmla="*/ 229 h 229"/>
                <a:gd name="T12" fmla="*/ 116 w 185"/>
                <a:gd name="T13" fmla="*/ 229 h 229"/>
                <a:gd name="T14" fmla="*/ 116 w 185"/>
                <a:gd name="T15" fmla="*/ 39 h 229"/>
                <a:gd name="T16" fmla="*/ 185 w 185"/>
                <a:gd name="T17" fmla="*/ 3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229">
                  <a:moveTo>
                    <a:pt x="185" y="39"/>
                  </a:moveTo>
                  <a:lnTo>
                    <a:pt x="185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70" y="39"/>
                  </a:lnTo>
                  <a:lnTo>
                    <a:pt x="70" y="229"/>
                  </a:lnTo>
                  <a:lnTo>
                    <a:pt x="116" y="229"/>
                  </a:lnTo>
                  <a:lnTo>
                    <a:pt x="116" y="39"/>
                  </a:lnTo>
                  <a:lnTo>
                    <a:pt x="185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8" name="Freeform 97"/>
            <p:cNvSpPr>
              <a:spLocks noEditPoints="1"/>
            </p:cNvSpPr>
            <p:nvPr userDrawn="1"/>
          </p:nvSpPr>
          <p:spPr bwMode="auto">
            <a:xfrm>
              <a:off x="1193800" y="6153151"/>
              <a:ext cx="74613" cy="92075"/>
            </a:xfrm>
            <a:custGeom>
              <a:avLst/>
              <a:gdLst>
                <a:gd name="T0" fmla="*/ 44 w 184"/>
                <a:gd name="T1" fmla="*/ 0 h 229"/>
                <a:gd name="T2" fmla="*/ 0 w 184"/>
                <a:gd name="T3" fmla="*/ 0 h 229"/>
                <a:gd name="T4" fmla="*/ 0 w 184"/>
                <a:gd name="T5" fmla="*/ 229 h 229"/>
                <a:gd name="T6" fmla="*/ 105 w 184"/>
                <a:gd name="T7" fmla="*/ 229 h 229"/>
                <a:gd name="T8" fmla="*/ 105 w 184"/>
                <a:gd name="T9" fmla="*/ 229 h 229"/>
                <a:gd name="T10" fmla="*/ 114 w 184"/>
                <a:gd name="T11" fmla="*/ 229 h 229"/>
                <a:gd name="T12" fmla="*/ 122 w 184"/>
                <a:gd name="T13" fmla="*/ 228 h 229"/>
                <a:gd name="T14" fmla="*/ 129 w 184"/>
                <a:gd name="T15" fmla="*/ 226 h 229"/>
                <a:gd name="T16" fmla="*/ 137 w 184"/>
                <a:gd name="T17" fmla="*/ 224 h 229"/>
                <a:gd name="T18" fmla="*/ 144 w 184"/>
                <a:gd name="T19" fmla="*/ 222 h 229"/>
                <a:gd name="T20" fmla="*/ 150 w 184"/>
                <a:gd name="T21" fmla="*/ 218 h 229"/>
                <a:gd name="T22" fmla="*/ 156 w 184"/>
                <a:gd name="T23" fmla="*/ 214 h 229"/>
                <a:gd name="T24" fmla="*/ 162 w 184"/>
                <a:gd name="T25" fmla="*/ 210 h 229"/>
                <a:gd name="T26" fmla="*/ 167 w 184"/>
                <a:gd name="T27" fmla="*/ 205 h 229"/>
                <a:gd name="T28" fmla="*/ 171 w 184"/>
                <a:gd name="T29" fmla="*/ 200 h 229"/>
                <a:gd name="T30" fmla="*/ 175 w 184"/>
                <a:gd name="T31" fmla="*/ 193 h 229"/>
                <a:gd name="T32" fmla="*/ 178 w 184"/>
                <a:gd name="T33" fmla="*/ 187 h 229"/>
                <a:gd name="T34" fmla="*/ 180 w 184"/>
                <a:gd name="T35" fmla="*/ 180 h 229"/>
                <a:gd name="T36" fmla="*/ 182 w 184"/>
                <a:gd name="T37" fmla="*/ 172 h 229"/>
                <a:gd name="T38" fmla="*/ 183 w 184"/>
                <a:gd name="T39" fmla="*/ 163 h 229"/>
                <a:gd name="T40" fmla="*/ 184 w 184"/>
                <a:gd name="T41" fmla="*/ 154 h 229"/>
                <a:gd name="T42" fmla="*/ 184 w 184"/>
                <a:gd name="T43" fmla="*/ 154 h 229"/>
                <a:gd name="T44" fmla="*/ 183 w 184"/>
                <a:gd name="T45" fmla="*/ 146 h 229"/>
                <a:gd name="T46" fmla="*/ 182 w 184"/>
                <a:gd name="T47" fmla="*/ 137 h 229"/>
                <a:gd name="T48" fmla="*/ 180 w 184"/>
                <a:gd name="T49" fmla="*/ 130 h 229"/>
                <a:gd name="T50" fmla="*/ 178 w 184"/>
                <a:gd name="T51" fmla="*/ 122 h 229"/>
                <a:gd name="T52" fmla="*/ 175 w 184"/>
                <a:gd name="T53" fmla="*/ 116 h 229"/>
                <a:gd name="T54" fmla="*/ 171 w 184"/>
                <a:gd name="T55" fmla="*/ 110 h 229"/>
                <a:gd name="T56" fmla="*/ 167 w 184"/>
                <a:gd name="T57" fmla="*/ 104 h 229"/>
                <a:gd name="T58" fmla="*/ 162 w 184"/>
                <a:gd name="T59" fmla="*/ 99 h 229"/>
                <a:gd name="T60" fmla="*/ 157 w 184"/>
                <a:gd name="T61" fmla="*/ 95 h 229"/>
                <a:gd name="T62" fmla="*/ 151 w 184"/>
                <a:gd name="T63" fmla="*/ 91 h 229"/>
                <a:gd name="T64" fmla="*/ 145 w 184"/>
                <a:gd name="T65" fmla="*/ 88 h 229"/>
                <a:gd name="T66" fmla="*/ 138 w 184"/>
                <a:gd name="T67" fmla="*/ 85 h 229"/>
                <a:gd name="T68" fmla="*/ 131 w 184"/>
                <a:gd name="T69" fmla="*/ 83 h 229"/>
                <a:gd name="T70" fmla="*/ 123 w 184"/>
                <a:gd name="T71" fmla="*/ 82 h 229"/>
                <a:gd name="T72" fmla="*/ 116 w 184"/>
                <a:gd name="T73" fmla="*/ 81 h 229"/>
                <a:gd name="T74" fmla="*/ 108 w 184"/>
                <a:gd name="T75" fmla="*/ 81 h 229"/>
                <a:gd name="T76" fmla="*/ 44 w 184"/>
                <a:gd name="T77" fmla="*/ 81 h 229"/>
                <a:gd name="T78" fmla="*/ 44 w 184"/>
                <a:gd name="T79" fmla="*/ 0 h 229"/>
                <a:gd name="T80" fmla="*/ 44 w 184"/>
                <a:gd name="T81" fmla="*/ 192 h 229"/>
                <a:gd name="T82" fmla="*/ 44 w 184"/>
                <a:gd name="T83" fmla="*/ 118 h 229"/>
                <a:gd name="T84" fmla="*/ 102 w 184"/>
                <a:gd name="T85" fmla="*/ 118 h 229"/>
                <a:gd name="T86" fmla="*/ 102 w 184"/>
                <a:gd name="T87" fmla="*/ 118 h 229"/>
                <a:gd name="T88" fmla="*/ 110 w 184"/>
                <a:gd name="T89" fmla="*/ 118 h 229"/>
                <a:gd name="T90" fmla="*/ 117 w 184"/>
                <a:gd name="T91" fmla="*/ 120 h 229"/>
                <a:gd name="T92" fmla="*/ 123 w 184"/>
                <a:gd name="T93" fmla="*/ 123 h 229"/>
                <a:gd name="T94" fmla="*/ 129 w 184"/>
                <a:gd name="T95" fmla="*/ 127 h 229"/>
                <a:gd name="T96" fmla="*/ 133 w 184"/>
                <a:gd name="T97" fmla="*/ 133 h 229"/>
                <a:gd name="T98" fmla="*/ 136 w 184"/>
                <a:gd name="T99" fmla="*/ 139 h 229"/>
                <a:gd name="T100" fmla="*/ 138 w 184"/>
                <a:gd name="T101" fmla="*/ 146 h 229"/>
                <a:gd name="T102" fmla="*/ 139 w 184"/>
                <a:gd name="T103" fmla="*/ 155 h 229"/>
                <a:gd name="T104" fmla="*/ 139 w 184"/>
                <a:gd name="T105" fmla="*/ 155 h 229"/>
                <a:gd name="T106" fmla="*/ 138 w 184"/>
                <a:gd name="T107" fmla="*/ 163 h 229"/>
                <a:gd name="T108" fmla="*/ 136 w 184"/>
                <a:gd name="T109" fmla="*/ 170 h 229"/>
                <a:gd name="T110" fmla="*/ 133 w 184"/>
                <a:gd name="T111" fmla="*/ 177 h 229"/>
                <a:gd name="T112" fmla="*/ 129 w 184"/>
                <a:gd name="T113" fmla="*/ 182 h 229"/>
                <a:gd name="T114" fmla="*/ 124 w 184"/>
                <a:gd name="T115" fmla="*/ 186 h 229"/>
                <a:gd name="T116" fmla="*/ 118 w 184"/>
                <a:gd name="T117" fmla="*/ 189 h 229"/>
                <a:gd name="T118" fmla="*/ 110 w 184"/>
                <a:gd name="T119" fmla="*/ 191 h 229"/>
                <a:gd name="T120" fmla="*/ 102 w 184"/>
                <a:gd name="T121" fmla="*/ 192 h 229"/>
                <a:gd name="T122" fmla="*/ 44 w 184"/>
                <a:gd name="T123" fmla="*/ 19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4" h="229">
                  <a:moveTo>
                    <a:pt x="44" y="0"/>
                  </a:moveTo>
                  <a:lnTo>
                    <a:pt x="0" y="0"/>
                  </a:lnTo>
                  <a:lnTo>
                    <a:pt x="0" y="229"/>
                  </a:lnTo>
                  <a:lnTo>
                    <a:pt x="105" y="229"/>
                  </a:lnTo>
                  <a:lnTo>
                    <a:pt x="105" y="229"/>
                  </a:lnTo>
                  <a:lnTo>
                    <a:pt x="114" y="229"/>
                  </a:lnTo>
                  <a:lnTo>
                    <a:pt x="122" y="228"/>
                  </a:lnTo>
                  <a:lnTo>
                    <a:pt x="129" y="226"/>
                  </a:lnTo>
                  <a:lnTo>
                    <a:pt x="137" y="224"/>
                  </a:lnTo>
                  <a:lnTo>
                    <a:pt x="144" y="222"/>
                  </a:lnTo>
                  <a:lnTo>
                    <a:pt x="150" y="218"/>
                  </a:lnTo>
                  <a:lnTo>
                    <a:pt x="156" y="214"/>
                  </a:lnTo>
                  <a:lnTo>
                    <a:pt x="162" y="210"/>
                  </a:lnTo>
                  <a:lnTo>
                    <a:pt x="167" y="205"/>
                  </a:lnTo>
                  <a:lnTo>
                    <a:pt x="171" y="200"/>
                  </a:lnTo>
                  <a:lnTo>
                    <a:pt x="175" y="193"/>
                  </a:lnTo>
                  <a:lnTo>
                    <a:pt x="178" y="187"/>
                  </a:lnTo>
                  <a:lnTo>
                    <a:pt x="180" y="180"/>
                  </a:lnTo>
                  <a:lnTo>
                    <a:pt x="182" y="172"/>
                  </a:lnTo>
                  <a:lnTo>
                    <a:pt x="183" y="163"/>
                  </a:lnTo>
                  <a:lnTo>
                    <a:pt x="184" y="154"/>
                  </a:lnTo>
                  <a:lnTo>
                    <a:pt x="184" y="154"/>
                  </a:lnTo>
                  <a:lnTo>
                    <a:pt x="183" y="146"/>
                  </a:lnTo>
                  <a:lnTo>
                    <a:pt x="182" y="137"/>
                  </a:lnTo>
                  <a:lnTo>
                    <a:pt x="180" y="130"/>
                  </a:lnTo>
                  <a:lnTo>
                    <a:pt x="178" y="122"/>
                  </a:lnTo>
                  <a:lnTo>
                    <a:pt x="175" y="116"/>
                  </a:lnTo>
                  <a:lnTo>
                    <a:pt x="171" y="110"/>
                  </a:lnTo>
                  <a:lnTo>
                    <a:pt x="167" y="104"/>
                  </a:lnTo>
                  <a:lnTo>
                    <a:pt x="162" y="99"/>
                  </a:lnTo>
                  <a:lnTo>
                    <a:pt x="157" y="95"/>
                  </a:lnTo>
                  <a:lnTo>
                    <a:pt x="151" y="91"/>
                  </a:lnTo>
                  <a:lnTo>
                    <a:pt x="145" y="88"/>
                  </a:lnTo>
                  <a:lnTo>
                    <a:pt x="138" y="85"/>
                  </a:lnTo>
                  <a:lnTo>
                    <a:pt x="131" y="83"/>
                  </a:lnTo>
                  <a:lnTo>
                    <a:pt x="123" y="82"/>
                  </a:lnTo>
                  <a:lnTo>
                    <a:pt x="116" y="81"/>
                  </a:lnTo>
                  <a:lnTo>
                    <a:pt x="108" y="81"/>
                  </a:lnTo>
                  <a:lnTo>
                    <a:pt x="44" y="81"/>
                  </a:lnTo>
                  <a:lnTo>
                    <a:pt x="44" y="0"/>
                  </a:lnTo>
                  <a:close/>
                  <a:moveTo>
                    <a:pt x="44" y="192"/>
                  </a:moveTo>
                  <a:lnTo>
                    <a:pt x="44" y="118"/>
                  </a:lnTo>
                  <a:lnTo>
                    <a:pt x="102" y="118"/>
                  </a:lnTo>
                  <a:lnTo>
                    <a:pt x="102" y="118"/>
                  </a:lnTo>
                  <a:lnTo>
                    <a:pt x="110" y="118"/>
                  </a:lnTo>
                  <a:lnTo>
                    <a:pt x="117" y="120"/>
                  </a:lnTo>
                  <a:lnTo>
                    <a:pt x="123" y="123"/>
                  </a:lnTo>
                  <a:lnTo>
                    <a:pt x="129" y="127"/>
                  </a:lnTo>
                  <a:lnTo>
                    <a:pt x="133" y="133"/>
                  </a:lnTo>
                  <a:lnTo>
                    <a:pt x="136" y="139"/>
                  </a:lnTo>
                  <a:lnTo>
                    <a:pt x="138" y="146"/>
                  </a:lnTo>
                  <a:lnTo>
                    <a:pt x="139" y="155"/>
                  </a:lnTo>
                  <a:lnTo>
                    <a:pt x="139" y="155"/>
                  </a:lnTo>
                  <a:lnTo>
                    <a:pt x="138" y="163"/>
                  </a:lnTo>
                  <a:lnTo>
                    <a:pt x="136" y="170"/>
                  </a:lnTo>
                  <a:lnTo>
                    <a:pt x="133" y="177"/>
                  </a:lnTo>
                  <a:lnTo>
                    <a:pt x="129" y="182"/>
                  </a:lnTo>
                  <a:lnTo>
                    <a:pt x="124" y="186"/>
                  </a:lnTo>
                  <a:lnTo>
                    <a:pt x="118" y="189"/>
                  </a:lnTo>
                  <a:lnTo>
                    <a:pt x="110" y="191"/>
                  </a:lnTo>
                  <a:lnTo>
                    <a:pt x="102" y="192"/>
                  </a:lnTo>
                  <a:lnTo>
                    <a:pt x="44" y="1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9" name="Freeform 98"/>
            <p:cNvSpPr>
              <a:spLocks noEditPoints="1"/>
            </p:cNvSpPr>
            <p:nvPr userDrawn="1"/>
          </p:nvSpPr>
          <p:spPr bwMode="auto">
            <a:xfrm>
              <a:off x="1330325" y="6153151"/>
              <a:ext cx="73025" cy="92075"/>
            </a:xfrm>
            <a:custGeom>
              <a:avLst/>
              <a:gdLst>
                <a:gd name="T0" fmla="*/ 0 w 185"/>
                <a:gd name="T1" fmla="*/ 229 h 229"/>
                <a:gd name="T2" fmla="*/ 106 w 185"/>
                <a:gd name="T3" fmla="*/ 229 h 229"/>
                <a:gd name="T4" fmla="*/ 132 w 185"/>
                <a:gd name="T5" fmla="*/ 227 h 229"/>
                <a:gd name="T6" fmla="*/ 147 w 185"/>
                <a:gd name="T7" fmla="*/ 222 h 229"/>
                <a:gd name="T8" fmla="*/ 159 w 185"/>
                <a:gd name="T9" fmla="*/ 215 h 229"/>
                <a:gd name="T10" fmla="*/ 169 w 185"/>
                <a:gd name="T11" fmla="*/ 207 h 229"/>
                <a:gd name="T12" fmla="*/ 177 w 185"/>
                <a:gd name="T13" fmla="*/ 196 h 229"/>
                <a:gd name="T14" fmla="*/ 182 w 185"/>
                <a:gd name="T15" fmla="*/ 182 h 229"/>
                <a:gd name="T16" fmla="*/ 184 w 185"/>
                <a:gd name="T17" fmla="*/ 167 h 229"/>
                <a:gd name="T18" fmla="*/ 185 w 185"/>
                <a:gd name="T19" fmla="*/ 159 h 229"/>
                <a:gd name="T20" fmla="*/ 181 w 185"/>
                <a:gd name="T21" fmla="*/ 138 h 229"/>
                <a:gd name="T22" fmla="*/ 173 w 185"/>
                <a:gd name="T23" fmla="*/ 122 h 229"/>
                <a:gd name="T24" fmla="*/ 161 w 185"/>
                <a:gd name="T25" fmla="*/ 112 h 229"/>
                <a:gd name="T26" fmla="*/ 148 w 185"/>
                <a:gd name="T27" fmla="*/ 106 h 229"/>
                <a:gd name="T28" fmla="*/ 154 w 185"/>
                <a:gd name="T29" fmla="*/ 102 h 229"/>
                <a:gd name="T30" fmla="*/ 165 w 185"/>
                <a:gd name="T31" fmla="*/ 94 h 229"/>
                <a:gd name="T32" fmla="*/ 173 w 185"/>
                <a:gd name="T33" fmla="*/ 82 h 229"/>
                <a:gd name="T34" fmla="*/ 177 w 185"/>
                <a:gd name="T35" fmla="*/ 68 h 229"/>
                <a:gd name="T36" fmla="*/ 178 w 185"/>
                <a:gd name="T37" fmla="*/ 60 h 229"/>
                <a:gd name="T38" fmla="*/ 176 w 185"/>
                <a:gd name="T39" fmla="*/ 46 h 229"/>
                <a:gd name="T40" fmla="*/ 173 w 185"/>
                <a:gd name="T41" fmla="*/ 34 h 229"/>
                <a:gd name="T42" fmla="*/ 167 w 185"/>
                <a:gd name="T43" fmla="*/ 24 h 229"/>
                <a:gd name="T44" fmla="*/ 160 w 185"/>
                <a:gd name="T45" fmla="*/ 15 h 229"/>
                <a:gd name="T46" fmla="*/ 150 w 185"/>
                <a:gd name="T47" fmla="*/ 9 h 229"/>
                <a:gd name="T48" fmla="*/ 126 w 185"/>
                <a:gd name="T49" fmla="*/ 1 h 229"/>
                <a:gd name="T50" fmla="*/ 0 w 185"/>
                <a:gd name="T51" fmla="*/ 0 h 229"/>
                <a:gd name="T52" fmla="*/ 45 w 185"/>
                <a:gd name="T53" fmla="*/ 37 h 229"/>
                <a:gd name="T54" fmla="*/ 104 w 185"/>
                <a:gd name="T55" fmla="*/ 37 h 229"/>
                <a:gd name="T56" fmla="*/ 117 w 185"/>
                <a:gd name="T57" fmla="*/ 39 h 229"/>
                <a:gd name="T58" fmla="*/ 126 w 185"/>
                <a:gd name="T59" fmla="*/ 45 h 229"/>
                <a:gd name="T60" fmla="*/ 131 w 185"/>
                <a:gd name="T61" fmla="*/ 53 h 229"/>
                <a:gd name="T62" fmla="*/ 133 w 185"/>
                <a:gd name="T63" fmla="*/ 64 h 229"/>
                <a:gd name="T64" fmla="*/ 132 w 185"/>
                <a:gd name="T65" fmla="*/ 69 h 229"/>
                <a:gd name="T66" fmla="*/ 129 w 185"/>
                <a:gd name="T67" fmla="*/ 78 h 229"/>
                <a:gd name="T68" fmla="*/ 122 w 185"/>
                <a:gd name="T69" fmla="*/ 85 h 229"/>
                <a:gd name="T70" fmla="*/ 111 w 185"/>
                <a:gd name="T71" fmla="*/ 89 h 229"/>
                <a:gd name="T72" fmla="*/ 45 w 185"/>
                <a:gd name="T73" fmla="*/ 90 h 229"/>
                <a:gd name="T74" fmla="*/ 45 w 185"/>
                <a:gd name="T75" fmla="*/ 127 h 229"/>
                <a:gd name="T76" fmla="*/ 105 w 185"/>
                <a:gd name="T77" fmla="*/ 127 h 229"/>
                <a:gd name="T78" fmla="*/ 120 w 185"/>
                <a:gd name="T79" fmla="*/ 129 h 229"/>
                <a:gd name="T80" fmla="*/ 131 w 185"/>
                <a:gd name="T81" fmla="*/ 136 h 229"/>
                <a:gd name="T82" fmla="*/ 137 w 185"/>
                <a:gd name="T83" fmla="*/ 146 h 229"/>
                <a:gd name="T84" fmla="*/ 140 w 185"/>
                <a:gd name="T85" fmla="*/ 160 h 229"/>
                <a:gd name="T86" fmla="*/ 139 w 185"/>
                <a:gd name="T87" fmla="*/ 167 h 229"/>
                <a:gd name="T88" fmla="*/ 135 w 185"/>
                <a:gd name="T89" fmla="*/ 178 h 229"/>
                <a:gd name="T90" fmla="*/ 127 w 185"/>
                <a:gd name="T91" fmla="*/ 187 h 229"/>
                <a:gd name="T92" fmla="*/ 113 w 185"/>
                <a:gd name="T93" fmla="*/ 191 h 229"/>
                <a:gd name="T94" fmla="*/ 45 w 185"/>
                <a:gd name="T95" fmla="*/ 19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5" h="229">
                  <a:moveTo>
                    <a:pt x="0" y="0"/>
                  </a:moveTo>
                  <a:lnTo>
                    <a:pt x="0" y="229"/>
                  </a:lnTo>
                  <a:lnTo>
                    <a:pt x="106" y="229"/>
                  </a:lnTo>
                  <a:lnTo>
                    <a:pt x="106" y="229"/>
                  </a:lnTo>
                  <a:lnTo>
                    <a:pt x="124" y="228"/>
                  </a:lnTo>
                  <a:lnTo>
                    <a:pt x="132" y="227"/>
                  </a:lnTo>
                  <a:lnTo>
                    <a:pt x="140" y="225"/>
                  </a:lnTo>
                  <a:lnTo>
                    <a:pt x="147" y="222"/>
                  </a:lnTo>
                  <a:lnTo>
                    <a:pt x="153" y="219"/>
                  </a:lnTo>
                  <a:lnTo>
                    <a:pt x="159" y="215"/>
                  </a:lnTo>
                  <a:lnTo>
                    <a:pt x="164" y="211"/>
                  </a:lnTo>
                  <a:lnTo>
                    <a:pt x="169" y="207"/>
                  </a:lnTo>
                  <a:lnTo>
                    <a:pt x="173" y="201"/>
                  </a:lnTo>
                  <a:lnTo>
                    <a:pt x="177" y="196"/>
                  </a:lnTo>
                  <a:lnTo>
                    <a:pt x="179" y="189"/>
                  </a:lnTo>
                  <a:lnTo>
                    <a:pt x="182" y="182"/>
                  </a:lnTo>
                  <a:lnTo>
                    <a:pt x="183" y="175"/>
                  </a:lnTo>
                  <a:lnTo>
                    <a:pt x="184" y="167"/>
                  </a:lnTo>
                  <a:lnTo>
                    <a:pt x="185" y="159"/>
                  </a:lnTo>
                  <a:lnTo>
                    <a:pt x="185" y="159"/>
                  </a:lnTo>
                  <a:lnTo>
                    <a:pt x="184" y="148"/>
                  </a:lnTo>
                  <a:lnTo>
                    <a:pt x="181" y="138"/>
                  </a:lnTo>
                  <a:lnTo>
                    <a:pt x="178" y="129"/>
                  </a:lnTo>
                  <a:lnTo>
                    <a:pt x="173" y="122"/>
                  </a:lnTo>
                  <a:lnTo>
                    <a:pt x="167" y="116"/>
                  </a:lnTo>
                  <a:lnTo>
                    <a:pt x="161" y="112"/>
                  </a:lnTo>
                  <a:lnTo>
                    <a:pt x="154" y="108"/>
                  </a:lnTo>
                  <a:lnTo>
                    <a:pt x="148" y="106"/>
                  </a:lnTo>
                  <a:lnTo>
                    <a:pt x="148" y="106"/>
                  </a:lnTo>
                  <a:lnTo>
                    <a:pt x="154" y="102"/>
                  </a:lnTo>
                  <a:lnTo>
                    <a:pt x="159" y="98"/>
                  </a:lnTo>
                  <a:lnTo>
                    <a:pt x="165" y="94"/>
                  </a:lnTo>
                  <a:lnTo>
                    <a:pt x="169" y="88"/>
                  </a:lnTo>
                  <a:lnTo>
                    <a:pt x="173" y="82"/>
                  </a:lnTo>
                  <a:lnTo>
                    <a:pt x="175" y="76"/>
                  </a:lnTo>
                  <a:lnTo>
                    <a:pt x="177" y="68"/>
                  </a:lnTo>
                  <a:lnTo>
                    <a:pt x="178" y="60"/>
                  </a:lnTo>
                  <a:lnTo>
                    <a:pt x="178" y="60"/>
                  </a:lnTo>
                  <a:lnTo>
                    <a:pt x="177" y="53"/>
                  </a:lnTo>
                  <a:lnTo>
                    <a:pt x="176" y="46"/>
                  </a:lnTo>
                  <a:lnTo>
                    <a:pt x="175" y="40"/>
                  </a:lnTo>
                  <a:lnTo>
                    <a:pt x="173" y="34"/>
                  </a:lnTo>
                  <a:lnTo>
                    <a:pt x="170" y="29"/>
                  </a:lnTo>
                  <a:lnTo>
                    <a:pt x="167" y="24"/>
                  </a:lnTo>
                  <a:lnTo>
                    <a:pt x="164" y="19"/>
                  </a:lnTo>
                  <a:lnTo>
                    <a:pt x="160" y="15"/>
                  </a:lnTo>
                  <a:lnTo>
                    <a:pt x="155" y="12"/>
                  </a:lnTo>
                  <a:lnTo>
                    <a:pt x="150" y="9"/>
                  </a:lnTo>
                  <a:lnTo>
                    <a:pt x="139" y="4"/>
                  </a:lnTo>
                  <a:lnTo>
                    <a:pt x="126" y="1"/>
                  </a:lnTo>
                  <a:lnTo>
                    <a:pt x="112" y="0"/>
                  </a:lnTo>
                  <a:lnTo>
                    <a:pt x="0" y="0"/>
                  </a:lnTo>
                  <a:close/>
                  <a:moveTo>
                    <a:pt x="45" y="90"/>
                  </a:moveTo>
                  <a:lnTo>
                    <a:pt x="45" y="37"/>
                  </a:lnTo>
                  <a:lnTo>
                    <a:pt x="104" y="37"/>
                  </a:lnTo>
                  <a:lnTo>
                    <a:pt x="104" y="37"/>
                  </a:lnTo>
                  <a:lnTo>
                    <a:pt x="112" y="38"/>
                  </a:lnTo>
                  <a:lnTo>
                    <a:pt x="117" y="39"/>
                  </a:lnTo>
                  <a:lnTo>
                    <a:pt x="122" y="42"/>
                  </a:lnTo>
                  <a:lnTo>
                    <a:pt x="126" y="45"/>
                  </a:lnTo>
                  <a:lnTo>
                    <a:pt x="129" y="49"/>
                  </a:lnTo>
                  <a:lnTo>
                    <a:pt x="131" y="53"/>
                  </a:lnTo>
                  <a:lnTo>
                    <a:pt x="132" y="58"/>
                  </a:lnTo>
                  <a:lnTo>
                    <a:pt x="133" y="64"/>
                  </a:lnTo>
                  <a:lnTo>
                    <a:pt x="133" y="64"/>
                  </a:lnTo>
                  <a:lnTo>
                    <a:pt x="132" y="69"/>
                  </a:lnTo>
                  <a:lnTo>
                    <a:pt x="131" y="74"/>
                  </a:lnTo>
                  <a:lnTo>
                    <a:pt x="129" y="78"/>
                  </a:lnTo>
                  <a:lnTo>
                    <a:pt x="126" y="82"/>
                  </a:lnTo>
                  <a:lnTo>
                    <a:pt x="122" y="85"/>
                  </a:lnTo>
                  <a:lnTo>
                    <a:pt x="117" y="88"/>
                  </a:lnTo>
                  <a:lnTo>
                    <a:pt x="111" y="89"/>
                  </a:lnTo>
                  <a:lnTo>
                    <a:pt x="104" y="90"/>
                  </a:lnTo>
                  <a:lnTo>
                    <a:pt x="45" y="90"/>
                  </a:lnTo>
                  <a:close/>
                  <a:moveTo>
                    <a:pt x="45" y="192"/>
                  </a:moveTo>
                  <a:lnTo>
                    <a:pt x="45" y="127"/>
                  </a:lnTo>
                  <a:lnTo>
                    <a:pt x="105" y="127"/>
                  </a:lnTo>
                  <a:lnTo>
                    <a:pt x="105" y="127"/>
                  </a:lnTo>
                  <a:lnTo>
                    <a:pt x="113" y="128"/>
                  </a:lnTo>
                  <a:lnTo>
                    <a:pt x="120" y="129"/>
                  </a:lnTo>
                  <a:lnTo>
                    <a:pt x="126" y="132"/>
                  </a:lnTo>
                  <a:lnTo>
                    <a:pt x="131" y="136"/>
                  </a:lnTo>
                  <a:lnTo>
                    <a:pt x="135" y="141"/>
                  </a:lnTo>
                  <a:lnTo>
                    <a:pt x="137" y="146"/>
                  </a:lnTo>
                  <a:lnTo>
                    <a:pt x="139" y="153"/>
                  </a:lnTo>
                  <a:lnTo>
                    <a:pt x="140" y="160"/>
                  </a:lnTo>
                  <a:lnTo>
                    <a:pt x="140" y="160"/>
                  </a:lnTo>
                  <a:lnTo>
                    <a:pt x="139" y="167"/>
                  </a:lnTo>
                  <a:lnTo>
                    <a:pt x="138" y="173"/>
                  </a:lnTo>
                  <a:lnTo>
                    <a:pt x="135" y="178"/>
                  </a:lnTo>
                  <a:lnTo>
                    <a:pt x="132" y="183"/>
                  </a:lnTo>
                  <a:lnTo>
                    <a:pt x="127" y="187"/>
                  </a:lnTo>
                  <a:lnTo>
                    <a:pt x="121" y="190"/>
                  </a:lnTo>
                  <a:lnTo>
                    <a:pt x="113" y="191"/>
                  </a:lnTo>
                  <a:lnTo>
                    <a:pt x="104" y="192"/>
                  </a:lnTo>
                  <a:lnTo>
                    <a:pt x="45" y="1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0" name="Freeform 99"/>
            <p:cNvSpPr>
              <a:spLocks noEditPoints="1"/>
            </p:cNvSpPr>
            <p:nvPr userDrawn="1"/>
          </p:nvSpPr>
          <p:spPr bwMode="auto">
            <a:xfrm>
              <a:off x="1416050" y="6151563"/>
              <a:ext cx="80963" cy="95250"/>
            </a:xfrm>
            <a:custGeom>
              <a:avLst/>
              <a:gdLst>
                <a:gd name="T0" fmla="*/ 203 w 204"/>
                <a:gd name="T1" fmla="*/ 105 h 239"/>
                <a:gd name="T2" fmla="*/ 196 w 204"/>
                <a:gd name="T3" fmla="*/ 70 h 239"/>
                <a:gd name="T4" fmla="*/ 181 w 204"/>
                <a:gd name="T5" fmla="*/ 41 h 239"/>
                <a:gd name="T6" fmla="*/ 160 w 204"/>
                <a:gd name="T7" fmla="*/ 19 h 239"/>
                <a:gd name="T8" fmla="*/ 133 w 204"/>
                <a:gd name="T9" fmla="*/ 5 h 239"/>
                <a:gd name="T10" fmla="*/ 102 w 204"/>
                <a:gd name="T11" fmla="*/ 0 h 239"/>
                <a:gd name="T12" fmla="*/ 81 w 204"/>
                <a:gd name="T13" fmla="*/ 2 h 239"/>
                <a:gd name="T14" fmla="*/ 53 w 204"/>
                <a:gd name="T15" fmla="*/ 13 h 239"/>
                <a:gd name="T16" fmla="*/ 29 w 204"/>
                <a:gd name="T17" fmla="*/ 32 h 239"/>
                <a:gd name="T18" fmla="*/ 12 w 204"/>
                <a:gd name="T19" fmla="*/ 59 h 239"/>
                <a:gd name="T20" fmla="*/ 2 w 204"/>
                <a:gd name="T21" fmla="*/ 93 h 239"/>
                <a:gd name="T22" fmla="*/ 0 w 204"/>
                <a:gd name="T23" fmla="*/ 120 h 239"/>
                <a:gd name="T24" fmla="*/ 4 w 204"/>
                <a:gd name="T25" fmla="*/ 157 h 239"/>
                <a:gd name="T26" fmla="*/ 16 w 204"/>
                <a:gd name="T27" fmla="*/ 189 h 239"/>
                <a:gd name="T28" fmla="*/ 36 w 204"/>
                <a:gd name="T29" fmla="*/ 214 h 239"/>
                <a:gd name="T30" fmla="*/ 60 w 204"/>
                <a:gd name="T31" fmla="*/ 230 h 239"/>
                <a:gd name="T32" fmla="*/ 90 w 204"/>
                <a:gd name="T33" fmla="*/ 238 h 239"/>
                <a:gd name="T34" fmla="*/ 111 w 204"/>
                <a:gd name="T35" fmla="*/ 238 h 239"/>
                <a:gd name="T36" fmla="*/ 141 w 204"/>
                <a:gd name="T37" fmla="*/ 231 h 239"/>
                <a:gd name="T38" fmla="*/ 167 w 204"/>
                <a:gd name="T39" fmla="*/ 214 h 239"/>
                <a:gd name="T40" fmla="*/ 187 w 204"/>
                <a:gd name="T41" fmla="*/ 190 h 239"/>
                <a:gd name="T42" fmla="*/ 199 w 204"/>
                <a:gd name="T43" fmla="*/ 158 h 239"/>
                <a:gd name="T44" fmla="*/ 204 w 204"/>
                <a:gd name="T45" fmla="*/ 119 h 239"/>
                <a:gd name="T46" fmla="*/ 158 w 204"/>
                <a:gd name="T47" fmla="*/ 120 h 239"/>
                <a:gd name="T48" fmla="*/ 150 w 204"/>
                <a:gd name="T49" fmla="*/ 162 h 239"/>
                <a:gd name="T50" fmla="*/ 135 w 204"/>
                <a:gd name="T51" fmla="*/ 183 h 239"/>
                <a:gd name="T52" fmla="*/ 120 w 204"/>
                <a:gd name="T53" fmla="*/ 193 h 239"/>
                <a:gd name="T54" fmla="*/ 102 w 204"/>
                <a:gd name="T55" fmla="*/ 196 h 239"/>
                <a:gd name="T56" fmla="*/ 90 w 204"/>
                <a:gd name="T57" fmla="*/ 195 h 239"/>
                <a:gd name="T58" fmla="*/ 74 w 204"/>
                <a:gd name="T59" fmla="*/ 188 h 239"/>
                <a:gd name="T60" fmla="*/ 61 w 204"/>
                <a:gd name="T61" fmla="*/ 176 h 239"/>
                <a:gd name="T62" fmla="*/ 52 w 204"/>
                <a:gd name="T63" fmla="*/ 159 h 239"/>
                <a:gd name="T64" fmla="*/ 45 w 204"/>
                <a:gd name="T65" fmla="*/ 119 h 239"/>
                <a:gd name="T66" fmla="*/ 49 w 204"/>
                <a:gd name="T67" fmla="*/ 88 h 239"/>
                <a:gd name="T68" fmla="*/ 60 w 204"/>
                <a:gd name="T69" fmla="*/ 64 h 239"/>
                <a:gd name="T70" fmla="*/ 72 w 204"/>
                <a:gd name="T71" fmla="*/ 51 h 239"/>
                <a:gd name="T72" fmla="*/ 88 w 204"/>
                <a:gd name="T73" fmla="*/ 44 h 239"/>
                <a:gd name="T74" fmla="*/ 100 w 204"/>
                <a:gd name="T75" fmla="*/ 43 h 239"/>
                <a:gd name="T76" fmla="*/ 119 w 204"/>
                <a:gd name="T77" fmla="*/ 46 h 239"/>
                <a:gd name="T78" fmla="*/ 134 w 204"/>
                <a:gd name="T79" fmla="*/ 55 h 239"/>
                <a:gd name="T80" fmla="*/ 146 w 204"/>
                <a:gd name="T81" fmla="*/ 69 h 239"/>
                <a:gd name="T82" fmla="*/ 154 w 204"/>
                <a:gd name="T83" fmla="*/ 88 h 239"/>
                <a:gd name="T84" fmla="*/ 158 w 204"/>
                <a:gd name="T85" fmla="*/ 12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4" h="239">
                  <a:moveTo>
                    <a:pt x="204" y="119"/>
                  </a:moveTo>
                  <a:lnTo>
                    <a:pt x="204" y="119"/>
                  </a:lnTo>
                  <a:lnTo>
                    <a:pt x="203" y="105"/>
                  </a:lnTo>
                  <a:lnTo>
                    <a:pt x="202" y="93"/>
                  </a:lnTo>
                  <a:lnTo>
                    <a:pt x="199" y="81"/>
                  </a:lnTo>
                  <a:lnTo>
                    <a:pt x="196" y="70"/>
                  </a:lnTo>
                  <a:lnTo>
                    <a:pt x="192" y="59"/>
                  </a:lnTo>
                  <a:lnTo>
                    <a:pt x="187" y="50"/>
                  </a:lnTo>
                  <a:lnTo>
                    <a:pt x="181" y="41"/>
                  </a:lnTo>
                  <a:lnTo>
                    <a:pt x="175" y="33"/>
                  </a:lnTo>
                  <a:lnTo>
                    <a:pt x="168" y="25"/>
                  </a:lnTo>
                  <a:lnTo>
                    <a:pt x="160" y="19"/>
                  </a:lnTo>
                  <a:lnTo>
                    <a:pt x="151" y="13"/>
                  </a:lnTo>
                  <a:lnTo>
                    <a:pt x="142" y="9"/>
                  </a:lnTo>
                  <a:lnTo>
                    <a:pt x="133" y="5"/>
                  </a:lnTo>
                  <a:lnTo>
                    <a:pt x="123" y="3"/>
                  </a:lnTo>
                  <a:lnTo>
                    <a:pt x="113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1" y="1"/>
                  </a:lnTo>
                  <a:lnTo>
                    <a:pt x="81" y="2"/>
                  </a:lnTo>
                  <a:lnTo>
                    <a:pt x="71" y="5"/>
                  </a:lnTo>
                  <a:lnTo>
                    <a:pt x="62" y="8"/>
                  </a:lnTo>
                  <a:lnTo>
                    <a:pt x="53" y="13"/>
                  </a:lnTo>
                  <a:lnTo>
                    <a:pt x="44" y="18"/>
                  </a:lnTo>
                  <a:lnTo>
                    <a:pt x="36" y="25"/>
                  </a:lnTo>
                  <a:lnTo>
                    <a:pt x="29" y="32"/>
                  </a:lnTo>
                  <a:lnTo>
                    <a:pt x="23" y="40"/>
                  </a:lnTo>
                  <a:lnTo>
                    <a:pt x="17" y="49"/>
                  </a:lnTo>
                  <a:lnTo>
                    <a:pt x="12" y="59"/>
                  </a:lnTo>
                  <a:lnTo>
                    <a:pt x="8" y="70"/>
                  </a:lnTo>
                  <a:lnTo>
                    <a:pt x="4" y="81"/>
                  </a:lnTo>
                  <a:lnTo>
                    <a:pt x="2" y="93"/>
                  </a:lnTo>
                  <a:lnTo>
                    <a:pt x="0" y="10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2" y="145"/>
                  </a:lnTo>
                  <a:lnTo>
                    <a:pt x="4" y="157"/>
                  </a:lnTo>
                  <a:lnTo>
                    <a:pt x="7" y="169"/>
                  </a:lnTo>
                  <a:lnTo>
                    <a:pt x="12" y="179"/>
                  </a:lnTo>
                  <a:lnTo>
                    <a:pt x="16" y="189"/>
                  </a:lnTo>
                  <a:lnTo>
                    <a:pt x="22" y="198"/>
                  </a:lnTo>
                  <a:lnTo>
                    <a:pt x="29" y="206"/>
                  </a:lnTo>
                  <a:lnTo>
                    <a:pt x="36" y="214"/>
                  </a:lnTo>
                  <a:lnTo>
                    <a:pt x="43" y="220"/>
                  </a:lnTo>
                  <a:lnTo>
                    <a:pt x="52" y="226"/>
                  </a:lnTo>
                  <a:lnTo>
                    <a:pt x="60" y="230"/>
                  </a:lnTo>
                  <a:lnTo>
                    <a:pt x="70" y="234"/>
                  </a:lnTo>
                  <a:lnTo>
                    <a:pt x="80" y="237"/>
                  </a:lnTo>
                  <a:lnTo>
                    <a:pt x="90" y="238"/>
                  </a:lnTo>
                  <a:lnTo>
                    <a:pt x="100" y="239"/>
                  </a:lnTo>
                  <a:lnTo>
                    <a:pt x="100" y="239"/>
                  </a:lnTo>
                  <a:lnTo>
                    <a:pt x="111" y="238"/>
                  </a:lnTo>
                  <a:lnTo>
                    <a:pt x="122" y="237"/>
                  </a:lnTo>
                  <a:lnTo>
                    <a:pt x="132" y="234"/>
                  </a:lnTo>
                  <a:lnTo>
                    <a:pt x="141" y="231"/>
                  </a:lnTo>
                  <a:lnTo>
                    <a:pt x="151" y="226"/>
                  </a:lnTo>
                  <a:lnTo>
                    <a:pt x="159" y="221"/>
                  </a:lnTo>
                  <a:lnTo>
                    <a:pt x="167" y="214"/>
                  </a:lnTo>
                  <a:lnTo>
                    <a:pt x="174" y="207"/>
                  </a:lnTo>
                  <a:lnTo>
                    <a:pt x="181" y="199"/>
                  </a:lnTo>
                  <a:lnTo>
                    <a:pt x="187" y="190"/>
                  </a:lnTo>
                  <a:lnTo>
                    <a:pt x="192" y="180"/>
                  </a:lnTo>
                  <a:lnTo>
                    <a:pt x="196" y="169"/>
                  </a:lnTo>
                  <a:lnTo>
                    <a:pt x="199" y="158"/>
                  </a:lnTo>
                  <a:lnTo>
                    <a:pt x="202" y="145"/>
                  </a:lnTo>
                  <a:lnTo>
                    <a:pt x="203" y="132"/>
                  </a:lnTo>
                  <a:lnTo>
                    <a:pt x="204" y="119"/>
                  </a:lnTo>
                  <a:lnTo>
                    <a:pt x="204" y="119"/>
                  </a:lnTo>
                  <a:close/>
                  <a:moveTo>
                    <a:pt x="158" y="120"/>
                  </a:moveTo>
                  <a:lnTo>
                    <a:pt x="158" y="120"/>
                  </a:lnTo>
                  <a:lnTo>
                    <a:pt x="157" y="135"/>
                  </a:lnTo>
                  <a:lnTo>
                    <a:pt x="154" y="149"/>
                  </a:lnTo>
                  <a:lnTo>
                    <a:pt x="150" y="162"/>
                  </a:lnTo>
                  <a:lnTo>
                    <a:pt x="143" y="174"/>
                  </a:lnTo>
                  <a:lnTo>
                    <a:pt x="139" y="179"/>
                  </a:lnTo>
                  <a:lnTo>
                    <a:pt x="135" y="183"/>
                  </a:lnTo>
                  <a:lnTo>
                    <a:pt x="130" y="187"/>
                  </a:lnTo>
                  <a:lnTo>
                    <a:pt x="125" y="190"/>
                  </a:lnTo>
                  <a:lnTo>
                    <a:pt x="120" y="193"/>
                  </a:lnTo>
                  <a:lnTo>
                    <a:pt x="114" y="195"/>
                  </a:lnTo>
                  <a:lnTo>
                    <a:pt x="108" y="196"/>
                  </a:lnTo>
                  <a:lnTo>
                    <a:pt x="102" y="196"/>
                  </a:lnTo>
                  <a:lnTo>
                    <a:pt x="102" y="196"/>
                  </a:lnTo>
                  <a:lnTo>
                    <a:pt x="96" y="196"/>
                  </a:lnTo>
                  <a:lnTo>
                    <a:pt x="90" y="195"/>
                  </a:lnTo>
                  <a:lnTo>
                    <a:pt x="84" y="193"/>
                  </a:lnTo>
                  <a:lnTo>
                    <a:pt x="79" y="191"/>
                  </a:lnTo>
                  <a:lnTo>
                    <a:pt x="74" y="188"/>
                  </a:lnTo>
                  <a:lnTo>
                    <a:pt x="69" y="185"/>
                  </a:lnTo>
                  <a:lnTo>
                    <a:pt x="65" y="181"/>
                  </a:lnTo>
                  <a:lnTo>
                    <a:pt x="61" y="176"/>
                  </a:lnTo>
                  <a:lnTo>
                    <a:pt x="57" y="171"/>
                  </a:lnTo>
                  <a:lnTo>
                    <a:pt x="54" y="165"/>
                  </a:lnTo>
                  <a:lnTo>
                    <a:pt x="52" y="159"/>
                  </a:lnTo>
                  <a:lnTo>
                    <a:pt x="49" y="152"/>
                  </a:lnTo>
                  <a:lnTo>
                    <a:pt x="46" y="136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6" y="102"/>
                  </a:lnTo>
                  <a:lnTo>
                    <a:pt x="49" y="88"/>
                  </a:lnTo>
                  <a:lnTo>
                    <a:pt x="54" y="75"/>
                  </a:lnTo>
                  <a:lnTo>
                    <a:pt x="56" y="69"/>
                  </a:lnTo>
                  <a:lnTo>
                    <a:pt x="60" y="64"/>
                  </a:lnTo>
                  <a:lnTo>
                    <a:pt x="64" y="59"/>
                  </a:lnTo>
                  <a:lnTo>
                    <a:pt x="68" y="55"/>
                  </a:lnTo>
                  <a:lnTo>
                    <a:pt x="72" y="51"/>
                  </a:lnTo>
                  <a:lnTo>
                    <a:pt x="77" y="48"/>
                  </a:lnTo>
                  <a:lnTo>
                    <a:pt x="82" y="46"/>
                  </a:lnTo>
                  <a:lnTo>
                    <a:pt x="88" y="44"/>
                  </a:lnTo>
                  <a:lnTo>
                    <a:pt x="94" y="43"/>
                  </a:lnTo>
                  <a:lnTo>
                    <a:pt x="100" y="43"/>
                  </a:lnTo>
                  <a:lnTo>
                    <a:pt x="100" y="43"/>
                  </a:lnTo>
                  <a:lnTo>
                    <a:pt x="107" y="43"/>
                  </a:lnTo>
                  <a:lnTo>
                    <a:pt x="113" y="44"/>
                  </a:lnTo>
                  <a:lnTo>
                    <a:pt x="119" y="46"/>
                  </a:lnTo>
                  <a:lnTo>
                    <a:pt x="124" y="49"/>
                  </a:lnTo>
                  <a:lnTo>
                    <a:pt x="130" y="51"/>
                  </a:lnTo>
                  <a:lnTo>
                    <a:pt x="134" y="55"/>
                  </a:lnTo>
                  <a:lnTo>
                    <a:pt x="139" y="59"/>
                  </a:lnTo>
                  <a:lnTo>
                    <a:pt x="143" y="64"/>
                  </a:lnTo>
                  <a:lnTo>
                    <a:pt x="146" y="69"/>
                  </a:lnTo>
                  <a:lnTo>
                    <a:pt x="150" y="75"/>
                  </a:lnTo>
                  <a:lnTo>
                    <a:pt x="152" y="81"/>
                  </a:lnTo>
                  <a:lnTo>
                    <a:pt x="154" y="88"/>
                  </a:lnTo>
                  <a:lnTo>
                    <a:pt x="157" y="103"/>
                  </a:lnTo>
                  <a:lnTo>
                    <a:pt x="158" y="120"/>
                  </a:lnTo>
                  <a:lnTo>
                    <a:pt x="158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1" name="Freeform 100"/>
            <p:cNvSpPr>
              <a:spLocks/>
            </p:cNvSpPr>
            <p:nvPr userDrawn="1"/>
          </p:nvSpPr>
          <p:spPr bwMode="auto">
            <a:xfrm>
              <a:off x="1516063" y="6153151"/>
              <a:ext cx="73025" cy="92075"/>
            </a:xfrm>
            <a:custGeom>
              <a:avLst/>
              <a:gdLst>
                <a:gd name="T0" fmla="*/ 0 w 185"/>
                <a:gd name="T1" fmla="*/ 0 h 229"/>
                <a:gd name="T2" fmla="*/ 0 w 185"/>
                <a:gd name="T3" fmla="*/ 229 h 229"/>
                <a:gd name="T4" fmla="*/ 45 w 185"/>
                <a:gd name="T5" fmla="*/ 229 h 229"/>
                <a:gd name="T6" fmla="*/ 45 w 185"/>
                <a:gd name="T7" fmla="*/ 39 h 229"/>
                <a:gd name="T8" fmla="*/ 140 w 185"/>
                <a:gd name="T9" fmla="*/ 39 h 229"/>
                <a:gd name="T10" fmla="*/ 140 w 185"/>
                <a:gd name="T11" fmla="*/ 229 h 229"/>
                <a:gd name="T12" fmla="*/ 185 w 185"/>
                <a:gd name="T13" fmla="*/ 229 h 229"/>
                <a:gd name="T14" fmla="*/ 185 w 185"/>
                <a:gd name="T15" fmla="*/ 0 h 229"/>
                <a:gd name="T16" fmla="*/ 0 w 185"/>
                <a:gd name="T1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229">
                  <a:moveTo>
                    <a:pt x="0" y="0"/>
                  </a:moveTo>
                  <a:lnTo>
                    <a:pt x="0" y="229"/>
                  </a:lnTo>
                  <a:lnTo>
                    <a:pt x="45" y="229"/>
                  </a:lnTo>
                  <a:lnTo>
                    <a:pt x="45" y="39"/>
                  </a:lnTo>
                  <a:lnTo>
                    <a:pt x="140" y="39"/>
                  </a:lnTo>
                  <a:lnTo>
                    <a:pt x="140" y="229"/>
                  </a:lnTo>
                  <a:lnTo>
                    <a:pt x="185" y="229"/>
                  </a:lnTo>
                  <a:lnTo>
                    <a:pt x="1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2" name="Freeform 101"/>
            <p:cNvSpPr>
              <a:spLocks noEditPoints="1"/>
            </p:cNvSpPr>
            <p:nvPr userDrawn="1"/>
          </p:nvSpPr>
          <p:spPr bwMode="auto">
            <a:xfrm>
              <a:off x="1611313" y="6151563"/>
              <a:ext cx="76200" cy="127000"/>
            </a:xfrm>
            <a:custGeom>
              <a:avLst/>
              <a:gdLst>
                <a:gd name="T0" fmla="*/ 192 w 192"/>
                <a:gd name="T1" fmla="*/ 123 h 319"/>
                <a:gd name="T2" fmla="*/ 191 w 192"/>
                <a:gd name="T3" fmla="*/ 93 h 319"/>
                <a:gd name="T4" fmla="*/ 186 w 192"/>
                <a:gd name="T5" fmla="*/ 67 h 319"/>
                <a:gd name="T6" fmla="*/ 178 w 192"/>
                <a:gd name="T7" fmla="*/ 46 h 319"/>
                <a:gd name="T8" fmla="*/ 167 w 192"/>
                <a:gd name="T9" fmla="*/ 29 h 319"/>
                <a:gd name="T10" fmla="*/ 154 w 192"/>
                <a:gd name="T11" fmla="*/ 16 h 319"/>
                <a:gd name="T12" fmla="*/ 139 w 192"/>
                <a:gd name="T13" fmla="*/ 7 h 319"/>
                <a:gd name="T14" fmla="*/ 122 w 192"/>
                <a:gd name="T15" fmla="*/ 2 h 319"/>
                <a:gd name="T16" fmla="*/ 104 w 192"/>
                <a:gd name="T17" fmla="*/ 0 h 319"/>
                <a:gd name="T18" fmla="*/ 96 w 192"/>
                <a:gd name="T19" fmla="*/ 1 h 319"/>
                <a:gd name="T20" fmla="*/ 79 w 192"/>
                <a:gd name="T21" fmla="*/ 5 h 319"/>
                <a:gd name="T22" fmla="*/ 64 w 192"/>
                <a:gd name="T23" fmla="*/ 12 h 319"/>
                <a:gd name="T24" fmla="*/ 45 w 192"/>
                <a:gd name="T25" fmla="*/ 27 h 319"/>
                <a:gd name="T26" fmla="*/ 0 w 192"/>
                <a:gd name="T27" fmla="*/ 5 h 319"/>
                <a:gd name="T28" fmla="*/ 45 w 192"/>
                <a:gd name="T29" fmla="*/ 295 h 319"/>
                <a:gd name="T30" fmla="*/ 45 w 192"/>
                <a:gd name="T31" fmla="*/ 213 h 319"/>
                <a:gd name="T32" fmla="*/ 58 w 192"/>
                <a:gd name="T33" fmla="*/ 224 h 319"/>
                <a:gd name="T34" fmla="*/ 72 w 192"/>
                <a:gd name="T35" fmla="*/ 232 h 319"/>
                <a:gd name="T36" fmla="*/ 87 w 192"/>
                <a:gd name="T37" fmla="*/ 237 h 319"/>
                <a:gd name="T38" fmla="*/ 102 w 192"/>
                <a:gd name="T39" fmla="*/ 239 h 319"/>
                <a:gd name="T40" fmla="*/ 111 w 192"/>
                <a:gd name="T41" fmla="*/ 238 h 319"/>
                <a:gd name="T42" fmla="*/ 128 w 192"/>
                <a:gd name="T43" fmla="*/ 235 h 319"/>
                <a:gd name="T44" fmla="*/ 144 w 192"/>
                <a:gd name="T45" fmla="*/ 228 h 319"/>
                <a:gd name="T46" fmla="*/ 159 w 192"/>
                <a:gd name="T47" fmla="*/ 217 h 319"/>
                <a:gd name="T48" fmla="*/ 171 w 192"/>
                <a:gd name="T49" fmla="*/ 203 h 319"/>
                <a:gd name="T50" fmla="*/ 181 w 192"/>
                <a:gd name="T51" fmla="*/ 185 h 319"/>
                <a:gd name="T52" fmla="*/ 188 w 192"/>
                <a:gd name="T53" fmla="*/ 163 h 319"/>
                <a:gd name="T54" fmla="*/ 192 w 192"/>
                <a:gd name="T55" fmla="*/ 138 h 319"/>
                <a:gd name="T56" fmla="*/ 192 w 192"/>
                <a:gd name="T57" fmla="*/ 123 h 319"/>
                <a:gd name="T58" fmla="*/ 147 w 192"/>
                <a:gd name="T59" fmla="*/ 125 h 319"/>
                <a:gd name="T60" fmla="*/ 144 w 192"/>
                <a:gd name="T61" fmla="*/ 156 h 319"/>
                <a:gd name="T62" fmla="*/ 138 w 192"/>
                <a:gd name="T63" fmla="*/ 174 h 319"/>
                <a:gd name="T64" fmla="*/ 132 w 192"/>
                <a:gd name="T65" fmla="*/ 183 h 319"/>
                <a:gd name="T66" fmla="*/ 124 w 192"/>
                <a:gd name="T67" fmla="*/ 190 h 319"/>
                <a:gd name="T68" fmla="*/ 115 w 192"/>
                <a:gd name="T69" fmla="*/ 195 h 319"/>
                <a:gd name="T70" fmla="*/ 104 w 192"/>
                <a:gd name="T71" fmla="*/ 197 h 319"/>
                <a:gd name="T72" fmla="*/ 98 w 192"/>
                <a:gd name="T73" fmla="*/ 197 h 319"/>
                <a:gd name="T74" fmla="*/ 81 w 192"/>
                <a:gd name="T75" fmla="*/ 195 h 319"/>
                <a:gd name="T76" fmla="*/ 66 w 192"/>
                <a:gd name="T77" fmla="*/ 187 h 319"/>
                <a:gd name="T78" fmla="*/ 54 w 192"/>
                <a:gd name="T79" fmla="*/ 178 h 319"/>
                <a:gd name="T80" fmla="*/ 44 w 192"/>
                <a:gd name="T81" fmla="*/ 167 h 319"/>
                <a:gd name="T82" fmla="*/ 44 w 192"/>
                <a:gd name="T83" fmla="*/ 71 h 319"/>
                <a:gd name="T84" fmla="*/ 56 w 192"/>
                <a:gd name="T85" fmla="*/ 59 h 319"/>
                <a:gd name="T86" fmla="*/ 68 w 192"/>
                <a:gd name="T87" fmla="*/ 50 h 319"/>
                <a:gd name="T88" fmla="*/ 82 w 192"/>
                <a:gd name="T89" fmla="*/ 44 h 319"/>
                <a:gd name="T90" fmla="*/ 96 w 192"/>
                <a:gd name="T91" fmla="*/ 42 h 319"/>
                <a:gd name="T92" fmla="*/ 102 w 192"/>
                <a:gd name="T93" fmla="*/ 42 h 319"/>
                <a:gd name="T94" fmla="*/ 113 w 192"/>
                <a:gd name="T95" fmla="*/ 45 h 319"/>
                <a:gd name="T96" fmla="*/ 123 w 192"/>
                <a:gd name="T97" fmla="*/ 49 h 319"/>
                <a:gd name="T98" fmla="*/ 131 w 192"/>
                <a:gd name="T99" fmla="*/ 57 h 319"/>
                <a:gd name="T100" fmla="*/ 137 w 192"/>
                <a:gd name="T101" fmla="*/ 67 h 319"/>
                <a:gd name="T102" fmla="*/ 144 w 192"/>
                <a:gd name="T103" fmla="*/ 88 h 319"/>
                <a:gd name="T104" fmla="*/ 147 w 192"/>
                <a:gd name="T105" fmla="*/ 12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2" h="319">
                  <a:moveTo>
                    <a:pt x="192" y="123"/>
                  </a:moveTo>
                  <a:lnTo>
                    <a:pt x="192" y="123"/>
                  </a:lnTo>
                  <a:lnTo>
                    <a:pt x="192" y="107"/>
                  </a:lnTo>
                  <a:lnTo>
                    <a:pt x="191" y="93"/>
                  </a:lnTo>
                  <a:lnTo>
                    <a:pt x="188" y="79"/>
                  </a:lnTo>
                  <a:lnTo>
                    <a:pt x="186" y="67"/>
                  </a:lnTo>
                  <a:lnTo>
                    <a:pt x="182" y="56"/>
                  </a:lnTo>
                  <a:lnTo>
                    <a:pt x="178" y="46"/>
                  </a:lnTo>
                  <a:lnTo>
                    <a:pt x="172" y="37"/>
                  </a:lnTo>
                  <a:lnTo>
                    <a:pt x="167" y="29"/>
                  </a:lnTo>
                  <a:lnTo>
                    <a:pt x="161" y="22"/>
                  </a:lnTo>
                  <a:lnTo>
                    <a:pt x="154" y="16"/>
                  </a:lnTo>
                  <a:lnTo>
                    <a:pt x="147" y="11"/>
                  </a:lnTo>
                  <a:lnTo>
                    <a:pt x="139" y="7"/>
                  </a:lnTo>
                  <a:lnTo>
                    <a:pt x="131" y="4"/>
                  </a:lnTo>
                  <a:lnTo>
                    <a:pt x="122" y="2"/>
                  </a:lnTo>
                  <a:lnTo>
                    <a:pt x="113" y="1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7" y="2"/>
                  </a:lnTo>
                  <a:lnTo>
                    <a:pt x="79" y="5"/>
                  </a:lnTo>
                  <a:lnTo>
                    <a:pt x="72" y="8"/>
                  </a:lnTo>
                  <a:lnTo>
                    <a:pt x="64" y="12"/>
                  </a:lnTo>
                  <a:lnTo>
                    <a:pt x="58" y="16"/>
                  </a:lnTo>
                  <a:lnTo>
                    <a:pt x="45" y="27"/>
                  </a:lnTo>
                  <a:lnTo>
                    <a:pt x="45" y="5"/>
                  </a:lnTo>
                  <a:lnTo>
                    <a:pt x="0" y="5"/>
                  </a:lnTo>
                  <a:lnTo>
                    <a:pt x="0" y="319"/>
                  </a:lnTo>
                  <a:lnTo>
                    <a:pt x="45" y="295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51" y="219"/>
                  </a:lnTo>
                  <a:lnTo>
                    <a:pt x="58" y="224"/>
                  </a:lnTo>
                  <a:lnTo>
                    <a:pt x="65" y="229"/>
                  </a:lnTo>
                  <a:lnTo>
                    <a:pt x="72" y="232"/>
                  </a:lnTo>
                  <a:lnTo>
                    <a:pt x="79" y="235"/>
                  </a:lnTo>
                  <a:lnTo>
                    <a:pt x="87" y="237"/>
                  </a:lnTo>
                  <a:lnTo>
                    <a:pt x="95" y="238"/>
                  </a:lnTo>
                  <a:lnTo>
                    <a:pt x="102" y="239"/>
                  </a:lnTo>
                  <a:lnTo>
                    <a:pt x="102" y="239"/>
                  </a:lnTo>
                  <a:lnTo>
                    <a:pt x="111" y="238"/>
                  </a:lnTo>
                  <a:lnTo>
                    <a:pt x="120" y="237"/>
                  </a:lnTo>
                  <a:lnTo>
                    <a:pt x="128" y="235"/>
                  </a:lnTo>
                  <a:lnTo>
                    <a:pt x="136" y="232"/>
                  </a:lnTo>
                  <a:lnTo>
                    <a:pt x="144" y="228"/>
                  </a:lnTo>
                  <a:lnTo>
                    <a:pt x="152" y="223"/>
                  </a:lnTo>
                  <a:lnTo>
                    <a:pt x="159" y="217"/>
                  </a:lnTo>
                  <a:lnTo>
                    <a:pt x="165" y="211"/>
                  </a:lnTo>
                  <a:lnTo>
                    <a:pt x="171" y="203"/>
                  </a:lnTo>
                  <a:lnTo>
                    <a:pt x="176" y="194"/>
                  </a:lnTo>
                  <a:lnTo>
                    <a:pt x="181" y="185"/>
                  </a:lnTo>
                  <a:lnTo>
                    <a:pt x="185" y="174"/>
                  </a:lnTo>
                  <a:lnTo>
                    <a:pt x="188" y="163"/>
                  </a:lnTo>
                  <a:lnTo>
                    <a:pt x="190" y="151"/>
                  </a:lnTo>
                  <a:lnTo>
                    <a:pt x="192" y="138"/>
                  </a:lnTo>
                  <a:lnTo>
                    <a:pt x="192" y="123"/>
                  </a:lnTo>
                  <a:lnTo>
                    <a:pt x="192" y="123"/>
                  </a:lnTo>
                  <a:close/>
                  <a:moveTo>
                    <a:pt x="147" y="125"/>
                  </a:moveTo>
                  <a:lnTo>
                    <a:pt x="147" y="125"/>
                  </a:lnTo>
                  <a:lnTo>
                    <a:pt x="147" y="142"/>
                  </a:lnTo>
                  <a:lnTo>
                    <a:pt x="144" y="156"/>
                  </a:lnTo>
                  <a:lnTo>
                    <a:pt x="140" y="169"/>
                  </a:lnTo>
                  <a:lnTo>
                    <a:pt x="138" y="174"/>
                  </a:lnTo>
                  <a:lnTo>
                    <a:pt x="135" y="179"/>
                  </a:lnTo>
                  <a:lnTo>
                    <a:pt x="132" y="183"/>
                  </a:lnTo>
                  <a:lnTo>
                    <a:pt x="128" y="187"/>
                  </a:lnTo>
                  <a:lnTo>
                    <a:pt x="124" y="190"/>
                  </a:lnTo>
                  <a:lnTo>
                    <a:pt x="119" y="193"/>
                  </a:lnTo>
                  <a:lnTo>
                    <a:pt x="115" y="195"/>
                  </a:lnTo>
                  <a:lnTo>
                    <a:pt x="109" y="196"/>
                  </a:lnTo>
                  <a:lnTo>
                    <a:pt x="104" y="197"/>
                  </a:lnTo>
                  <a:lnTo>
                    <a:pt x="98" y="197"/>
                  </a:lnTo>
                  <a:lnTo>
                    <a:pt x="98" y="197"/>
                  </a:lnTo>
                  <a:lnTo>
                    <a:pt x="89" y="197"/>
                  </a:lnTo>
                  <a:lnTo>
                    <a:pt x="81" y="195"/>
                  </a:lnTo>
                  <a:lnTo>
                    <a:pt x="74" y="191"/>
                  </a:lnTo>
                  <a:lnTo>
                    <a:pt x="66" y="187"/>
                  </a:lnTo>
                  <a:lnTo>
                    <a:pt x="60" y="183"/>
                  </a:lnTo>
                  <a:lnTo>
                    <a:pt x="54" y="178"/>
                  </a:lnTo>
                  <a:lnTo>
                    <a:pt x="48" y="173"/>
                  </a:lnTo>
                  <a:lnTo>
                    <a:pt x="44" y="167"/>
                  </a:lnTo>
                  <a:lnTo>
                    <a:pt x="44" y="71"/>
                  </a:lnTo>
                  <a:lnTo>
                    <a:pt x="44" y="71"/>
                  </a:lnTo>
                  <a:lnTo>
                    <a:pt x="50" y="64"/>
                  </a:lnTo>
                  <a:lnTo>
                    <a:pt x="56" y="59"/>
                  </a:lnTo>
                  <a:lnTo>
                    <a:pt x="62" y="54"/>
                  </a:lnTo>
                  <a:lnTo>
                    <a:pt x="68" y="50"/>
                  </a:lnTo>
                  <a:lnTo>
                    <a:pt x="75" y="46"/>
                  </a:lnTo>
                  <a:lnTo>
                    <a:pt x="82" y="44"/>
                  </a:lnTo>
                  <a:lnTo>
                    <a:pt x="89" y="42"/>
                  </a:lnTo>
                  <a:lnTo>
                    <a:pt x="96" y="42"/>
                  </a:lnTo>
                  <a:lnTo>
                    <a:pt x="96" y="42"/>
                  </a:lnTo>
                  <a:lnTo>
                    <a:pt x="102" y="42"/>
                  </a:lnTo>
                  <a:lnTo>
                    <a:pt x="108" y="43"/>
                  </a:lnTo>
                  <a:lnTo>
                    <a:pt x="113" y="45"/>
                  </a:lnTo>
                  <a:lnTo>
                    <a:pt x="118" y="47"/>
                  </a:lnTo>
                  <a:lnTo>
                    <a:pt x="123" y="49"/>
                  </a:lnTo>
                  <a:lnTo>
                    <a:pt x="127" y="53"/>
                  </a:lnTo>
                  <a:lnTo>
                    <a:pt x="131" y="57"/>
                  </a:lnTo>
                  <a:lnTo>
                    <a:pt x="134" y="62"/>
                  </a:lnTo>
                  <a:lnTo>
                    <a:pt x="137" y="67"/>
                  </a:lnTo>
                  <a:lnTo>
                    <a:pt x="140" y="73"/>
                  </a:lnTo>
                  <a:lnTo>
                    <a:pt x="144" y="88"/>
                  </a:lnTo>
                  <a:lnTo>
                    <a:pt x="147" y="105"/>
                  </a:lnTo>
                  <a:lnTo>
                    <a:pt x="147" y="125"/>
                  </a:lnTo>
                  <a:lnTo>
                    <a:pt x="147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3" name="Freeform 102"/>
            <p:cNvSpPr>
              <a:spLocks noEditPoints="1"/>
            </p:cNvSpPr>
            <p:nvPr userDrawn="1"/>
          </p:nvSpPr>
          <p:spPr bwMode="auto">
            <a:xfrm>
              <a:off x="1701800" y="6151563"/>
              <a:ext cx="82550" cy="95250"/>
            </a:xfrm>
            <a:custGeom>
              <a:avLst/>
              <a:gdLst>
                <a:gd name="T0" fmla="*/ 205 w 206"/>
                <a:gd name="T1" fmla="*/ 105 h 239"/>
                <a:gd name="T2" fmla="*/ 198 w 206"/>
                <a:gd name="T3" fmla="*/ 70 h 239"/>
                <a:gd name="T4" fmla="*/ 183 w 206"/>
                <a:gd name="T5" fmla="*/ 41 h 239"/>
                <a:gd name="T6" fmla="*/ 161 w 206"/>
                <a:gd name="T7" fmla="*/ 19 h 239"/>
                <a:gd name="T8" fmla="*/ 135 w 206"/>
                <a:gd name="T9" fmla="*/ 5 h 239"/>
                <a:gd name="T10" fmla="*/ 103 w 206"/>
                <a:gd name="T11" fmla="*/ 0 h 239"/>
                <a:gd name="T12" fmla="*/ 82 w 206"/>
                <a:gd name="T13" fmla="*/ 2 h 239"/>
                <a:gd name="T14" fmla="*/ 53 w 206"/>
                <a:gd name="T15" fmla="*/ 13 h 239"/>
                <a:gd name="T16" fmla="*/ 30 w 206"/>
                <a:gd name="T17" fmla="*/ 32 h 239"/>
                <a:gd name="T18" fmla="*/ 13 w 206"/>
                <a:gd name="T19" fmla="*/ 59 h 239"/>
                <a:gd name="T20" fmla="*/ 2 w 206"/>
                <a:gd name="T21" fmla="*/ 93 h 239"/>
                <a:gd name="T22" fmla="*/ 0 w 206"/>
                <a:gd name="T23" fmla="*/ 120 h 239"/>
                <a:gd name="T24" fmla="*/ 5 w 206"/>
                <a:gd name="T25" fmla="*/ 157 h 239"/>
                <a:gd name="T26" fmla="*/ 17 w 206"/>
                <a:gd name="T27" fmla="*/ 189 h 239"/>
                <a:gd name="T28" fmla="*/ 36 w 206"/>
                <a:gd name="T29" fmla="*/ 214 h 239"/>
                <a:gd name="T30" fmla="*/ 61 w 206"/>
                <a:gd name="T31" fmla="*/ 230 h 239"/>
                <a:gd name="T32" fmla="*/ 91 w 206"/>
                <a:gd name="T33" fmla="*/ 238 h 239"/>
                <a:gd name="T34" fmla="*/ 113 w 206"/>
                <a:gd name="T35" fmla="*/ 238 h 239"/>
                <a:gd name="T36" fmla="*/ 143 w 206"/>
                <a:gd name="T37" fmla="*/ 231 h 239"/>
                <a:gd name="T38" fmla="*/ 169 w 206"/>
                <a:gd name="T39" fmla="*/ 214 h 239"/>
                <a:gd name="T40" fmla="*/ 188 w 206"/>
                <a:gd name="T41" fmla="*/ 190 h 239"/>
                <a:gd name="T42" fmla="*/ 201 w 206"/>
                <a:gd name="T43" fmla="*/ 158 h 239"/>
                <a:gd name="T44" fmla="*/ 206 w 206"/>
                <a:gd name="T45" fmla="*/ 119 h 239"/>
                <a:gd name="T46" fmla="*/ 160 w 206"/>
                <a:gd name="T47" fmla="*/ 120 h 239"/>
                <a:gd name="T48" fmla="*/ 151 w 206"/>
                <a:gd name="T49" fmla="*/ 162 h 239"/>
                <a:gd name="T50" fmla="*/ 137 w 206"/>
                <a:gd name="T51" fmla="*/ 183 h 239"/>
                <a:gd name="T52" fmla="*/ 122 w 206"/>
                <a:gd name="T53" fmla="*/ 193 h 239"/>
                <a:gd name="T54" fmla="*/ 104 w 206"/>
                <a:gd name="T55" fmla="*/ 196 h 239"/>
                <a:gd name="T56" fmla="*/ 91 w 206"/>
                <a:gd name="T57" fmla="*/ 195 h 239"/>
                <a:gd name="T58" fmla="*/ 75 w 206"/>
                <a:gd name="T59" fmla="*/ 188 h 239"/>
                <a:gd name="T60" fmla="*/ 62 w 206"/>
                <a:gd name="T61" fmla="*/ 176 h 239"/>
                <a:gd name="T62" fmla="*/ 52 w 206"/>
                <a:gd name="T63" fmla="*/ 159 h 239"/>
                <a:gd name="T64" fmla="*/ 46 w 206"/>
                <a:gd name="T65" fmla="*/ 119 h 239"/>
                <a:gd name="T66" fmla="*/ 50 w 206"/>
                <a:gd name="T67" fmla="*/ 88 h 239"/>
                <a:gd name="T68" fmla="*/ 61 w 206"/>
                <a:gd name="T69" fmla="*/ 64 h 239"/>
                <a:gd name="T70" fmla="*/ 73 w 206"/>
                <a:gd name="T71" fmla="*/ 51 h 239"/>
                <a:gd name="T72" fmla="*/ 89 w 206"/>
                <a:gd name="T73" fmla="*/ 44 h 239"/>
                <a:gd name="T74" fmla="*/ 101 w 206"/>
                <a:gd name="T75" fmla="*/ 43 h 239"/>
                <a:gd name="T76" fmla="*/ 121 w 206"/>
                <a:gd name="T77" fmla="*/ 46 h 239"/>
                <a:gd name="T78" fmla="*/ 136 w 206"/>
                <a:gd name="T79" fmla="*/ 55 h 239"/>
                <a:gd name="T80" fmla="*/ 148 w 206"/>
                <a:gd name="T81" fmla="*/ 69 h 239"/>
                <a:gd name="T82" fmla="*/ 156 w 206"/>
                <a:gd name="T83" fmla="*/ 88 h 239"/>
                <a:gd name="T84" fmla="*/ 160 w 206"/>
                <a:gd name="T85" fmla="*/ 12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6" h="239">
                  <a:moveTo>
                    <a:pt x="206" y="119"/>
                  </a:moveTo>
                  <a:lnTo>
                    <a:pt x="206" y="119"/>
                  </a:lnTo>
                  <a:lnTo>
                    <a:pt x="205" y="105"/>
                  </a:lnTo>
                  <a:lnTo>
                    <a:pt x="204" y="93"/>
                  </a:lnTo>
                  <a:lnTo>
                    <a:pt x="201" y="81"/>
                  </a:lnTo>
                  <a:lnTo>
                    <a:pt x="198" y="70"/>
                  </a:lnTo>
                  <a:lnTo>
                    <a:pt x="194" y="59"/>
                  </a:lnTo>
                  <a:lnTo>
                    <a:pt x="189" y="50"/>
                  </a:lnTo>
                  <a:lnTo>
                    <a:pt x="183" y="41"/>
                  </a:lnTo>
                  <a:lnTo>
                    <a:pt x="176" y="33"/>
                  </a:lnTo>
                  <a:lnTo>
                    <a:pt x="169" y="25"/>
                  </a:lnTo>
                  <a:lnTo>
                    <a:pt x="161" y="19"/>
                  </a:lnTo>
                  <a:lnTo>
                    <a:pt x="153" y="13"/>
                  </a:lnTo>
                  <a:lnTo>
                    <a:pt x="144" y="9"/>
                  </a:lnTo>
                  <a:lnTo>
                    <a:pt x="135" y="5"/>
                  </a:lnTo>
                  <a:lnTo>
                    <a:pt x="125" y="3"/>
                  </a:lnTo>
                  <a:lnTo>
                    <a:pt x="114" y="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2" y="1"/>
                  </a:lnTo>
                  <a:lnTo>
                    <a:pt x="82" y="2"/>
                  </a:lnTo>
                  <a:lnTo>
                    <a:pt x="72" y="5"/>
                  </a:lnTo>
                  <a:lnTo>
                    <a:pt x="62" y="8"/>
                  </a:lnTo>
                  <a:lnTo>
                    <a:pt x="53" y="13"/>
                  </a:lnTo>
                  <a:lnTo>
                    <a:pt x="45" y="18"/>
                  </a:lnTo>
                  <a:lnTo>
                    <a:pt x="37" y="25"/>
                  </a:lnTo>
                  <a:lnTo>
                    <a:pt x="30" y="32"/>
                  </a:lnTo>
                  <a:lnTo>
                    <a:pt x="23" y="40"/>
                  </a:lnTo>
                  <a:lnTo>
                    <a:pt x="18" y="49"/>
                  </a:lnTo>
                  <a:lnTo>
                    <a:pt x="13" y="59"/>
                  </a:lnTo>
                  <a:lnTo>
                    <a:pt x="8" y="70"/>
                  </a:lnTo>
                  <a:lnTo>
                    <a:pt x="5" y="81"/>
                  </a:lnTo>
                  <a:lnTo>
                    <a:pt x="2" y="93"/>
                  </a:lnTo>
                  <a:lnTo>
                    <a:pt x="1" y="10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1" y="133"/>
                  </a:lnTo>
                  <a:lnTo>
                    <a:pt x="2" y="145"/>
                  </a:lnTo>
                  <a:lnTo>
                    <a:pt x="5" y="157"/>
                  </a:lnTo>
                  <a:lnTo>
                    <a:pt x="8" y="169"/>
                  </a:lnTo>
                  <a:lnTo>
                    <a:pt x="12" y="179"/>
                  </a:lnTo>
                  <a:lnTo>
                    <a:pt x="17" y="189"/>
                  </a:lnTo>
                  <a:lnTo>
                    <a:pt x="23" y="198"/>
                  </a:lnTo>
                  <a:lnTo>
                    <a:pt x="29" y="206"/>
                  </a:lnTo>
                  <a:lnTo>
                    <a:pt x="36" y="214"/>
                  </a:lnTo>
                  <a:lnTo>
                    <a:pt x="44" y="220"/>
                  </a:lnTo>
                  <a:lnTo>
                    <a:pt x="52" y="226"/>
                  </a:lnTo>
                  <a:lnTo>
                    <a:pt x="61" y="230"/>
                  </a:lnTo>
                  <a:lnTo>
                    <a:pt x="71" y="234"/>
                  </a:lnTo>
                  <a:lnTo>
                    <a:pt x="80" y="237"/>
                  </a:lnTo>
                  <a:lnTo>
                    <a:pt x="91" y="238"/>
                  </a:lnTo>
                  <a:lnTo>
                    <a:pt x="101" y="239"/>
                  </a:lnTo>
                  <a:lnTo>
                    <a:pt x="101" y="239"/>
                  </a:lnTo>
                  <a:lnTo>
                    <a:pt x="113" y="238"/>
                  </a:lnTo>
                  <a:lnTo>
                    <a:pt x="124" y="237"/>
                  </a:lnTo>
                  <a:lnTo>
                    <a:pt x="134" y="234"/>
                  </a:lnTo>
                  <a:lnTo>
                    <a:pt x="143" y="231"/>
                  </a:lnTo>
                  <a:lnTo>
                    <a:pt x="152" y="226"/>
                  </a:lnTo>
                  <a:lnTo>
                    <a:pt x="161" y="221"/>
                  </a:lnTo>
                  <a:lnTo>
                    <a:pt x="169" y="214"/>
                  </a:lnTo>
                  <a:lnTo>
                    <a:pt x="176" y="207"/>
                  </a:lnTo>
                  <a:lnTo>
                    <a:pt x="182" y="199"/>
                  </a:lnTo>
                  <a:lnTo>
                    <a:pt x="188" y="190"/>
                  </a:lnTo>
                  <a:lnTo>
                    <a:pt x="193" y="180"/>
                  </a:lnTo>
                  <a:lnTo>
                    <a:pt x="198" y="169"/>
                  </a:lnTo>
                  <a:lnTo>
                    <a:pt x="201" y="158"/>
                  </a:lnTo>
                  <a:lnTo>
                    <a:pt x="203" y="145"/>
                  </a:lnTo>
                  <a:lnTo>
                    <a:pt x="205" y="132"/>
                  </a:lnTo>
                  <a:lnTo>
                    <a:pt x="206" y="119"/>
                  </a:lnTo>
                  <a:lnTo>
                    <a:pt x="206" y="119"/>
                  </a:lnTo>
                  <a:close/>
                  <a:moveTo>
                    <a:pt x="160" y="120"/>
                  </a:moveTo>
                  <a:lnTo>
                    <a:pt x="160" y="120"/>
                  </a:lnTo>
                  <a:lnTo>
                    <a:pt x="159" y="135"/>
                  </a:lnTo>
                  <a:lnTo>
                    <a:pt x="156" y="149"/>
                  </a:lnTo>
                  <a:lnTo>
                    <a:pt x="151" y="162"/>
                  </a:lnTo>
                  <a:lnTo>
                    <a:pt x="145" y="174"/>
                  </a:lnTo>
                  <a:lnTo>
                    <a:pt x="141" y="179"/>
                  </a:lnTo>
                  <a:lnTo>
                    <a:pt x="137" y="183"/>
                  </a:lnTo>
                  <a:lnTo>
                    <a:pt x="132" y="187"/>
                  </a:lnTo>
                  <a:lnTo>
                    <a:pt x="127" y="190"/>
                  </a:lnTo>
                  <a:lnTo>
                    <a:pt x="122" y="193"/>
                  </a:lnTo>
                  <a:lnTo>
                    <a:pt x="116" y="195"/>
                  </a:lnTo>
                  <a:lnTo>
                    <a:pt x="110" y="196"/>
                  </a:lnTo>
                  <a:lnTo>
                    <a:pt x="104" y="196"/>
                  </a:lnTo>
                  <a:lnTo>
                    <a:pt x="104" y="196"/>
                  </a:lnTo>
                  <a:lnTo>
                    <a:pt x="97" y="196"/>
                  </a:lnTo>
                  <a:lnTo>
                    <a:pt x="91" y="195"/>
                  </a:lnTo>
                  <a:lnTo>
                    <a:pt x="85" y="193"/>
                  </a:lnTo>
                  <a:lnTo>
                    <a:pt x="80" y="191"/>
                  </a:lnTo>
                  <a:lnTo>
                    <a:pt x="75" y="188"/>
                  </a:lnTo>
                  <a:lnTo>
                    <a:pt x="70" y="185"/>
                  </a:lnTo>
                  <a:lnTo>
                    <a:pt x="66" y="181"/>
                  </a:lnTo>
                  <a:lnTo>
                    <a:pt x="62" y="176"/>
                  </a:lnTo>
                  <a:lnTo>
                    <a:pt x="58" y="171"/>
                  </a:lnTo>
                  <a:lnTo>
                    <a:pt x="55" y="165"/>
                  </a:lnTo>
                  <a:lnTo>
                    <a:pt x="52" y="159"/>
                  </a:lnTo>
                  <a:lnTo>
                    <a:pt x="50" y="152"/>
                  </a:lnTo>
                  <a:lnTo>
                    <a:pt x="47" y="136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47" y="102"/>
                  </a:lnTo>
                  <a:lnTo>
                    <a:pt x="50" y="88"/>
                  </a:lnTo>
                  <a:lnTo>
                    <a:pt x="54" y="75"/>
                  </a:lnTo>
                  <a:lnTo>
                    <a:pt x="57" y="69"/>
                  </a:lnTo>
                  <a:lnTo>
                    <a:pt x="61" y="64"/>
                  </a:lnTo>
                  <a:lnTo>
                    <a:pt x="64" y="59"/>
                  </a:lnTo>
                  <a:lnTo>
                    <a:pt x="68" y="55"/>
                  </a:lnTo>
                  <a:lnTo>
                    <a:pt x="73" y="51"/>
                  </a:lnTo>
                  <a:lnTo>
                    <a:pt x="78" y="48"/>
                  </a:lnTo>
                  <a:lnTo>
                    <a:pt x="83" y="46"/>
                  </a:lnTo>
                  <a:lnTo>
                    <a:pt x="89" y="44"/>
                  </a:lnTo>
                  <a:lnTo>
                    <a:pt x="95" y="43"/>
                  </a:lnTo>
                  <a:lnTo>
                    <a:pt x="101" y="43"/>
                  </a:lnTo>
                  <a:lnTo>
                    <a:pt x="101" y="43"/>
                  </a:lnTo>
                  <a:lnTo>
                    <a:pt x="108" y="43"/>
                  </a:lnTo>
                  <a:lnTo>
                    <a:pt x="115" y="44"/>
                  </a:lnTo>
                  <a:lnTo>
                    <a:pt x="121" y="46"/>
                  </a:lnTo>
                  <a:lnTo>
                    <a:pt x="126" y="49"/>
                  </a:lnTo>
                  <a:lnTo>
                    <a:pt x="131" y="51"/>
                  </a:lnTo>
                  <a:lnTo>
                    <a:pt x="136" y="55"/>
                  </a:lnTo>
                  <a:lnTo>
                    <a:pt x="141" y="59"/>
                  </a:lnTo>
                  <a:lnTo>
                    <a:pt x="145" y="64"/>
                  </a:lnTo>
                  <a:lnTo>
                    <a:pt x="148" y="69"/>
                  </a:lnTo>
                  <a:lnTo>
                    <a:pt x="151" y="75"/>
                  </a:lnTo>
                  <a:lnTo>
                    <a:pt x="154" y="81"/>
                  </a:lnTo>
                  <a:lnTo>
                    <a:pt x="156" y="88"/>
                  </a:lnTo>
                  <a:lnTo>
                    <a:pt x="159" y="103"/>
                  </a:lnTo>
                  <a:lnTo>
                    <a:pt x="160" y="120"/>
                  </a:lnTo>
                  <a:lnTo>
                    <a:pt x="160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4" name="Freeform 103"/>
            <p:cNvSpPr>
              <a:spLocks/>
            </p:cNvSpPr>
            <p:nvPr userDrawn="1"/>
          </p:nvSpPr>
          <p:spPr bwMode="auto">
            <a:xfrm>
              <a:off x="1798638" y="6151563"/>
              <a:ext cx="71438" cy="95250"/>
            </a:xfrm>
            <a:custGeom>
              <a:avLst/>
              <a:gdLst>
                <a:gd name="T0" fmla="*/ 181 w 181"/>
                <a:gd name="T1" fmla="*/ 39 h 239"/>
                <a:gd name="T2" fmla="*/ 164 w 181"/>
                <a:gd name="T3" fmla="*/ 22 h 239"/>
                <a:gd name="T4" fmla="*/ 145 w 181"/>
                <a:gd name="T5" fmla="*/ 10 h 239"/>
                <a:gd name="T6" fmla="*/ 124 w 181"/>
                <a:gd name="T7" fmla="*/ 3 h 239"/>
                <a:gd name="T8" fmla="*/ 100 w 181"/>
                <a:gd name="T9" fmla="*/ 0 h 239"/>
                <a:gd name="T10" fmla="*/ 90 w 181"/>
                <a:gd name="T11" fmla="*/ 1 h 239"/>
                <a:gd name="T12" fmla="*/ 70 w 181"/>
                <a:gd name="T13" fmla="*/ 5 h 239"/>
                <a:gd name="T14" fmla="*/ 52 w 181"/>
                <a:gd name="T15" fmla="*/ 13 h 239"/>
                <a:gd name="T16" fmla="*/ 36 w 181"/>
                <a:gd name="T17" fmla="*/ 25 h 239"/>
                <a:gd name="T18" fmla="*/ 22 w 181"/>
                <a:gd name="T19" fmla="*/ 40 h 239"/>
                <a:gd name="T20" fmla="*/ 12 w 181"/>
                <a:gd name="T21" fmla="*/ 59 h 239"/>
                <a:gd name="T22" fmla="*/ 4 w 181"/>
                <a:gd name="T23" fmla="*/ 81 h 239"/>
                <a:gd name="T24" fmla="*/ 0 w 181"/>
                <a:gd name="T25" fmla="*/ 106 h 239"/>
                <a:gd name="T26" fmla="*/ 0 w 181"/>
                <a:gd name="T27" fmla="*/ 120 h 239"/>
                <a:gd name="T28" fmla="*/ 2 w 181"/>
                <a:gd name="T29" fmla="*/ 146 h 239"/>
                <a:gd name="T30" fmla="*/ 7 w 181"/>
                <a:gd name="T31" fmla="*/ 169 h 239"/>
                <a:gd name="T32" fmla="*/ 16 w 181"/>
                <a:gd name="T33" fmla="*/ 189 h 239"/>
                <a:gd name="T34" fmla="*/ 28 w 181"/>
                <a:gd name="T35" fmla="*/ 206 h 239"/>
                <a:gd name="T36" fmla="*/ 43 w 181"/>
                <a:gd name="T37" fmla="*/ 220 h 239"/>
                <a:gd name="T38" fmla="*/ 60 w 181"/>
                <a:gd name="T39" fmla="*/ 230 h 239"/>
                <a:gd name="T40" fmla="*/ 78 w 181"/>
                <a:gd name="T41" fmla="*/ 237 h 239"/>
                <a:gd name="T42" fmla="*/ 99 w 181"/>
                <a:gd name="T43" fmla="*/ 239 h 239"/>
                <a:gd name="T44" fmla="*/ 113 w 181"/>
                <a:gd name="T45" fmla="*/ 238 h 239"/>
                <a:gd name="T46" fmla="*/ 138 w 181"/>
                <a:gd name="T47" fmla="*/ 231 h 239"/>
                <a:gd name="T48" fmla="*/ 158 w 181"/>
                <a:gd name="T49" fmla="*/ 220 h 239"/>
                <a:gd name="T50" fmla="*/ 174 w 181"/>
                <a:gd name="T51" fmla="*/ 204 h 239"/>
                <a:gd name="T52" fmla="*/ 152 w 181"/>
                <a:gd name="T53" fmla="*/ 168 h 239"/>
                <a:gd name="T54" fmla="*/ 139 w 181"/>
                <a:gd name="T55" fmla="*/ 180 h 239"/>
                <a:gd name="T56" fmla="*/ 127 w 181"/>
                <a:gd name="T57" fmla="*/ 189 h 239"/>
                <a:gd name="T58" fmla="*/ 115 w 181"/>
                <a:gd name="T59" fmla="*/ 194 h 239"/>
                <a:gd name="T60" fmla="*/ 100 w 181"/>
                <a:gd name="T61" fmla="*/ 196 h 239"/>
                <a:gd name="T62" fmla="*/ 93 w 181"/>
                <a:gd name="T63" fmla="*/ 196 h 239"/>
                <a:gd name="T64" fmla="*/ 82 w 181"/>
                <a:gd name="T65" fmla="*/ 193 h 239"/>
                <a:gd name="T66" fmla="*/ 71 w 181"/>
                <a:gd name="T67" fmla="*/ 187 h 239"/>
                <a:gd name="T68" fmla="*/ 63 w 181"/>
                <a:gd name="T69" fmla="*/ 179 h 239"/>
                <a:gd name="T70" fmla="*/ 56 w 181"/>
                <a:gd name="T71" fmla="*/ 169 h 239"/>
                <a:gd name="T72" fmla="*/ 49 w 181"/>
                <a:gd name="T73" fmla="*/ 150 h 239"/>
                <a:gd name="T74" fmla="*/ 45 w 181"/>
                <a:gd name="T75" fmla="*/ 119 h 239"/>
                <a:gd name="T76" fmla="*/ 46 w 181"/>
                <a:gd name="T77" fmla="*/ 102 h 239"/>
                <a:gd name="T78" fmla="*/ 53 w 181"/>
                <a:gd name="T79" fmla="*/ 74 h 239"/>
                <a:gd name="T80" fmla="*/ 60 w 181"/>
                <a:gd name="T81" fmla="*/ 64 h 239"/>
                <a:gd name="T82" fmla="*/ 67 w 181"/>
                <a:gd name="T83" fmla="*/ 55 h 239"/>
                <a:gd name="T84" fmla="*/ 76 w 181"/>
                <a:gd name="T85" fmla="*/ 48 h 239"/>
                <a:gd name="T86" fmla="*/ 87 w 181"/>
                <a:gd name="T87" fmla="*/ 44 h 239"/>
                <a:gd name="T88" fmla="*/ 99 w 181"/>
                <a:gd name="T89" fmla="*/ 43 h 239"/>
                <a:gd name="T90" fmla="*/ 106 w 181"/>
                <a:gd name="T91" fmla="*/ 43 h 239"/>
                <a:gd name="T92" fmla="*/ 120 w 181"/>
                <a:gd name="T93" fmla="*/ 47 h 239"/>
                <a:gd name="T94" fmla="*/ 134 w 181"/>
                <a:gd name="T95" fmla="*/ 54 h 239"/>
                <a:gd name="T96" fmla="*/ 148 w 181"/>
                <a:gd name="T97" fmla="*/ 64 h 239"/>
                <a:gd name="T98" fmla="*/ 181 w 181"/>
                <a:gd name="T99" fmla="*/ 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1" h="239">
                  <a:moveTo>
                    <a:pt x="181" y="39"/>
                  </a:moveTo>
                  <a:lnTo>
                    <a:pt x="181" y="39"/>
                  </a:lnTo>
                  <a:lnTo>
                    <a:pt x="173" y="30"/>
                  </a:lnTo>
                  <a:lnTo>
                    <a:pt x="164" y="22"/>
                  </a:lnTo>
                  <a:lnTo>
                    <a:pt x="155" y="16"/>
                  </a:lnTo>
                  <a:lnTo>
                    <a:pt x="145" y="10"/>
                  </a:lnTo>
                  <a:lnTo>
                    <a:pt x="135" y="6"/>
                  </a:lnTo>
                  <a:lnTo>
                    <a:pt x="124" y="3"/>
                  </a:lnTo>
                  <a:lnTo>
                    <a:pt x="112" y="1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0" y="1"/>
                  </a:lnTo>
                  <a:lnTo>
                    <a:pt x="80" y="2"/>
                  </a:lnTo>
                  <a:lnTo>
                    <a:pt x="70" y="5"/>
                  </a:lnTo>
                  <a:lnTo>
                    <a:pt x="61" y="8"/>
                  </a:lnTo>
                  <a:lnTo>
                    <a:pt x="52" y="13"/>
                  </a:lnTo>
                  <a:lnTo>
                    <a:pt x="44" y="18"/>
                  </a:lnTo>
                  <a:lnTo>
                    <a:pt x="36" y="25"/>
                  </a:lnTo>
                  <a:lnTo>
                    <a:pt x="29" y="32"/>
                  </a:lnTo>
                  <a:lnTo>
                    <a:pt x="22" y="40"/>
                  </a:lnTo>
                  <a:lnTo>
                    <a:pt x="17" y="49"/>
                  </a:lnTo>
                  <a:lnTo>
                    <a:pt x="12" y="59"/>
                  </a:lnTo>
                  <a:lnTo>
                    <a:pt x="8" y="70"/>
                  </a:lnTo>
                  <a:lnTo>
                    <a:pt x="4" y="81"/>
                  </a:lnTo>
                  <a:lnTo>
                    <a:pt x="2" y="93"/>
                  </a:lnTo>
                  <a:lnTo>
                    <a:pt x="0" y="10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2" y="146"/>
                  </a:lnTo>
                  <a:lnTo>
                    <a:pt x="4" y="158"/>
                  </a:lnTo>
                  <a:lnTo>
                    <a:pt x="7" y="169"/>
                  </a:lnTo>
                  <a:lnTo>
                    <a:pt x="11" y="179"/>
                  </a:lnTo>
                  <a:lnTo>
                    <a:pt x="16" y="189"/>
                  </a:lnTo>
                  <a:lnTo>
                    <a:pt x="22" y="198"/>
                  </a:lnTo>
                  <a:lnTo>
                    <a:pt x="28" y="206"/>
                  </a:lnTo>
                  <a:lnTo>
                    <a:pt x="35" y="214"/>
                  </a:lnTo>
                  <a:lnTo>
                    <a:pt x="43" y="220"/>
                  </a:lnTo>
                  <a:lnTo>
                    <a:pt x="51" y="226"/>
                  </a:lnTo>
                  <a:lnTo>
                    <a:pt x="60" y="230"/>
                  </a:lnTo>
                  <a:lnTo>
                    <a:pt x="69" y="234"/>
                  </a:lnTo>
                  <a:lnTo>
                    <a:pt x="78" y="237"/>
                  </a:lnTo>
                  <a:lnTo>
                    <a:pt x="88" y="238"/>
                  </a:lnTo>
                  <a:lnTo>
                    <a:pt x="99" y="239"/>
                  </a:lnTo>
                  <a:lnTo>
                    <a:pt x="99" y="239"/>
                  </a:lnTo>
                  <a:lnTo>
                    <a:pt x="113" y="238"/>
                  </a:lnTo>
                  <a:lnTo>
                    <a:pt x="126" y="235"/>
                  </a:lnTo>
                  <a:lnTo>
                    <a:pt x="138" y="231"/>
                  </a:lnTo>
                  <a:lnTo>
                    <a:pt x="148" y="226"/>
                  </a:lnTo>
                  <a:lnTo>
                    <a:pt x="158" y="220"/>
                  </a:lnTo>
                  <a:lnTo>
                    <a:pt x="166" y="212"/>
                  </a:lnTo>
                  <a:lnTo>
                    <a:pt x="174" y="204"/>
                  </a:lnTo>
                  <a:lnTo>
                    <a:pt x="181" y="196"/>
                  </a:lnTo>
                  <a:lnTo>
                    <a:pt x="152" y="168"/>
                  </a:lnTo>
                  <a:lnTo>
                    <a:pt x="152" y="168"/>
                  </a:lnTo>
                  <a:lnTo>
                    <a:pt x="139" y="180"/>
                  </a:lnTo>
                  <a:lnTo>
                    <a:pt x="133" y="185"/>
                  </a:lnTo>
                  <a:lnTo>
                    <a:pt x="127" y="189"/>
                  </a:lnTo>
                  <a:lnTo>
                    <a:pt x="121" y="192"/>
                  </a:lnTo>
                  <a:lnTo>
                    <a:pt x="115" y="194"/>
                  </a:lnTo>
                  <a:lnTo>
                    <a:pt x="108" y="196"/>
                  </a:lnTo>
                  <a:lnTo>
                    <a:pt x="100" y="196"/>
                  </a:lnTo>
                  <a:lnTo>
                    <a:pt x="100" y="196"/>
                  </a:lnTo>
                  <a:lnTo>
                    <a:pt x="93" y="196"/>
                  </a:lnTo>
                  <a:lnTo>
                    <a:pt x="87" y="195"/>
                  </a:lnTo>
                  <a:lnTo>
                    <a:pt x="82" y="193"/>
                  </a:lnTo>
                  <a:lnTo>
                    <a:pt x="76" y="190"/>
                  </a:lnTo>
                  <a:lnTo>
                    <a:pt x="71" y="187"/>
                  </a:lnTo>
                  <a:lnTo>
                    <a:pt x="67" y="184"/>
                  </a:lnTo>
                  <a:lnTo>
                    <a:pt x="63" y="179"/>
                  </a:lnTo>
                  <a:lnTo>
                    <a:pt x="59" y="174"/>
                  </a:lnTo>
                  <a:lnTo>
                    <a:pt x="56" y="169"/>
                  </a:lnTo>
                  <a:lnTo>
                    <a:pt x="53" y="163"/>
                  </a:lnTo>
                  <a:lnTo>
                    <a:pt x="49" y="150"/>
                  </a:lnTo>
                  <a:lnTo>
                    <a:pt x="46" y="135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6" y="102"/>
                  </a:lnTo>
                  <a:lnTo>
                    <a:pt x="49" y="87"/>
                  </a:lnTo>
                  <a:lnTo>
                    <a:pt x="53" y="74"/>
                  </a:lnTo>
                  <a:lnTo>
                    <a:pt x="56" y="69"/>
                  </a:lnTo>
                  <a:lnTo>
                    <a:pt x="60" y="64"/>
                  </a:lnTo>
                  <a:lnTo>
                    <a:pt x="63" y="59"/>
                  </a:lnTo>
                  <a:lnTo>
                    <a:pt x="67" y="55"/>
                  </a:lnTo>
                  <a:lnTo>
                    <a:pt x="72" y="51"/>
                  </a:lnTo>
                  <a:lnTo>
                    <a:pt x="76" y="48"/>
                  </a:lnTo>
                  <a:lnTo>
                    <a:pt x="82" y="46"/>
                  </a:lnTo>
                  <a:lnTo>
                    <a:pt x="87" y="44"/>
                  </a:lnTo>
                  <a:lnTo>
                    <a:pt x="93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106" y="43"/>
                  </a:lnTo>
                  <a:lnTo>
                    <a:pt x="113" y="45"/>
                  </a:lnTo>
                  <a:lnTo>
                    <a:pt x="120" y="47"/>
                  </a:lnTo>
                  <a:lnTo>
                    <a:pt x="127" y="50"/>
                  </a:lnTo>
                  <a:lnTo>
                    <a:pt x="134" y="54"/>
                  </a:lnTo>
                  <a:lnTo>
                    <a:pt x="141" y="59"/>
                  </a:lnTo>
                  <a:lnTo>
                    <a:pt x="148" y="64"/>
                  </a:lnTo>
                  <a:lnTo>
                    <a:pt x="154" y="71"/>
                  </a:lnTo>
                  <a:lnTo>
                    <a:pt x="181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5" name="Freeform 104"/>
            <p:cNvSpPr>
              <a:spLocks noEditPoints="1"/>
            </p:cNvSpPr>
            <p:nvPr userDrawn="1"/>
          </p:nvSpPr>
          <p:spPr bwMode="auto">
            <a:xfrm>
              <a:off x="1882775" y="6121401"/>
              <a:ext cx="82550" cy="125413"/>
            </a:xfrm>
            <a:custGeom>
              <a:avLst/>
              <a:gdLst>
                <a:gd name="T0" fmla="*/ 211 w 211"/>
                <a:gd name="T1" fmla="*/ 81 h 315"/>
                <a:gd name="T2" fmla="*/ 209 w 211"/>
                <a:gd name="T3" fmla="*/ 62 h 315"/>
                <a:gd name="T4" fmla="*/ 204 w 211"/>
                <a:gd name="T5" fmla="*/ 46 h 315"/>
                <a:gd name="T6" fmla="*/ 195 w 211"/>
                <a:gd name="T7" fmla="*/ 32 h 315"/>
                <a:gd name="T8" fmla="*/ 182 w 211"/>
                <a:gd name="T9" fmla="*/ 21 h 315"/>
                <a:gd name="T10" fmla="*/ 167 w 211"/>
                <a:gd name="T11" fmla="*/ 12 h 315"/>
                <a:gd name="T12" fmla="*/ 149 w 211"/>
                <a:gd name="T13" fmla="*/ 5 h 315"/>
                <a:gd name="T14" fmla="*/ 128 w 211"/>
                <a:gd name="T15" fmla="*/ 1 h 315"/>
                <a:gd name="T16" fmla="*/ 106 w 211"/>
                <a:gd name="T17" fmla="*/ 0 h 315"/>
                <a:gd name="T18" fmla="*/ 89 w 211"/>
                <a:gd name="T19" fmla="*/ 1 h 315"/>
                <a:gd name="T20" fmla="*/ 59 w 211"/>
                <a:gd name="T21" fmla="*/ 8 h 315"/>
                <a:gd name="T22" fmla="*/ 32 w 211"/>
                <a:gd name="T23" fmla="*/ 20 h 315"/>
                <a:gd name="T24" fmla="*/ 9 w 211"/>
                <a:gd name="T25" fmla="*/ 36 h 315"/>
                <a:gd name="T26" fmla="*/ 29 w 211"/>
                <a:gd name="T27" fmla="*/ 79 h 315"/>
                <a:gd name="T28" fmla="*/ 38 w 211"/>
                <a:gd name="T29" fmla="*/ 71 h 315"/>
                <a:gd name="T30" fmla="*/ 56 w 211"/>
                <a:gd name="T31" fmla="*/ 58 h 315"/>
                <a:gd name="T32" fmla="*/ 74 w 211"/>
                <a:gd name="T33" fmla="*/ 50 h 315"/>
                <a:gd name="T34" fmla="*/ 94 w 211"/>
                <a:gd name="T35" fmla="*/ 46 h 315"/>
                <a:gd name="T36" fmla="*/ 105 w 211"/>
                <a:gd name="T37" fmla="*/ 45 h 315"/>
                <a:gd name="T38" fmla="*/ 130 w 211"/>
                <a:gd name="T39" fmla="*/ 48 h 315"/>
                <a:gd name="T40" fmla="*/ 149 w 211"/>
                <a:gd name="T41" fmla="*/ 55 h 315"/>
                <a:gd name="T42" fmla="*/ 161 w 211"/>
                <a:gd name="T43" fmla="*/ 67 h 315"/>
                <a:gd name="T44" fmla="*/ 165 w 211"/>
                <a:gd name="T45" fmla="*/ 84 h 315"/>
                <a:gd name="T46" fmla="*/ 164 w 211"/>
                <a:gd name="T47" fmla="*/ 91 h 315"/>
                <a:gd name="T48" fmla="*/ 160 w 211"/>
                <a:gd name="T49" fmla="*/ 103 h 315"/>
                <a:gd name="T50" fmla="*/ 152 w 211"/>
                <a:gd name="T51" fmla="*/ 113 h 315"/>
                <a:gd name="T52" fmla="*/ 131 w 211"/>
                <a:gd name="T53" fmla="*/ 127 h 315"/>
                <a:gd name="T54" fmla="*/ 115 w 211"/>
                <a:gd name="T55" fmla="*/ 137 h 315"/>
                <a:gd name="T56" fmla="*/ 92 w 211"/>
                <a:gd name="T57" fmla="*/ 155 h 315"/>
                <a:gd name="T58" fmla="*/ 84 w 211"/>
                <a:gd name="T59" fmla="*/ 165 h 315"/>
                <a:gd name="T60" fmla="*/ 79 w 211"/>
                <a:gd name="T61" fmla="*/ 177 h 315"/>
                <a:gd name="T62" fmla="*/ 74 w 211"/>
                <a:gd name="T63" fmla="*/ 204 h 315"/>
                <a:gd name="T64" fmla="*/ 121 w 211"/>
                <a:gd name="T65" fmla="*/ 222 h 315"/>
                <a:gd name="T66" fmla="*/ 121 w 211"/>
                <a:gd name="T67" fmla="*/ 211 h 315"/>
                <a:gd name="T68" fmla="*/ 124 w 211"/>
                <a:gd name="T69" fmla="*/ 193 h 315"/>
                <a:gd name="T70" fmla="*/ 131 w 211"/>
                <a:gd name="T71" fmla="*/ 180 h 315"/>
                <a:gd name="T72" fmla="*/ 145 w 211"/>
                <a:gd name="T73" fmla="*/ 168 h 315"/>
                <a:gd name="T74" fmla="*/ 155 w 211"/>
                <a:gd name="T75" fmla="*/ 163 h 315"/>
                <a:gd name="T76" fmla="*/ 179 w 211"/>
                <a:gd name="T77" fmla="*/ 147 h 315"/>
                <a:gd name="T78" fmla="*/ 197 w 211"/>
                <a:gd name="T79" fmla="*/ 130 h 315"/>
                <a:gd name="T80" fmla="*/ 208 w 211"/>
                <a:gd name="T81" fmla="*/ 109 h 315"/>
                <a:gd name="T82" fmla="*/ 211 w 211"/>
                <a:gd name="T83" fmla="*/ 81 h 315"/>
                <a:gd name="T84" fmla="*/ 130 w 211"/>
                <a:gd name="T85" fmla="*/ 282 h 315"/>
                <a:gd name="T86" fmla="*/ 129 w 211"/>
                <a:gd name="T87" fmla="*/ 276 h 315"/>
                <a:gd name="T88" fmla="*/ 124 w 211"/>
                <a:gd name="T89" fmla="*/ 264 h 315"/>
                <a:gd name="T90" fmla="*/ 115 w 211"/>
                <a:gd name="T91" fmla="*/ 255 h 315"/>
                <a:gd name="T92" fmla="*/ 104 w 211"/>
                <a:gd name="T93" fmla="*/ 250 h 315"/>
                <a:gd name="T94" fmla="*/ 97 w 211"/>
                <a:gd name="T95" fmla="*/ 249 h 315"/>
                <a:gd name="T96" fmla="*/ 85 w 211"/>
                <a:gd name="T97" fmla="*/ 252 h 315"/>
                <a:gd name="T98" fmla="*/ 74 w 211"/>
                <a:gd name="T99" fmla="*/ 259 h 315"/>
                <a:gd name="T100" fmla="*/ 67 w 211"/>
                <a:gd name="T101" fmla="*/ 269 h 315"/>
                <a:gd name="T102" fmla="*/ 65 w 211"/>
                <a:gd name="T103" fmla="*/ 282 h 315"/>
                <a:gd name="T104" fmla="*/ 65 w 211"/>
                <a:gd name="T105" fmla="*/ 289 h 315"/>
                <a:gd name="T106" fmla="*/ 70 w 211"/>
                <a:gd name="T107" fmla="*/ 301 h 315"/>
                <a:gd name="T108" fmla="*/ 79 w 211"/>
                <a:gd name="T109" fmla="*/ 309 h 315"/>
                <a:gd name="T110" fmla="*/ 91 w 211"/>
                <a:gd name="T111" fmla="*/ 314 h 315"/>
                <a:gd name="T112" fmla="*/ 97 w 211"/>
                <a:gd name="T113" fmla="*/ 315 h 315"/>
                <a:gd name="T114" fmla="*/ 110 w 211"/>
                <a:gd name="T115" fmla="*/ 312 h 315"/>
                <a:gd name="T116" fmla="*/ 120 w 211"/>
                <a:gd name="T117" fmla="*/ 305 h 315"/>
                <a:gd name="T118" fmla="*/ 127 w 211"/>
                <a:gd name="T119" fmla="*/ 295 h 315"/>
                <a:gd name="T120" fmla="*/ 130 w 211"/>
                <a:gd name="T121" fmla="*/ 28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1" h="315">
                  <a:moveTo>
                    <a:pt x="211" y="81"/>
                  </a:moveTo>
                  <a:lnTo>
                    <a:pt x="211" y="81"/>
                  </a:lnTo>
                  <a:lnTo>
                    <a:pt x="211" y="71"/>
                  </a:lnTo>
                  <a:lnTo>
                    <a:pt x="209" y="62"/>
                  </a:lnTo>
                  <a:lnTo>
                    <a:pt x="207" y="54"/>
                  </a:lnTo>
                  <a:lnTo>
                    <a:pt x="204" y="46"/>
                  </a:lnTo>
                  <a:lnTo>
                    <a:pt x="199" y="39"/>
                  </a:lnTo>
                  <a:lnTo>
                    <a:pt x="195" y="32"/>
                  </a:lnTo>
                  <a:lnTo>
                    <a:pt x="189" y="26"/>
                  </a:lnTo>
                  <a:lnTo>
                    <a:pt x="182" y="21"/>
                  </a:lnTo>
                  <a:lnTo>
                    <a:pt x="175" y="16"/>
                  </a:lnTo>
                  <a:lnTo>
                    <a:pt x="167" y="12"/>
                  </a:lnTo>
                  <a:lnTo>
                    <a:pt x="159" y="8"/>
                  </a:lnTo>
                  <a:lnTo>
                    <a:pt x="149" y="5"/>
                  </a:lnTo>
                  <a:lnTo>
                    <a:pt x="139" y="3"/>
                  </a:lnTo>
                  <a:lnTo>
                    <a:pt x="128" y="1"/>
                  </a:lnTo>
                  <a:lnTo>
                    <a:pt x="117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89" y="1"/>
                  </a:lnTo>
                  <a:lnTo>
                    <a:pt x="74" y="4"/>
                  </a:lnTo>
                  <a:lnTo>
                    <a:pt x="59" y="8"/>
                  </a:lnTo>
                  <a:lnTo>
                    <a:pt x="45" y="13"/>
                  </a:lnTo>
                  <a:lnTo>
                    <a:pt x="32" y="20"/>
                  </a:lnTo>
                  <a:lnTo>
                    <a:pt x="20" y="27"/>
                  </a:lnTo>
                  <a:lnTo>
                    <a:pt x="9" y="36"/>
                  </a:lnTo>
                  <a:lnTo>
                    <a:pt x="0" y="45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38" y="71"/>
                  </a:lnTo>
                  <a:lnTo>
                    <a:pt x="47" y="64"/>
                  </a:lnTo>
                  <a:lnTo>
                    <a:pt x="56" y="58"/>
                  </a:lnTo>
                  <a:lnTo>
                    <a:pt x="65" y="54"/>
                  </a:lnTo>
                  <a:lnTo>
                    <a:pt x="74" y="50"/>
                  </a:lnTo>
                  <a:lnTo>
                    <a:pt x="84" y="47"/>
                  </a:lnTo>
                  <a:lnTo>
                    <a:pt x="94" y="46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18" y="46"/>
                  </a:lnTo>
                  <a:lnTo>
                    <a:pt x="130" y="48"/>
                  </a:lnTo>
                  <a:lnTo>
                    <a:pt x="140" y="51"/>
                  </a:lnTo>
                  <a:lnTo>
                    <a:pt x="149" y="55"/>
                  </a:lnTo>
                  <a:lnTo>
                    <a:pt x="156" y="61"/>
                  </a:lnTo>
                  <a:lnTo>
                    <a:pt x="161" y="67"/>
                  </a:lnTo>
                  <a:lnTo>
                    <a:pt x="164" y="75"/>
                  </a:lnTo>
                  <a:lnTo>
                    <a:pt x="165" y="84"/>
                  </a:lnTo>
                  <a:lnTo>
                    <a:pt x="165" y="84"/>
                  </a:lnTo>
                  <a:lnTo>
                    <a:pt x="164" y="91"/>
                  </a:lnTo>
                  <a:lnTo>
                    <a:pt x="163" y="98"/>
                  </a:lnTo>
                  <a:lnTo>
                    <a:pt x="160" y="103"/>
                  </a:lnTo>
                  <a:lnTo>
                    <a:pt x="157" y="108"/>
                  </a:lnTo>
                  <a:lnTo>
                    <a:pt x="152" y="113"/>
                  </a:lnTo>
                  <a:lnTo>
                    <a:pt x="147" y="118"/>
                  </a:lnTo>
                  <a:lnTo>
                    <a:pt x="131" y="127"/>
                  </a:lnTo>
                  <a:lnTo>
                    <a:pt x="131" y="127"/>
                  </a:lnTo>
                  <a:lnTo>
                    <a:pt x="115" y="137"/>
                  </a:lnTo>
                  <a:lnTo>
                    <a:pt x="102" y="146"/>
                  </a:lnTo>
                  <a:lnTo>
                    <a:pt x="92" y="155"/>
                  </a:lnTo>
                  <a:lnTo>
                    <a:pt x="88" y="160"/>
                  </a:lnTo>
                  <a:lnTo>
                    <a:pt x="84" y="165"/>
                  </a:lnTo>
                  <a:lnTo>
                    <a:pt x="81" y="171"/>
                  </a:lnTo>
                  <a:lnTo>
                    <a:pt x="79" y="177"/>
                  </a:lnTo>
                  <a:lnTo>
                    <a:pt x="76" y="189"/>
                  </a:lnTo>
                  <a:lnTo>
                    <a:pt x="74" y="204"/>
                  </a:lnTo>
                  <a:lnTo>
                    <a:pt x="74" y="222"/>
                  </a:lnTo>
                  <a:lnTo>
                    <a:pt x="121" y="222"/>
                  </a:lnTo>
                  <a:lnTo>
                    <a:pt x="121" y="222"/>
                  </a:lnTo>
                  <a:lnTo>
                    <a:pt x="121" y="211"/>
                  </a:lnTo>
                  <a:lnTo>
                    <a:pt x="122" y="201"/>
                  </a:lnTo>
                  <a:lnTo>
                    <a:pt x="124" y="193"/>
                  </a:lnTo>
                  <a:lnTo>
                    <a:pt x="127" y="186"/>
                  </a:lnTo>
                  <a:lnTo>
                    <a:pt x="131" y="180"/>
                  </a:lnTo>
                  <a:lnTo>
                    <a:pt x="137" y="174"/>
                  </a:lnTo>
                  <a:lnTo>
                    <a:pt x="145" y="168"/>
                  </a:lnTo>
                  <a:lnTo>
                    <a:pt x="155" y="163"/>
                  </a:lnTo>
                  <a:lnTo>
                    <a:pt x="155" y="163"/>
                  </a:lnTo>
                  <a:lnTo>
                    <a:pt x="168" y="155"/>
                  </a:lnTo>
                  <a:lnTo>
                    <a:pt x="179" y="147"/>
                  </a:lnTo>
                  <a:lnTo>
                    <a:pt x="189" y="139"/>
                  </a:lnTo>
                  <a:lnTo>
                    <a:pt x="197" y="130"/>
                  </a:lnTo>
                  <a:lnTo>
                    <a:pt x="203" y="120"/>
                  </a:lnTo>
                  <a:lnTo>
                    <a:pt x="208" y="109"/>
                  </a:lnTo>
                  <a:lnTo>
                    <a:pt x="210" y="96"/>
                  </a:lnTo>
                  <a:lnTo>
                    <a:pt x="211" y="81"/>
                  </a:lnTo>
                  <a:lnTo>
                    <a:pt x="211" y="81"/>
                  </a:lnTo>
                  <a:close/>
                  <a:moveTo>
                    <a:pt x="130" y="282"/>
                  </a:moveTo>
                  <a:lnTo>
                    <a:pt x="130" y="282"/>
                  </a:lnTo>
                  <a:lnTo>
                    <a:pt x="129" y="276"/>
                  </a:lnTo>
                  <a:lnTo>
                    <a:pt x="127" y="269"/>
                  </a:lnTo>
                  <a:lnTo>
                    <a:pt x="124" y="264"/>
                  </a:lnTo>
                  <a:lnTo>
                    <a:pt x="120" y="259"/>
                  </a:lnTo>
                  <a:lnTo>
                    <a:pt x="115" y="255"/>
                  </a:lnTo>
                  <a:lnTo>
                    <a:pt x="110" y="252"/>
                  </a:lnTo>
                  <a:lnTo>
                    <a:pt x="104" y="250"/>
                  </a:lnTo>
                  <a:lnTo>
                    <a:pt x="97" y="249"/>
                  </a:lnTo>
                  <a:lnTo>
                    <a:pt x="97" y="249"/>
                  </a:lnTo>
                  <a:lnTo>
                    <a:pt x="91" y="250"/>
                  </a:lnTo>
                  <a:lnTo>
                    <a:pt x="85" y="252"/>
                  </a:lnTo>
                  <a:lnTo>
                    <a:pt x="79" y="255"/>
                  </a:lnTo>
                  <a:lnTo>
                    <a:pt x="74" y="259"/>
                  </a:lnTo>
                  <a:lnTo>
                    <a:pt x="70" y="264"/>
                  </a:lnTo>
                  <a:lnTo>
                    <a:pt x="67" y="269"/>
                  </a:lnTo>
                  <a:lnTo>
                    <a:pt x="65" y="276"/>
                  </a:lnTo>
                  <a:lnTo>
                    <a:pt x="65" y="282"/>
                  </a:lnTo>
                  <a:lnTo>
                    <a:pt x="65" y="282"/>
                  </a:lnTo>
                  <a:lnTo>
                    <a:pt x="65" y="289"/>
                  </a:lnTo>
                  <a:lnTo>
                    <a:pt x="67" y="295"/>
                  </a:lnTo>
                  <a:lnTo>
                    <a:pt x="70" y="301"/>
                  </a:lnTo>
                  <a:lnTo>
                    <a:pt x="74" y="305"/>
                  </a:lnTo>
                  <a:lnTo>
                    <a:pt x="79" y="309"/>
                  </a:lnTo>
                  <a:lnTo>
                    <a:pt x="85" y="312"/>
                  </a:lnTo>
                  <a:lnTo>
                    <a:pt x="91" y="314"/>
                  </a:lnTo>
                  <a:lnTo>
                    <a:pt x="97" y="315"/>
                  </a:lnTo>
                  <a:lnTo>
                    <a:pt x="97" y="315"/>
                  </a:lnTo>
                  <a:lnTo>
                    <a:pt x="104" y="314"/>
                  </a:lnTo>
                  <a:lnTo>
                    <a:pt x="110" y="312"/>
                  </a:lnTo>
                  <a:lnTo>
                    <a:pt x="115" y="309"/>
                  </a:lnTo>
                  <a:lnTo>
                    <a:pt x="120" y="305"/>
                  </a:lnTo>
                  <a:lnTo>
                    <a:pt x="124" y="301"/>
                  </a:lnTo>
                  <a:lnTo>
                    <a:pt x="127" y="295"/>
                  </a:lnTo>
                  <a:lnTo>
                    <a:pt x="129" y="289"/>
                  </a:lnTo>
                  <a:lnTo>
                    <a:pt x="130" y="282"/>
                  </a:lnTo>
                  <a:lnTo>
                    <a:pt x="130" y="2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6" name="Freeform 105"/>
            <p:cNvSpPr>
              <a:spLocks/>
            </p:cNvSpPr>
            <p:nvPr userDrawn="1"/>
          </p:nvSpPr>
          <p:spPr bwMode="auto">
            <a:xfrm>
              <a:off x="2019300" y="6122988"/>
              <a:ext cx="104775" cy="122238"/>
            </a:xfrm>
            <a:custGeom>
              <a:avLst/>
              <a:gdLst>
                <a:gd name="T0" fmla="*/ 120 w 264"/>
                <a:gd name="T1" fmla="*/ 305 h 305"/>
                <a:gd name="T2" fmla="*/ 264 w 264"/>
                <a:gd name="T3" fmla="*/ 0 h 305"/>
                <a:gd name="T4" fmla="*/ 212 w 264"/>
                <a:gd name="T5" fmla="*/ 0 h 305"/>
                <a:gd name="T6" fmla="*/ 170 w 264"/>
                <a:gd name="T7" fmla="*/ 98 h 305"/>
                <a:gd name="T8" fmla="*/ 170 w 264"/>
                <a:gd name="T9" fmla="*/ 98 h 305"/>
                <a:gd name="T10" fmla="*/ 154 w 264"/>
                <a:gd name="T11" fmla="*/ 136 h 305"/>
                <a:gd name="T12" fmla="*/ 141 w 264"/>
                <a:gd name="T13" fmla="*/ 167 h 305"/>
                <a:gd name="T14" fmla="*/ 141 w 264"/>
                <a:gd name="T15" fmla="*/ 167 h 305"/>
                <a:gd name="T16" fmla="*/ 126 w 264"/>
                <a:gd name="T17" fmla="*/ 135 h 305"/>
                <a:gd name="T18" fmla="*/ 107 w 264"/>
                <a:gd name="T19" fmla="*/ 97 h 305"/>
                <a:gd name="T20" fmla="*/ 57 w 264"/>
                <a:gd name="T21" fmla="*/ 0 h 305"/>
                <a:gd name="T22" fmla="*/ 0 w 264"/>
                <a:gd name="T23" fmla="*/ 0 h 305"/>
                <a:gd name="T24" fmla="*/ 115 w 264"/>
                <a:gd name="T25" fmla="*/ 213 h 305"/>
                <a:gd name="T26" fmla="*/ 69 w 264"/>
                <a:gd name="T27" fmla="*/ 305 h 305"/>
                <a:gd name="T28" fmla="*/ 120 w 264"/>
                <a:gd name="T2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4" h="305">
                  <a:moveTo>
                    <a:pt x="120" y="305"/>
                  </a:moveTo>
                  <a:lnTo>
                    <a:pt x="264" y="0"/>
                  </a:lnTo>
                  <a:lnTo>
                    <a:pt x="212" y="0"/>
                  </a:lnTo>
                  <a:lnTo>
                    <a:pt x="170" y="98"/>
                  </a:lnTo>
                  <a:lnTo>
                    <a:pt x="170" y="98"/>
                  </a:lnTo>
                  <a:lnTo>
                    <a:pt x="154" y="136"/>
                  </a:lnTo>
                  <a:lnTo>
                    <a:pt x="141" y="167"/>
                  </a:lnTo>
                  <a:lnTo>
                    <a:pt x="141" y="167"/>
                  </a:lnTo>
                  <a:lnTo>
                    <a:pt x="126" y="135"/>
                  </a:lnTo>
                  <a:lnTo>
                    <a:pt x="107" y="97"/>
                  </a:lnTo>
                  <a:lnTo>
                    <a:pt x="57" y="0"/>
                  </a:lnTo>
                  <a:lnTo>
                    <a:pt x="0" y="0"/>
                  </a:lnTo>
                  <a:lnTo>
                    <a:pt x="115" y="213"/>
                  </a:lnTo>
                  <a:lnTo>
                    <a:pt x="69" y="305"/>
                  </a:lnTo>
                  <a:lnTo>
                    <a:pt x="120" y="3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7" name="Freeform 106"/>
            <p:cNvSpPr>
              <a:spLocks/>
            </p:cNvSpPr>
            <p:nvPr userDrawn="1"/>
          </p:nvSpPr>
          <p:spPr bwMode="auto">
            <a:xfrm>
              <a:off x="2182813" y="6153151"/>
              <a:ext cx="73025" cy="92075"/>
            </a:xfrm>
            <a:custGeom>
              <a:avLst/>
              <a:gdLst>
                <a:gd name="T0" fmla="*/ 139 w 184"/>
                <a:gd name="T1" fmla="*/ 0 h 229"/>
                <a:gd name="T2" fmla="*/ 139 w 184"/>
                <a:gd name="T3" fmla="*/ 88 h 229"/>
                <a:gd name="T4" fmla="*/ 45 w 184"/>
                <a:gd name="T5" fmla="*/ 88 h 229"/>
                <a:gd name="T6" fmla="*/ 45 w 184"/>
                <a:gd name="T7" fmla="*/ 0 h 229"/>
                <a:gd name="T8" fmla="*/ 0 w 184"/>
                <a:gd name="T9" fmla="*/ 0 h 229"/>
                <a:gd name="T10" fmla="*/ 0 w 184"/>
                <a:gd name="T11" fmla="*/ 229 h 229"/>
                <a:gd name="T12" fmla="*/ 45 w 184"/>
                <a:gd name="T13" fmla="*/ 229 h 229"/>
                <a:gd name="T14" fmla="*/ 45 w 184"/>
                <a:gd name="T15" fmla="*/ 127 h 229"/>
                <a:gd name="T16" fmla="*/ 139 w 184"/>
                <a:gd name="T17" fmla="*/ 127 h 229"/>
                <a:gd name="T18" fmla="*/ 139 w 184"/>
                <a:gd name="T19" fmla="*/ 229 h 229"/>
                <a:gd name="T20" fmla="*/ 184 w 184"/>
                <a:gd name="T21" fmla="*/ 229 h 229"/>
                <a:gd name="T22" fmla="*/ 184 w 184"/>
                <a:gd name="T23" fmla="*/ 0 h 229"/>
                <a:gd name="T24" fmla="*/ 139 w 184"/>
                <a:gd name="T25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229">
                  <a:moveTo>
                    <a:pt x="139" y="0"/>
                  </a:moveTo>
                  <a:lnTo>
                    <a:pt x="139" y="88"/>
                  </a:lnTo>
                  <a:lnTo>
                    <a:pt x="45" y="88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229"/>
                  </a:lnTo>
                  <a:lnTo>
                    <a:pt x="45" y="229"/>
                  </a:lnTo>
                  <a:lnTo>
                    <a:pt x="45" y="127"/>
                  </a:lnTo>
                  <a:lnTo>
                    <a:pt x="139" y="127"/>
                  </a:lnTo>
                  <a:lnTo>
                    <a:pt x="139" y="229"/>
                  </a:lnTo>
                  <a:lnTo>
                    <a:pt x="184" y="229"/>
                  </a:lnTo>
                  <a:lnTo>
                    <a:pt x="184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8" name="Freeform 107"/>
            <p:cNvSpPr>
              <a:spLocks noEditPoints="1"/>
            </p:cNvSpPr>
            <p:nvPr userDrawn="1"/>
          </p:nvSpPr>
          <p:spPr bwMode="auto">
            <a:xfrm>
              <a:off x="2274888" y="6151563"/>
              <a:ext cx="73025" cy="95250"/>
            </a:xfrm>
            <a:custGeom>
              <a:avLst/>
              <a:gdLst>
                <a:gd name="T0" fmla="*/ 187 w 187"/>
                <a:gd name="T1" fmla="*/ 77 h 239"/>
                <a:gd name="T2" fmla="*/ 187 w 187"/>
                <a:gd name="T3" fmla="*/ 68 h 239"/>
                <a:gd name="T4" fmla="*/ 184 w 187"/>
                <a:gd name="T5" fmla="*/ 51 h 239"/>
                <a:gd name="T6" fmla="*/ 178 w 187"/>
                <a:gd name="T7" fmla="*/ 36 h 239"/>
                <a:gd name="T8" fmla="*/ 169 w 187"/>
                <a:gd name="T9" fmla="*/ 24 h 239"/>
                <a:gd name="T10" fmla="*/ 158 w 187"/>
                <a:gd name="T11" fmla="*/ 15 h 239"/>
                <a:gd name="T12" fmla="*/ 143 w 187"/>
                <a:gd name="T13" fmla="*/ 8 h 239"/>
                <a:gd name="T14" fmla="*/ 127 w 187"/>
                <a:gd name="T15" fmla="*/ 3 h 239"/>
                <a:gd name="T16" fmla="*/ 110 w 187"/>
                <a:gd name="T17" fmla="*/ 1 h 239"/>
                <a:gd name="T18" fmla="*/ 101 w 187"/>
                <a:gd name="T19" fmla="*/ 0 h 239"/>
                <a:gd name="T20" fmla="*/ 78 w 187"/>
                <a:gd name="T21" fmla="*/ 2 h 239"/>
                <a:gd name="T22" fmla="*/ 57 w 187"/>
                <a:gd name="T23" fmla="*/ 6 h 239"/>
                <a:gd name="T24" fmla="*/ 39 w 187"/>
                <a:gd name="T25" fmla="*/ 12 h 239"/>
                <a:gd name="T26" fmla="*/ 22 w 187"/>
                <a:gd name="T27" fmla="*/ 21 h 239"/>
                <a:gd name="T28" fmla="*/ 39 w 187"/>
                <a:gd name="T29" fmla="*/ 55 h 239"/>
                <a:gd name="T30" fmla="*/ 67 w 187"/>
                <a:gd name="T31" fmla="*/ 44 h 239"/>
                <a:gd name="T32" fmla="*/ 99 w 187"/>
                <a:gd name="T33" fmla="*/ 40 h 239"/>
                <a:gd name="T34" fmla="*/ 109 w 187"/>
                <a:gd name="T35" fmla="*/ 41 h 239"/>
                <a:gd name="T36" fmla="*/ 125 w 187"/>
                <a:gd name="T37" fmla="*/ 46 h 239"/>
                <a:gd name="T38" fmla="*/ 136 w 187"/>
                <a:gd name="T39" fmla="*/ 56 h 239"/>
                <a:gd name="T40" fmla="*/ 142 w 187"/>
                <a:gd name="T41" fmla="*/ 70 h 239"/>
                <a:gd name="T42" fmla="*/ 142 w 187"/>
                <a:gd name="T43" fmla="*/ 96 h 239"/>
                <a:gd name="T44" fmla="*/ 133 w 187"/>
                <a:gd name="T45" fmla="*/ 93 h 239"/>
                <a:gd name="T46" fmla="*/ 108 w 187"/>
                <a:gd name="T47" fmla="*/ 88 h 239"/>
                <a:gd name="T48" fmla="*/ 91 w 187"/>
                <a:gd name="T49" fmla="*/ 88 h 239"/>
                <a:gd name="T50" fmla="*/ 64 w 187"/>
                <a:gd name="T51" fmla="*/ 90 h 239"/>
                <a:gd name="T52" fmla="*/ 47 w 187"/>
                <a:gd name="T53" fmla="*/ 94 h 239"/>
                <a:gd name="T54" fmla="*/ 33 w 187"/>
                <a:gd name="T55" fmla="*/ 101 h 239"/>
                <a:gd name="T56" fmla="*/ 21 w 187"/>
                <a:gd name="T57" fmla="*/ 110 h 239"/>
                <a:gd name="T58" fmla="*/ 11 w 187"/>
                <a:gd name="T59" fmla="*/ 122 h 239"/>
                <a:gd name="T60" fmla="*/ 4 w 187"/>
                <a:gd name="T61" fmla="*/ 136 h 239"/>
                <a:gd name="T62" fmla="*/ 1 w 187"/>
                <a:gd name="T63" fmla="*/ 152 h 239"/>
                <a:gd name="T64" fmla="*/ 0 w 187"/>
                <a:gd name="T65" fmla="*/ 162 h 239"/>
                <a:gd name="T66" fmla="*/ 2 w 187"/>
                <a:gd name="T67" fmla="*/ 181 h 239"/>
                <a:gd name="T68" fmla="*/ 7 w 187"/>
                <a:gd name="T69" fmla="*/ 197 h 239"/>
                <a:gd name="T70" fmla="*/ 16 w 187"/>
                <a:gd name="T71" fmla="*/ 211 h 239"/>
                <a:gd name="T72" fmla="*/ 26 w 187"/>
                <a:gd name="T73" fmla="*/ 221 h 239"/>
                <a:gd name="T74" fmla="*/ 38 w 187"/>
                <a:gd name="T75" fmla="*/ 229 h 239"/>
                <a:gd name="T76" fmla="*/ 52 w 187"/>
                <a:gd name="T77" fmla="*/ 235 h 239"/>
                <a:gd name="T78" fmla="*/ 80 w 187"/>
                <a:gd name="T79" fmla="*/ 239 h 239"/>
                <a:gd name="T80" fmla="*/ 91 w 187"/>
                <a:gd name="T81" fmla="*/ 238 h 239"/>
                <a:gd name="T82" fmla="*/ 109 w 187"/>
                <a:gd name="T83" fmla="*/ 234 h 239"/>
                <a:gd name="T84" fmla="*/ 116 w 187"/>
                <a:gd name="T85" fmla="*/ 231 h 239"/>
                <a:gd name="T86" fmla="*/ 134 w 187"/>
                <a:gd name="T87" fmla="*/ 218 h 239"/>
                <a:gd name="T88" fmla="*/ 142 w 187"/>
                <a:gd name="T89" fmla="*/ 234 h 239"/>
                <a:gd name="T90" fmla="*/ 142 w 187"/>
                <a:gd name="T91" fmla="*/ 169 h 239"/>
                <a:gd name="T92" fmla="*/ 138 w 187"/>
                <a:gd name="T93" fmla="*/ 174 h 239"/>
                <a:gd name="T94" fmla="*/ 127 w 187"/>
                <a:gd name="T95" fmla="*/ 185 h 239"/>
                <a:gd name="T96" fmla="*/ 112 w 187"/>
                <a:gd name="T97" fmla="*/ 193 h 239"/>
                <a:gd name="T98" fmla="*/ 96 w 187"/>
                <a:gd name="T99" fmla="*/ 198 h 239"/>
                <a:gd name="T100" fmla="*/ 87 w 187"/>
                <a:gd name="T101" fmla="*/ 198 h 239"/>
                <a:gd name="T102" fmla="*/ 69 w 187"/>
                <a:gd name="T103" fmla="*/ 196 h 239"/>
                <a:gd name="T104" fmla="*/ 56 w 187"/>
                <a:gd name="T105" fmla="*/ 189 h 239"/>
                <a:gd name="T106" fmla="*/ 51 w 187"/>
                <a:gd name="T107" fmla="*/ 184 h 239"/>
                <a:gd name="T108" fmla="*/ 44 w 187"/>
                <a:gd name="T109" fmla="*/ 170 h 239"/>
                <a:gd name="T110" fmla="*/ 43 w 187"/>
                <a:gd name="T111" fmla="*/ 160 h 239"/>
                <a:gd name="T112" fmla="*/ 46 w 187"/>
                <a:gd name="T113" fmla="*/ 146 h 239"/>
                <a:gd name="T114" fmla="*/ 56 w 187"/>
                <a:gd name="T115" fmla="*/ 136 h 239"/>
                <a:gd name="T116" fmla="*/ 70 w 187"/>
                <a:gd name="T117" fmla="*/ 129 h 239"/>
                <a:gd name="T118" fmla="*/ 90 w 187"/>
                <a:gd name="T119" fmla="*/ 126 h 239"/>
                <a:gd name="T120" fmla="*/ 107 w 187"/>
                <a:gd name="T121" fmla="*/ 127 h 239"/>
                <a:gd name="T122" fmla="*/ 120 w 187"/>
                <a:gd name="T123" fmla="*/ 129 h 239"/>
                <a:gd name="T124" fmla="*/ 142 w 187"/>
                <a:gd name="T125" fmla="*/ 13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239">
                  <a:moveTo>
                    <a:pt x="187" y="234"/>
                  </a:moveTo>
                  <a:lnTo>
                    <a:pt x="187" y="77"/>
                  </a:lnTo>
                  <a:lnTo>
                    <a:pt x="187" y="77"/>
                  </a:lnTo>
                  <a:lnTo>
                    <a:pt x="187" y="68"/>
                  </a:lnTo>
                  <a:lnTo>
                    <a:pt x="186" y="59"/>
                  </a:lnTo>
                  <a:lnTo>
                    <a:pt x="184" y="51"/>
                  </a:lnTo>
                  <a:lnTo>
                    <a:pt x="181" y="43"/>
                  </a:lnTo>
                  <a:lnTo>
                    <a:pt x="178" y="36"/>
                  </a:lnTo>
                  <a:lnTo>
                    <a:pt x="174" y="30"/>
                  </a:lnTo>
                  <a:lnTo>
                    <a:pt x="169" y="24"/>
                  </a:lnTo>
                  <a:lnTo>
                    <a:pt x="164" y="19"/>
                  </a:lnTo>
                  <a:lnTo>
                    <a:pt x="158" y="15"/>
                  </a:lnTo>
                  <a:lnTo>
                    <a:pt x="150" y="11"/>
                  </a:lnTo>
                  <a:lnTo>
                    <a:pt x="143" y="8"/>
                  </a:lnTo>
                  <a:lnTo>
                    <a:pt x="135" y="5"/>
                  </a:lnTo>
                  <a:lnTo>
                    <a:pt x="127" y="3"/>
                  </a:lnTo>
                  <a:lnTo>
                    <a:pt x="119" y="2"/>
                  </a:lnTo>
                  <a:lnTo>
                    <a:pt x="110" y="1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89" y="1"/>
                  </a:lnTo>
                  <a:lnTo>
                    <a:pt x="78" y="2"/>
                  </a:lnTo>
                  <a:lnTo>
                    <a:pt x="67" y="3"/>
                  </a:lnTo>
                  <a:lnTo>
                    <a:pt x="57" y="6"/>
                  </a:lnTo>
                  <a:lnTo>
                    <a:pt x="48" y="8"/>
                  </a:lnTo>
                  <a:lnTo>
                    <a:pt x="39" y="12"/>
                  </a:lnTo>
                  <a:lnTo>
                    <a:pt x="30" y="16"/>
                  </a:lnTo>
                  <a:lnTo>
                    <a:pt x="22" y="21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53" y="48"/>
                  </a:lnTo>
                  <a:lnTo>
                    <a:pt x="67" y="44"/>
                  </a:lnTo>
                  <a:lnTo>
                    <a:pt x="82" y="41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109" y="41"/>
                  </a:lnTo>
                  <a:lnTo>
                    <a:pt x="118" y="43"/>
                  </a:lnTo>
                  <a:lnTo>
                    <a:pt x="125" y="46"/>
                  </a:lnTo>
                  <a:lnTo>
                    <a:pt x="131" y="51"/>
                  </a:lnTo>
                  <a:lnTo>
                    <a:pt x="136" y="56"/>
                  </a:lnTo>
                  <a:lnTo>
                    <a:pt x="140" y="63"/>
                  </a:lnTo>
                  <a:lnTo>
                    <a:pt x="142" y="70"/>
                  </a:lnTo>
                  <a:lnTo>
                    <a:pt x="142" y="79"/>
                  </a:lnTo>
                  <a:lnTo>
                    <a:pt x="142" y="96"/>
                  </a:lnTo>
                  <a:lnTo>
                    <a:pt x="142" y="96"/>
                  </a:lnTo>
                  <a:lnTo>
                    <a:pt x="133" y="93"/>
                  </a:lnTo>
                  <a:lnTo>
                    <a:pt x="122" y="90"/>
                  </a:lnTo>
                  <a:lnTo>
                    <a:pt x="108" y="88"/>
                  </a:lnTo>
                  <a:lnTo>
                    <a:pt x="91" y="88"/>
                  </a:lnTo>
                  <a:lnTo>
                    <a:pt x="91" y="88"/>
                  </a:lnTo>
                  <a:lnTo>
                    <a:pt x="73" y="89"/>
                  </a:lnTo>
                  <a:lnTo>
                    <a:pt x="64" y="90"/>
                  </a:lnTo>
                  <a:lnTo>
                    <a:pt x="55" y="92"/>
                  </a:lnTo>
                  <a:lnTo>
                    <a:pt x="47" y="94"/>
                  </a:lnTo>
                  <a:lnTo>
                    <a:pt x="40" y="98"/>
                  </a:lnTo>
                  <a:lnTo>
                    <a:pt x="33" y="101"/>
                  </a:lnTo>
                  <a:lnTo>
                    <a:pt x="26" y="105"/>
                  </a:lnTo>
                  <a:lnTo>
                    <a:pt x="21" y="110"/>
                  </a:lnTo>
                  <a:lnTo>
                    <a:pt x="15" y="116"/>
                  </a:lnTo>
                  <a:lnTo>
                    <a:pt x="11" y="122"/>
                  </a:lnTo>
                  <a:lnTo>
                    <a:pt x="7" y="129"/>
                  </a:lnTo>
                  <a:lnTo>
                    <a:pt x="4" y="136"/>
                  </a:lnTo>
                  <a:lnTo>
                    <a:pt x="2" y="144"/>
                  </a:lnTo>
                  <a:lnTo>
                    <a:pt x="1" y="15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" y="172"/>
                  </a:lnTo>
                  <a:lnTo>
                    <a:pt x="2" y="181"/>
                  </a:lnTo>
                  <a:lnTo>
                    <a:pt x="4" y="190"/>
                  </a:lnTo>
                  <a:lnTo>
                    <a:pt x="7" y="197"/>
                  </a:lnTo>
                  <a:lnTo>
                    <a:pt x="11" y="204"/>
                  </a:lnTo>
                  <a:lnTo>
                    <a:pt x="16" y="211"/>
                  </a:lnTo>
                  <a:lnTo>
                    <a:pt x="21" y="216"/>
                  </a:lnTo>
                  <a:lnTo>
                    <a:pt x="26" y="221"/>
                  </a:lnTo>
                  <a:lnTo>
                    <a:pt x="32" y="226"/>
                  </a:lnTo>
                  <a:lnTo>
                    <a:pt x="38" y="229"/>
                  </a:lnTo>
                  <a:lnTo>
                    <a:pt x="45" y="232"/>
                  </a:lnTo>
                  <a:lnTo>
                    <a:pt x="52" y="235"/>
                  </a:lnTo>
                  <a:lnTo>
                    <a:pt x="66" y="238"/>
                  </a:lnTo>
                  <a:lnTo>
                    <a:pt x="80" y="239"/>
                  </a:lnTo>
                  <a:lnTo>
                    <a:pt x="80" y="239"/>
                  </a:lnTo>
                  <a:lnTo>
                    <a:pt x="91" y="238"/>
                  </a:lnTo>
                  <a:lnTo>
                    <a:pt x="100" y="236"/>
                  </a:lnTo>
                  <a:lnTo>
                    <a:pt x="109" y="234"/>
                  </a:lnTo>
                  <a:lnTo>
                    <a:pt x="116" y="231"/>
                  </a:lnTo>
                  <a:lnTo>
                    <a:pt x="116" y="231"/>
                  </a:lnTo>
                  <a:lnTo>
                    <a:pt x="128" y="223"/>
                  </a:lnTo>
                  <a:lnTo>
                    <a:pt x="134" y="218"/>
                  </a:lnTo>
                  <a:lnTo>
                    <a:pt x="142" y="211"/>
                  </a:lnTo>
                  <a:lnTo>
                    <a:pt x="142" y="234"/>
                  </a:lnTo>
                  <a:lnTo>
                    <a:pt x="187" y="234"/>
                  </a:lnTo>
                  <a:close/>
                  <a:moveTo>
                    <a:pt x="142" y="169"/>
                  </a:moveTo>
                  <a:lnTo>
                    <a:pt x="142" y="169"/>
                  </a:lnTo>
                  <a:lnTo>
                    <a:pt x="138" y="174"/>
                  </a:lnTo>
                  <a:lnTo>
                    <a:pt x="133" y="180"/>
                  </a:lnTo>
                  <a:lnTo>
                    <a:pt x="127" y="185"/>
                  </a:lnTo>
                  <a:lnTo>
                    <a:pt x="120" y="189"/>
                  </a:lnTo>
                  <a:lnTo>
                    <a:pt x="112" y="193"/>
                  </a:lnTo>
                  <a:lnTo>
                    <a:pt x="104" y="196"/>
                  </a:lnTo>
                  <a:lnTo>
                    <a:pt x="96" y="198"/>
                  </a:lnTo>
                  <a:lnTo>
                    <a:pt x="87" y="198"/>
                  </a:lnTo>
                  <a:lnTo>
                    <a:pt x="87" y="198"/>
                  </a:lnTo>
                  <a:lnTo>
                    <a:pt x="77" y="198"/>
                  </a:lnTo>
                  <a:lnTo>
                    <a:pt x="69" y="196"/>
                  </a:lnTo>
                  <a:lnTo>
                    <a:pt x="62" y="193"/>
                  </a:lnTo>
                  <a:lnTo>
                    <a:pt x="56" y="189"/>
                  </a:lnTo>
                  <a:lnTo>
                    <a:pt x="56" y="189"/>
                  </a:lnTo>
                  <a:lnTo>
                    <a:pt x="51" y="184"/>
                  </a:lnTo>
                  <a:lnTo>
                    <a:pt x="47" y="178"/>
                  </a:lnTo>
                  <a:lnTo>
                    <a:pt x="44" y="170"/>
                  </a:lnTo>
                  <a:lnTo>
                    <a:pt x="43" y="160"/>
                  </a:lnTo>
                  <a:lnTo>
                    <a:pt x="43" y="160"/>
                  </a:lnTo>
                  <a:lnTo>
                    <a:pt x="44" y="153"/>
                  </a:lnTo>
                  <a:lnTo>
                    <a:pt x="46" y="146"/>
                  </a:lnTo>
                  <a:lnTo>
                    <a:pt x="50" y="140"/>
                  </a:lnTo>
                  <a:lnTo>
                    <a:pt x="56" y="136"/>
                  </a:lnTo>
                  <a:lnTo>
                    <a:pt x="62" y="132"/>
                  </a:lnTo>
                  <a:lnTo>
                    <a:pt x="70" y="129"/>
                  </a:lnTo>
                  <a:lnTo>
                    <a:pt x="80" y="127"/>
                  </a:lnTo>
                  <a:lnTo>
                    <a:pt x="90" y="126"/>
                  </a:lnTo>
                  <a:lnTo>
                    <a:pt x="90" y="126"/>
                  </a:lnTo>
                  <a:lnTo>
                    <a:pt x="107" y="127"/>
                  </a:lnTo>
                  <a:lnTo>
                    <a:pt x="120" y="129"/>
                  </a:lnTo>
                  <a:lnTo>
                    <a:pt x="120" y="129"/>
                  </a:lnTo>
                  <a:lnTo>
                    <a:pt x="131" y="132"/>
                  </a:lnTo>
                  <a:lnTo>
                    <a:pt x="142" y="136"/>
                  </a:lnTo>
                  <a:lnTo>
                    <a:pt x="142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9" name="Freeform 108"/>
            <p:cNvSpPr>
              <a:spLocks/>
            </p:cNvSpPr>
            <p:nvPr userDrawn="1"/>
          </p:nvSpPr>
          <p:spPr bwMode="auto">
            <a:xfrm>
              <a:off x="2366963" y="6151563"/>
              <a:ext cx="71438" cy="95250"/>
            </a:xfrm>
            <a:custGeom>
              <a:avLst/>
              <a:gdLst>
                <a:gd name="T0" fmla="*/ 181 w 181"/>
                <a:gd name="T1" fmla="*/ 39 h 239"/>
                <a:gd name="T2" fmla="*/ 164 w 181"/>
                <a:gd name="T3" fmla="*/ 22 h 239"/>
                <a:gd name="T4" fmla="*/ 145 w 181"/>
                <a:gd name="T5" fmla="*/ 10 h 239"/>
                <a:gd name="T6" fmla="*/ 124 w 181"/>
                <a:gd name="T7" fmla="*/ 3 h 239"/>
                <a:gd name="T8" fmla="*/ 100 w 181"/>
                <a:gd name="T9" fmla="*/ 0 h 239"/>
                <a:gd name="T10" fmla="*/ 90 w 181"/>
                <a:gd name="T11" fmla="*/ 1 h 239"/>
                <a:gd name="T12" fmla="*/ 70 w 181"/>
                <a:gd name="T13" fmla="*/ 5 h 239"/>
                <a:gd name="T14" fmla="*/ 52 w 181"/>
                <a:gd name="T15" fmla="*/ 13 h 239"/>
                <a:gd name="T16" fmla="*/ 36 w 181"/>
                <a:gd name="T17" fmla="*/ 25 h 239"/>
                <a:gd name="T18" fmla="*/ 23 w 181"/>
                <a:gd name="T19" fmla="*/ 40 h 239"/>
                <a:gd name="T20" fmla="*/ 12 w 181"/>
                <a:gd name="T21" fmla="*/ 59 h 239"/>
                <a:gd name="T22" fmla="*/ 4 w 181"/>
                <a:gd name="T23" fmla="*/ 81 h 239"/>
                <a:gd name="T24" fmla="*/ 0 w 181"/>
                <a:gd name="T25" fmla="*/ 106 h 239"/>
                <a:gd name="T26" fmla="*/ 0 w 181"/>
                <a:gd name="T27" fmla="*/ 120 h 239"/>
                <a:gd name="T28" fmla="*/ 2 w 181"/>
                <a:gd name="T29" fmla="*/ 146 h 239"/>
                <a:gd name="T30" fmla="*/ 7 w 181"/>
                <a:gd name="T31" fmla="*/ 169 h 239"/>
                <a:gd name="T32" fmla="*/ 16 w 181"/>
                <a:gd name="T33" fmla="*/ 189 h 239"/>
                <a:gd name="T34" fmla="*/ 28 w 181"/>
                <a:gd name="T35" fmla="*/ 206 h 239"/>
                <a:gd name="T36" fmla="*/ 43 w 181"/>
                <a:gd name="T37" fmla="*/ 220 h 239"/>
                <a:gd name="T38" fmla="*/ 60 w 181"/>
                <a:gd name="T39" fmla="*/ 230 h 239"/>
                <a:gd name="T40" fmla="*/ 78 w 181"/>
                <a:gd name="T41" fmla="*/ 237 h 239"/>
                <a:gd name="T42" fmla="*/ 99 w 181"/>
                <a:gd name="T43" fmla="*/ 239 h 239"/>
                <a:gd name="T44" fmla="*/ 113 w 181"/>
                <a:gd name="T45" fmla="*/ 238 h 239"/>
                <a:gd name="T46" fmla="*/ 138 w 181"/>
                <a:gd name="T47" fmla="*/ 231 h 239"/>
                <a:gd name="T48" fmla="*/ 158 w 181"/>
                <a:gd name="T49" fmla="*/ 220 h 239"/>
                <a:gd name="T50" fmla="*/ 174 w 181"/>
                <a:gd name="T51" fmla="*/ 204 h 239"/>
                <a:gd name="T52" fmla="*/ 152 w 181"/>
                <a:gd name="T53" fmla="*/ 168 h 239"/>
                <a:gd name="T54" fmla="*/ 139 w 181"/>
                <a:gd name="T55" fmla="*/ 180 h 239"/>
                <a:gd name="T56" fmla="*/ 127 w 181"/>
                <a:gd name="T57" fmla="*/ 189 h 239"/>
                <a:gd name="T58" fmla="*/ 115 w 181"/>
                <a:gd name="T59" fmla="*/ 194 h 239"/>
                <a:gd name="T60" fmla="*/ 100 w 181"/>
                <a:gd name="T61" fmla="*/ 196 h 239"/>
                <a:gd name="T62" fmla="*/ 94 w 181"/>
                <a:gd name="T63" fmla="*/ 196 h 239"/>
                <a:gd name="T64" fmla="*/ 82 w 181"/>
                <a:gd name="T65" fmla="*/ 193 h 239"/>
                <a:gd name="T66" fmla="*/ 71 w 181"/>
                <a:gd name="T67" fmla="*/ 187 h 239"/>
                <a:gd name="T68" fmla="*/ 63 w 181"/>
                <a:gd name="T69" fmla="*/ 179 h 239"/>
                <a:gd name="T70" fmla="*/ 56 w 181"/>
                <a:gd name="T71" fmla="*/ 169 h 239"/>
                <a:gd name="T72" fmla="*/ 49 w 181"/>
                <a:gd name="T73" fmla="*/ 150 h 239"/>
                <a:gd name="T74" fmla="*/ 45 w 181"/>
                <a:gd name="T75" fmla="*/ 119 h 239"/>
                <a:gd name="T76" fmla="*/ 46 w 181"/>
                <a:gd name="T77" fmla="*/ 102 h 239"/>
                <a:gd name="T78" fmla="*/ 53 w 181"/>
                <a:gd name="T79" fmla="*/ 74 h 239"/>
                <a:gd name="T80" fmla="*/ 60 w 181"/>
                <a:gd name="T81" fmla="*/ 64 h 239"/>
                <a:gd name="T82" fmla="*/ 67 w 181"/>
                <a:gd name="T83" fmla="*/ 55 h 239"/>
                <a:gd name="T84" fmla="*/ 77 w 181"/>
                <a:gd name="T85" fmla="*/ 48 h 239"/>
                <a:gd name="T86" fmla="*/ 87 w 181"/>
                <a:gd name="T87" fmla="*/ 44 h 239"/>
                <a:gd name="T88" fmla="*/ 99 w 181"/>
                <a:gd name="T89" fmla="*/ 43 h 239"/>
                <a:gd name="T90" fmla="*/ 106 w 181"/>
                <a:gd name="T91" fmla="*/ 43 h 239"/>
                <a:gd name="T92" fmla="*/ 120 w 181"/>
                <a:gd name="T93" fmla="*/ 47 h 239"/>
                <a:gd name="T94" fmla="*/ 134 w 181"/>
                <a:gd name="T95" fmla="*/ 54 h 239"/>
                <a:gd name="T96" fmla="*/ 148 w 181"/>
                <a:gd name="T97" fmla="*/ 64 h 239"/>
                <a:gd name="T98" fmla="*/ 181 w 181"/>
                <a:gd name="T99" fmla="*/ 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1" h="239">
                  <a:moveTo>
                    <a:pt x="181" y="39"/>
                  </a:moveTo>
                  <a:lnTo>
                    <a:pt x="181" y="39"/>
                  </a:lnTo>
                  <a:lnTo>
                    <a:pt x="173" y="30"/>
                  </a:lnTo>
                  <a:lnTo>
                    <a:pt x="164" y="22"/>
                  </a:lnTo>
                  <a:lnTo>
                    <a:pt x="155" y="16"/>
                  </a:lnTo>
                  <a:lnTo>
                    <a:pt x="145" y="10"/>
                  </a:lnTo>
                  <a:lnTo>
                    <a:pt x="135" y="6"/>
                  </a:lnTo>
                  <a:lnTo>
                    <a:pt x="124" y="3"/>
                  </a:lnTo>
                  <a:lnTo>
                    <a:pt x="112" y="1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0" y="1"/>
                  </a:lnTo>
                  <a:lnTo>
                    <a:pt x="80" y="2"/>
                  </a:lnTo>
                  <a:lnTo>
                    <a:pt x="70" y="5"/>
                  </a:lnTo>
                  <a:lnTo>
                    <a:pt x="61" y="8"/>
                  </a:lnTo>
                  <a:lnTo>
                    <a:pt x="52" y="13"/>
                  </a:lnTo>
                  <a:lnTo>
                    <a:pt x="44" y="18"/>
                  </a:lnTo>
                  <a:lnTo>
                    <a:pt x="36" y="25"/>
                  </a:lnTo>
                  <a:lnTo>
                    <a:pt x="29" y="32"/>
                  </a:lnTo>
                  <a:lnTo>
                    <a:pt x="23" y="40"/>
                  </a:lnTo>
                  <a:lnTo>
                    <a:pt x="17" y="49"/>
                  </a:lnTo>
                  <a:lnTo>
                    <a:pt x="12" y="59"/>
                  </a:lnTo>
                  <a:lnTo>
                    <a:pt x="8" y="70"/>
                  </a:lnTo>
                  <a:lnTo>
                    <a:pt x="4" y="81"/>
                  </a:lnTo>
                  <a:lnTo>
                    <a:pt x="2" y="93"/>
                  </a:lnTo>
                  <a:lnTo>
                    <a:pt x="0" y="10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2" y="146"/>
                  </a:lnTo>
                  <a:lnTo>
                    <a:pt x="4" y="158"/>
                  </a:lnTo>
                  <a:lnTo>
                    <a:pt x="7" y="169"/>
                  </a:lnTo>
                  <a:lnTo>
                    <a:pt x="11" y="179"/>
                  </a:lnTo>
                  <a:lnTo>
                    <a:pt x="16" y="189"/>
                  </a:lnTo>
                  <a:lnTo>
                    <a:pt x="22" y="198"/>
                  </a:lnTo>
                  <a:lnTo>
                    <a:pt x="28" y="206"/>
                  </a:lnTo>
                  <a:lnTo>
                    <a:pt x="35" y="214"/>
                  </a:lnTo>
                  <a:lnTo>
                    <a:pt x="43" y="220"/>
                  </a:lnTo>
                  <a:lnTo>
                    <a:pt x="51" y="226"/>
                  </a:lnTo>
                  <a:lnTo>
                    <a:pt x="60" y="230"/>
                  </a:lnTo>
                  <a:lnTo>
                    <a:pt x="69" y="234"/>
                  </a:lnTo>
                  <a:lnTo>
                    <a:pt x="78" y="237"/>
                  </a:lnTo>
                  <a:lnTo>
                    <a:pt x="88" y="238"/>
                  </a:lnTo>
                  <a:lnTo>
                    <a:pt x="99" y="239"/>
                  </a:lnTo>
                  <a:lnTo>
                    <a:pt x="99" y="239"/>
                  </a:lnTo>
                  <a:lnTo>
                    <a:pt x="113" y="238"/>
                  </a:lnTo>
                  <a:lnTo>
                    <a:pt x="126" y="235"/>
                  </a:lnTo>
                  <a:lnTo>
                    <a:pt x="138" y="231"/>
                  </a:lnTo>
                  <a:lnTo>
                    <a:pt x="149" y="226"/>
                  </a:lnTo>
                  <a:lnTo>
                    <a:pt x="158" y="220"/>
                  </a:lnTo>
                  <a:lnTo>
                    <a:pt x="166" y="212"/>
                  </a:lnTo>
                  <a:lnTo>
                    <a:pt x="174" y="204"/>
                  </a:lnTo>
                  <a:lnTo>
                    <a:pt x="181" y="196"/>
                  </a:lnTo>
                  <a:lnTo>
                    <a:pt x="152" y="168"/>
                  </a:lnTo>
                  <a:lnTo>
                    <a:pt x="152" y="168"/>
                  </a:lnTo>
                  <a:lnTo>
                    <a:pt x="139" y="180"/>
                  </a:lnTo>
                  <a:lnTo>
                    <a:pt x="133" y="185"/>
                  </a:lnTo>
                  <a:lnTo>
                    <a:pt x="127" y="189"/>
                  </a:lnTo>
                  <a:lnTo>
                    <a:pt x="121" y="192"/>
                  </a:lnTo>
                  <a:lnTo>
                    <a:pt x="115" y="194"/>
                  </a:lnTo>
                  <a:lnTo>
                    <a:pt x="108" y="196"/>
                  </a:lnTo>
                  <a:lnTo>
                    <a:pt x="100" y="196"/>
                  </a:lnTo>
                  <a:lnTo>
                    <a:pt x="100" y="196"/>
                  </a:lnTo>
                  <a:lnTo>
                    <a:pt x="94" y="196"/>
                  </a:lnTo>
                  <a:lnTo>
                    <a:pt x="87" y="195"/>
                  </a:lnTo>
                  <a:lnTo>
                    <a:pt x="82" y="193"/>
                  </a:lnTo>
                  <a:lnTo>
                    <a:pt x="76" y="190"/>
                  </a:lnTo>
                  <a:lnTo>
                    <a:pt x="71" y="187"/>
                  </a:lnTo>
                  <a:lnTo>
                    <a:pt x="67" y="184"/>
                  </a:lnTo>
                  <a:lnTo>
                    <a:pt x="63" y="179"/>
                  </a:lnTo>
                  <a:lnTo>
                    <a:pt x="59" y="174"/>
                  </a:lnTo>
                  <a:lnTo>
                    <a:pt x="56" y="169"/>
                  </a:lnTo>
                  <a:lnTo>
                    <a:pt x="53" y="163"/>
                  </a:lnTo>
                  <a:lnTo>
                    <a:pt x="49" y="150"/>
                  </a:lnTo>
                  <a:lnTo>
                    <a:pt x="46" y="135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6" y="102"/>
                  </a:lnTo>
                  <a:lnTo>
                    <a:pt x="49" y="87"/>
                  </a:lnTo>
                  <a:lnTo>
                    <a:pt x="53" y="74"/>
                  </a:lnTo>
                  <a:lnTo>
                    <a:pt x="56" y="69"/>
                  </a:lnTo>
                  <a:lnTo>
                    <a:pt x="60" y="64"/>
                  </a:lnTo>
                  <a:lnTo>
                    <a:pt x="63" y="59"/>
                  </a:lnTo>
                  <a:lnTo>
                    <a:pt x="67" y="55"/>
                  </a:lnTo>
                  <a:lnTo>
                    <a:pt x="72" y="51"/>
                  </a:lnTo>
                  <a:lnTo>
                    <a:pt x="77" y="48"/>
                  </a:lnTo>
                  <a:lnTo>
                    <a:pt x="82" y="46"/>
                  </a:lnTo>
                  <a:lnTo>
                    <a:pt x="87" y="44"/>
                  </a:lnTo>
                  <a:lnTo>
                    <a:pt x="93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106" y="43"/>
                  </a:lnTo>
                  <a:lnTo>
                    <a:pt x="113" y="45"/>
                  </a:lnTo>
                  <a:lnTo>
                    <a:pt x="120" y="47"/>
                  </a:lnTo>
                  <a:lnTo>
                    <a:pt x="127" y="50"/>
                  </a:lnTo>
                  <a:lnTo>
                    <a:pt x="134" y="54"/>
                  </a:lnTo>
                  <a:lnTo>
                    <a:pt x="141" y="59"/>
                  </a:lnTo>
                  <a:lnTo>
                    <a:pt x="148" y="64"/>
                  </a:lnTo>
                  <a:lnTo>
                    <a:pt x="155" y="71"/>
                  </a:lnTo>
                  <a:lnTo>
                    <a:pt x="181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0" name="Freeform 109"/>
            <p:cNvSpPr>
              <a:spLocks noEditPoints="1"/>
            </p:cNvSpPr>
            <p:nvPr userDrawn="1"/>
          </p:nvSpPr>
          <p:spPr bwMode="auto">
            <a:xfrm>
              <a:off x="2497138" y="6151563"/>
              <a:ext cx="77788" cy="95250"/>
            </a:xfrm>
            <a:custGeom>
              <a:avLst/>
              <a:gdLst>
                <a:gd name="T0" fmla="*/ 198 w 198"/>
                <a:gd name="T1" fmla="*/ 115 h 239"/>
                <a:gd name="T2" fmla="*/ 197 w 198"/>
                <a:gd name="T3" fmla="*/ 92 h 239"/>
                <a:gd name="T4" fmla="*/ 192 w 198"/>
                <a:gd name="T5" fmla="*/ 71 h 239"/>
                <a:gd name="T6" fmla="*/ 185 w 198"/>
                <a:gd name="T7" fmla="*/ 52 h 239"/>
                <a:gd name="T8" fmla="*/ 174 w 198"/>
                <a:gd name="T9" fmla="*/ 34 h 239"/>
                <a:gd name="T10" fmla="*/ 161 w 198"/>
                <a:gd name="T11" fmla="*/ 20 h 239"/>
                <a:gd name="T12" fmla="*/ 144 w 198"/>
                <a:gd name="T13" fmla="*/ 10 h 239"/>
                <a:gd name="T14" fmla="*/ 125 w 198"/>
                <a:gd name="T15" fmla="*/ 3 h 239"/>
                <a:gd name="T16" fmla="*/ 102 w 198"/>
                <a:gd name="T17" fmla="*/ 0 h 239"/>
                <a:gd name="T18" fmla="*/ 90 w 198"/>
                <a:gd name="T19" fmla="*/ 1 h 239"/>
                <a:gd name="T20" fmla="*/ 69 w 198"/>
                <a:gd name="T21" fmla="*/ 5 h 239"/>
                <a:gd name="T22" fmla="*/ 51 w 198"/>
                <a:gd name="T23" fmla="*/ 12 h 239"/>
                <a:gd name="T24" fmla="*/ 35 w 198"/>
                <a:gd name="T25" fmla="*/ 24 h 239"/>
                <a:gd name="T26" fmla="*/ 22 w 198"/>
                <a:gd name="T27" fmla="*/ 39 h 239"/>
                <a:gd name="T28" fmla="*/ 12 w 198"/>
                <a:gd name="T29" fmla="*/ 58 h 239"/>
                <a:gd name="T30" fmla="*/ 5 w 198"/>
                <a:gd name="T31" fmla="*/ 80 h 239"/>
                <a:gd name="T32" fmla="*/ 1 w 198"/>
                <a:gd name="T33" fmla="*/ 106 h 239"/>
                <a:gd name="T34" fmla="*/ 0 w 198"/>
                <a:gd name="T35" fmla="*/ 120 h 239"/>
                <a:gd name="T36" fmla="*/ 3 w 198"/>
                <a:gd name="T37" fmla="*/ 148 h 239"/>
                <a:gd name="T38" fmla="*/ 9 w 198"/>
                <a:gd name="T39" fmla="*/ 172 h 239"/>
                <a:gd name="T40" fmla="*/ 19 w 198"/>
                <a:gd name="T41" fmla="*/ 193 h 239"/>
                <a:gd name="T42" fmla="*/ 31 w 198"/>
                <a:gd name="T43" fmla="*/ 209 h 239"/>
                <a:gd name="T44" fmla="*/ 37 w 198"/>
                <a:gd name="T45" fmla="*/ 215 h 239"/>
                <a:gd name="T46" fmla="*/ 51 w 198"/>
                <a:gd name="T47" fmla="*/ 226 h 239"/>
                <a:gd name="T48" fmla="*/ 68 w 198"/>
                <a:gd name="T49" fmla="*/ 234 h 239"/>
                <a:gd name="T50" fmla="*/ 88 w 198"/>
                <a:gd name="T51" fmla="*/ 238 h 239"/>
                <a:gd name="T52" fmla="*/ 100 w 198"/>
                <a:gd name="T53" fmla="*/ 239 h 239"/>
                <a:gd name="T54" fmla="*/ 126 w 198"/>
                <a:gd name="T55" fmla="*/ 237 h 239"/>
                <a:gd name="T56" fmla="*/ 146 w 198"/>
                <a:gd name="T57" fmla="*/ 231 h 239"/>
                <a:gd name="T58" fmla="*/ 155 w 198"/>
                <a:gd name="T59" fmla="*/ 227 h 239"/>
                <a:gd name="T60" fmla="*/ 171 w 198"/>
                <a:gd name="T61" fmla="*/ 216 h 239"/>
                <a:gd name="T62" fmla="*/ 153 w 198"/>
                <a:gd name="T63" fmla="*/ 180 h 239"/>
                <a:gd name="T64" fmla="*/ 141 w 198"/>
                <a:gd name="T65" fmla="*/ 188 h 239"/>
                <a:gd name="T66" fmla="*/ 130 w 198"/>
                <a:gd name="T67" fmla="*/ 193 h 239"/>
                <a:gd name="T68" fmla="*/ 117 w 198"/>
                <a:gd name="T69" fmla="*/ 197 h 239"/>
                <a:gd name="T70" fmla="*/ 103 w 198"/>
                <a:gd name="T71" fmla="*/ 198 h 239"/>
                <a:gd name="T72" fmla="*/ 93 w 198"/>
                <a:gd name="T73" fmla="*/ 197 h 239"/>
                <a:gd name="T74" fmla="*/ 73 w 198"/>
                <a:gd name="T75" fmla="*/ 190 h 239"/>
                <a:gd name="T76" fmla="*/ 58 w 198"/>
                <a:gd name="T77" fmla="*/ 175 h 239"/>
                <a:gd name="T78" fmla="*/ 47 w 198"/>
                <a:gd name="T79" fmla="*/ 151 h 239"/>
                <a:gd name="T80" fmla="*/ 197 w 198"/>
                <a:gd name="T81" fmla="*/ 136 h 239"/>
                <a:gd name="T82" fmla="*/ 198 w 198"/>
                <a:gd name="T83" fmla="*/ 127 h 239"/>
                <a:gd name="T84" fmla="*/ 198 w 198"/>
                <a:gd name="T85" fmla="*/ 115 h 239"/>
                <a:gd name="T86" fmla="*/ 45 w 198"/>
                <a:gd name="T87" fmla="*/ 98 h 239"/>
                <a:gd name="T88" fmla="*/ 51 w 198"/>
                <a:gd name="T89" fmla="*/ 74 h 239"/>
                <a:gd name="T90" fmla="*/ 61 w 198"/>
                <a:gd name="T91" fmla="*/ 56 h 239"/>
                <a:gd name="T92" fmla="*/ 77 w 198"/>
                <a:gd name="T93" fmla="*/ 45 h 239"/>
                <a:gd name="T94" fmla="*/ 99 w 198"/>
                <a:gd name="T95" fmla="*/ 41 h 239"/>
                <a:gd name="T96" fmla="*/ 105 w 198"/>
                <a:gd name="T97" fmla="*/ 41 h 239"/>
                <a:gd name="T98" fmla="*/ 117 w 198"/>
                <a:gd name="T99" fmla="*/ 44 h 239"/>
                <a:gd name="T100" fmla="*/ 127 w 198"/>
                <a:gd name="T101" fmla="*/ 48 h 239"/>
                <a:gd name="T102" fmla="*/ 139 w 198"/>
                <a:gd name="T103" fmla="*/ 58 h 239"/>
                <a:gd name="T104" fmla="*/ 149 w 198"/>
                <a:gd name="T105" fmla="*/ 76 h 239"/>
                <a:gd name="T106" fmla="*/ 153 w 198"/>
                <a:gd name="T107" fmla="*/ 9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8" h="239">
                  <a:moveTo>
                    <a:pt x="198" y="115"/>
                  </a:moveTo>
                  <a:lnTo>
                    <a:pt x="198" y="115"/>
                  </a:lnTo>
                  <a:lnTo>
                    <a:pt x="198" y="104"/>
                  </a:lnTo>
                  <a:lnTo>
                    <a:pt x="197" y="92"/>
                  </a:lnTo>
                  <a:lnTo>
                    <a:pt x="195" y="81"/>
                  </a:lnTo>
                  <a:lnTo>
                    <a:pt x="192" y="71"/>
                  </a:lnTo>
                  <a:lnTo>
                    <a:pt x="189" y="61"/>
                  </a:lnTo>
                  <a:lnTo>
                    <a:pt x="185" y="52"/>
                  </a:lnTo>
                  <a:lnTo>
                    <a:pt x="180" y="43"/>
                  </a:lnTo>
                  <a:lnTo>
                    <a:pt x="174" y="34"/>
                  </a:lnTo>
                  <a:lnTo>
                    <a:pt x="168" y="27"/>
                  </a:lnTo>
                  <a:lnTo>
                    <a:pt x="161" y="20"/>
                  </a:lnTo>
                  <a:lnTo>
                    <a:pt x="153" y="14"/>
                  </a:lnTo>
                  <a:lnTo>
                    <a:pt x="144" y="10"/>
                  </a:lnTo>
                  <a:lnTo>
                    <a:pt x="135" y="6"/>
                  </a:lnTo>
                  <a:lnTo>
                    <a:pt x="125" y="3"/>
                  </a:lnTo>
                  <a:lnTo>
                    <a:pt x="114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0" y="1"/>
                  </a:lnTo>
                  <a:lnTo>
                    <a:pt x="79" y="2"/>
                  </a:lnTo>
                  <a:lnTo>
                    <a:pt x="69" y="5"/>
                  </a:lnTo>
                  <a:lnTo>
                    <a:pt x="60" y="8"/>
                  </a:lnTo>
                  <a:lnTo>
                    <a:pt x="51" y="12"/>
                  </a:lnTo>
                  <a:lnTo>
                    <a:pt x="43" y="18"/>
                  </a:lnTo>
                  <a:lnTo>
                    <a:pt x="35" y="24"/>
                  </a:lnTo>
                  <a:lnTo>
                    <a:pt x="28" y="31"/>
                  </a:lnTo>
                  <a:lnTo>
                    <a:pt x="22" y="39"/>
                  </a:lnTo>
                  <a:lnTo>
                    <a:pt x="17" y="48"/>
                  </a:lnTo>
                  <a:lnTo>
                    <a:pt x="12" y="58"/>
                  </a:lnTo>
                  <a:lnTo>
                    <a:pt x="8" y="68"/>
                  </a:lnTo>
                  <a:lnTo>
                    <a:pt x="5" y="80"/>
                  </a:lnTo>
                  <a:lnTo>
                    <a:pt x="2" y="92"/>
                  </a:lnTo>
                  <a:lnTo>
                    <a:pt x="1" y="10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1" y="134"/>
                  </a:lnTo>
                  <a:lnTo>
                    <a:pt x="3" y="148"/>
                  </a:lnTo>
                  <a:lnTo>
                    <a:pt x="5" y="160"/>
                  </a:lnTo>
                  <a:lnTo>
                    <a:pt x="9" y="172"/>
                  </a:lnTo>
                  <a:lnTo>
                    <a:pt x="14" y="183"/>
                  </a:lnTo>
                  <a:lnTo>
                    <a:pt x="19" y="193"/>
                  </a:lnTo>
                  <a:lnTo>
                    <a:pt x="25" y="201"/>
                  </a:lnTo>
                  <a:lnTo>
                    <a:pt x="31" y="209"/>
                  </a:lnTo>
                  <a:lnTo>
                    <a:pt x="31" y="209"/>
                  </a:lnTo>
                  <a:lnTo>
                    <a:pt x="37" y="215"/>
                  </a:lnTo>
                  <a:lnTo>
                    <a:pt x="44" y="220"/>
                  </a:lnTo>
                  <a:lnTo>
                    <a:pt x="51" y="226"/>
                  </a:lnTo>
                  <a:lnTo>
                    <a:pt x="59" y="230"/>
                  </a:lnTo>
                  <a:lnTo>
                    <a:pt x="68" y="234"/>
                  </a:lnTo>
                  <a:lnTo>
                    <a:pt x="78" y="236"/>
                  </a:lnTo>
                  <a:lnTo>
                    <a:pt x="88" y="238"/>
                  </a:lnTo>
                  <a:lnTo>
                    <a:pt x="100" y="239"/>
                  </a:lnTo>
                  <a:lnTo>
                    <a:pt x="100" y="239"/>
                  </a:lnTo>
                  <a:lnTo>
                    <a:pt x="114" y="238"/>
                  </a:lnTo>
                  <a:lnTo>
                    <a:pt x="126" y="237"/>
                  </a:lnTo>
                  <a:lnTo>
                    <a:pt x="137" y="234"/>
                  </a:lnTo>
                  <a:lnTo>
                    <a:pt x="146" y="231"/>
                  </a:lnTo>
                  <a:lnTo>
                    <a:pt x="146" y="231"/>
                  </a:lnTo>
                  <a:lnTo>
                    <a:pt x="155" y="227"/>
                  </a:lnTo>
                  <a:lnTo>
                    <a:pt x="163" y="222"/>
                  </a:lnTo>
                  <a:lnTo>
                    <a:pt x="171" y="216"/>
                  </a:lnTo>
                  <a:lnTo>
                    <a:pt x="179" y="209"/>
                  </a:lnTo>
                  <a:lnTo>
                    <a:pt x="153" y="180"/>
                  </a:lnTo>
                  <a:lnTo>
                    <a:pt x="153" y="180"/>
                  </a:lnTo>
                  <a:lnTo>
                    <a:pt x="141" y="188"/>
                  </a:lnTo>
                  <a:lnTo>
                    <a:pt x="130" y="193"/>
                  </a:lnTo>
                  <a:lnTo>
                    <a:pt x="130" y="193"/>
                  </a:lnTo>
                  <a:lnTo>
                    <a:pt x="124" y="195"/>
                  </a:lnTo>
                  <a:lnTo>
                    <a:pt x="117" y="197"/>
                  </a:lnTo>
                  <a:lnTo>
                    <a:pt x="110" y="198"/>
                  </a:lnTo>
                  <a:lnTo>
                    <a:pt x="103" y="198"/>
                  </a:lnTo>
                  <a:lnTo>
                    <a:pt x="103" y="198"/>
                  </a:lnTo>
                  <a:lnTo>
                    <a:pt x="93" y="197"/>
                  </a:lnTo>
                  <a:lnTo>
                    <a:pt x="82" y="195"/>
                  </a:lnTo>
                  <a:lnTo>
                    <a:pt x="73" y="190"/>
                  </a:lnTo>
                  <a:lnTo>
                    <a:pt x="65" y="183"/>
                  </a:lnTo>
                  <a:lnTo>
                    <a:pt x="58" y="175"/>
                  </a:lnTo>
                  <a:lnTo>
                    <a:pt x="52" y="164"/>
                  </a:lnTo>
                  <a:lnTo>
                    <a:pt x="47" y="151"/>
                  </a:lnTo>
                  <a:lnTo>
                    <a:pt x="45" y="136"/>
                  </a:lnTo>
                  <a:lnTo>
                    <a:pt x="197" y="136"/>
                  </a:lnTo>
                  <a:lnTo>
                    <a:pt x="197" y="136"/>
                  </a:lnTo>
                  <a:lnTo>
                    <a:pt x="198" y="127"/>
                  </a:lnTo>
                  <a:lnTo>
                    <a:pt x="198" y="115"/>
                  </a:lnTo>
                  <a:lnTo>
                    <a:pt x="198" y="115"/>
                  </a:lnTo>
                  <a:close/>
                  <a:moveTo>
                    <a:pt x="45" y="98"/>
                  </a:moveTo>
                  <a:lnTo>
                    <a:pt x="45" y="98"/>
                  </a:lnTo>
                  <a:lnTo>
                    <a:pt x="47" y="85"/>
                  </a:lnTo>
                  <a:lnTo>
                    <a:pt x="51" y="74"/>
                  </a:lnTo>
                  <a:lnTo>
                    <a:pt x="56" y="64"/>
                  </a:lnTo>
                  <a:lnTo>
                    <a:pt x="61" y="56"/>
                  </a:lnTo>
                  <a:lnTo>
                    <a:pt x="69" y="49"/>
                  </a:lnTo>
                  <a:lnTo>
                    <a:pt x="77" y="45"/>
                  </a:lnTo>
                  <a:lnTo>
                    <a:pt x="87" y="42"/>
                  </a:lnTo>
                  <a:lnTo>
                    <a:pt x="99" y="41"/>
                  </a:lnTo>
                  <a:lnTo>
                    <a:pt x="99" y="41"/>
                  </a:lnTo>
                  <a:lnTo>
                    <a:pt x="105" y="41"/>
                  </a:lnTo>
                  <a:lnTo>
                    <a:pt x="112" y="42"/>
                  </a:lnTo>
                  <a:lnTo>
                    <a:pt x="117" y="44"/>
                  </a:lnTo>
                  <a:lnTo>
                    <a:pt x="122" y="45"/>
                  </a:lnTo>
                  <a:lnTo>
                    <a:pt x="127" y="48"/>
                  </a:lnTo>
                  <a:lnTo>
                    <a:pt x="132" y="51"/>
                  </a:lnTo>
                  <a:lnTo>
                    <a:pt x="139" y="58"/>
                  </a:lnTo>
                  <a:lnTo>
                    <a:pt x="144" y="66"/>
                  </a:lnTo>
                  <a:lnTo>
                    <a:pt x="149" y="76"/>
                  </a:lnTo>
                  <a:lnTo>
                    <a:pt x="151" y="87"/>
                  </a:lnTo>
                  <a:lnTo>
                    <a:pt x="153" y="98"/>
                  </a:lnTo>
                  <a:lnTo>
                    <a:pt x="45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1" name="Freeform 110"/>
            <p:cNvSpPr>
              <a:spLocks/>
            </p:cNvSpPr>
            <p:nvPr userDrawn="1"/>
          </p:nvSpPr>
          <p:spPr bwMode="auto">
            <a:xfrm>
              <a:off x="2590800" y="6151563"/>
              <a:ext cx="71438" cy="95250"/>
            </a:xfrm>
            <a:custGeom>
              <a:avLst/>
              <a:gdLst>
                <a:gd name="T0" fmla="*/ 181 w 181"/>
                <a:gd name="T1" fmla="*/ 39 h 239"/>
                <a:gd name="T2" fmla="*/ 164 w 181"/>
                <a:gd name="T3" fmla="*/ 22 h 239"/>
                <a:gd name="T4" fmla="*/ 145 w 181"/>
                <a:gd name="T5" fmla="*/ 10 h 239"/>
                <a:gd name="T6" fmla="*/ 124 w 181"/>
                <a:gd name="T7" fmla="*/ 3 h 239"/>
                <a:gd name="T8" fmla="*/ 100 w 181"/>
                <a:gd name="T9" fmla="*/ 0 h 239"/>
                <a:gd name="T10" fmla="*/ 90 w 181"/>
                <a:gd name="T11" fmla="*/ 1 h 239"/>
                <a:gd name="T12" fmla="*/ 70 w 181"/>
                <a:gd name="T13" fmla="*/ 5 h 239"/>
                <a:gd name="T14" fmla="*/ 52 w 181"/>
                <a:gd name="T15" fmla="*/ 13 h 239"/>
                <a:gd name="T16" fmla="*/ 36 w 181"/>
                <a:gd name="T17" fmla="*/ 25 h 239"/>
                <a:gd name="T18" fmla="*/ 23 w 181"/>
                <a:gd name="T19" fmla="*/ 40 h 239"/>
                <a:gd name="T20" fmla="*/ 12 w 181"/>
                <a:gd name="T21" fmla="*/ 59 h 239"/>
                <a:gd name="T22" fmla="*/ 4 w 181"/>
                <a:gd name="T23" fmla="*/ 81 h 239"/>
                <a:gd name="T24" fmla="*/ 0 w 181"/>
                <a:gd name="T25" fmla="*/ 106 h 239"/>
                <a:gd name="T26" fmla="*/ 0 w 181"/>
                <a:gd name="T27" fmla="*/ 120 h 239"/>
                <a:gd name="T28" fmla="*/ 2 w 181"/>
                <a:gd name="T29" fmla="*/ 146 h 239"/>
                <a:gd name="T30" fmla="*/ 7 w 181"/>
                <a:gd name="T31" fmla="*/ 169 h 239"/>
                <a:gd name="T32" fmla="*/ 16 w 181"/>
                <a:gd name="T33" fmla="*/ 189 h 239"/>
                <a:gd name="T34" fmla="*/ 28 w 181"/>
                <a:gd name="T35" fmla="*/ 206 h 239"/>
                <a:gd name="T36" fmla="*/ 43 w 181"/>
                <a:gd name="T37" fmla="*/ 220 h 239"/>
                <a:gd name="T38" fmla="*/ 60 w 181"/>
                <a:gd name="T39" fmla="*/ 230 h 239"/>
                <a:gd name="T40" fmla="*/ 78 w 181"/>
                <a:gd name="T41" fmla="*/ 237 h 239"/>
                <a:gd name="T42" fmla="*/ 99 w 181"/>
                <a:gd name="T43" fmla="*/ 239 h 239"/>
                <a:gd name="T44" fmla="*/ 113 w 181"/>
                <a:gd name="T45" fmla="*/ 238 h 239"/>
                <a:gd name="T46" fmla="*/ 138 w 181"/>
                <a:gd name="T47" fmla="*/ 231 h 239"/>
                <a:gd name="T48" fmla="*/ 158 w 181"/>
                <a:gd name="T49" fmla="*/ 220 h 239"/>
                <a:gd name="T50" fmla="*/ 174 w 181"/>
                <a:gd name="T51" fmla="*/ 204 h 239"/>
                <a:gd name="T52" fmla="*/ 152 w 181"/>
                <a:gd name="T53" fmla="*/ 168 h 239"/>
                <a:gd name="T54" fmla="*/ 139 w 181"/>
                <a:gd name="T55" fmla="*/ 180 h 239"/>
                <a:gd name="T56" fmla="*/ 127 w 181"/>
                <a:gd name="T57" fmla="*/ 189 h 239"/>
                <a:gd name="T58" fmla="*/ 115 w 181"/>
                <a:gd name="T59" fmla="*/ 194 h 239"/>
                <a:gd name="T60" fmla="*/ 100 w 181"/>
                <a:gd name="T61" fmla="*/ 196 h 239"/>
                <a:gd name="T62" fmla="*/ 94 w 181"/>
                <a:gd name="T63" fmla="*/ 196 h 239"/>
                <a:gd name="T64" fmla="*/ 82 w 181"/>
                <a:gd name="T65" fmla="*/ 193 h 239"/>
                <a:gd name="T66" fmla="*/ 71 w 181"/>
                <a:gd name="T67" fmla="*/ 187 h 239"/>
                <a:gd name="T68" fmla="*/ 63 w 181"/>
                <a:gd name="T69" fmla="*/ 179 h 239"/>
                <a:gd name="T70" fmla="*/ 56 w 181"/>
                <a:gd name="T71" fmla="*/ 169 h 239"/>
                <a:gd name="T72" fmla="*/ 49 w 181"/>
                <a:gd name="T73" fmla="*/ 150 h 239"/>
                <a:gd name="T74" fmla="*/ 45 w 181"/>
                <a:gd name="T75" fmla="*/ 119 h 239"/>
                <a:gd name="T76" fmla="*/ 46 w 181"/>
                <a:gd name="T77" fmla="*/ 102 h 239"/>
                <a:gd name="T78" fmla="*/ 53 w 181"/>
                <a:gd name="T79" fmla="*/ 74 h 239"/>
                <a:gd name="T80" fmla="*/ 60 w 181"/>
                <a:gd name="T81" fmla="*/ 64 h 239"/>
                <a:gd name="T82" fmla="*/ 67 w 181"/>
                <a:gd name="T83" fmla="*/ 55 h 239"/>
                <a:gd name="T84" fmla="*/ 77 w 181"/>
                <a:gd name="T85" fmla="*/ 48 h 239"/>
                <a:gd name="T86" fmla="*/ 87 w 181"/>
                <a:gd name="T87" fmla="*/ 44 h 239"/>
                <a:gd name="T88" fmla="*/ 99 w 181"/>
                <a:gd name="T89" fmla="*/ 43 h 239"/>
                <a:gd name="T90" fmla="*/ 106 w 181"/>
                <a:gd name="T91" fmla="*/ 43 h 239"/>
                <a:gd name="T92" fmla="*/ 120 w 181"/>
                <a:gd name="T93" fmla="*/ 47 h 239"/>
                <a:gd name="T94" fmla="*/ 134 w 181"/>
                <a:gd name="T95" fmla="*/ 54 h 239"/>
                <a:gd name="T96" fmla="*/ 148 w 181"/>
                <a:gd name="T97" fmla="*/ 64 h 239"/>
                <a:gd name="T98" fmla="*/ 181 w 181"/>
                <a:gd name="T99" fmla="*/ 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1" h="239">
                  <a:moveTo>
                    <a:pt x="181" y="39"/>
                  </a:moveTo>
                  <a:lnTo>
                    <a:pt x="181" y="39"/>
                  </a:lnTo>
                  <a:lnTo>
                    <a:pt x="173" y="30"/>
                  </a:lnTo>
                  <a:lnTo>
                    <a:pt x="164" y="22"/>
                  </a:lnTo>
                  <a:lnTo>
                    <a:pt x="155" y="16"/>
                  </a:lnTo>
                  <a:lnTo>
                    <a:pt x="145" y="10"/>
                  </a:lnTo>
                  <a:lnTo>
                    <a:pt x="135" y="6"/>
                  </a:lnTo>
                  <a:lnTo>
                    <a:pt x="124" y="3"/>
                  </a:lnTo>
                  <a:lnTo>
                    <a:pt x="112" y="1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0" y="1"/>
                  </a:lnTo>
                  <a:lnTo>
                    <a:pt x="80" y="2"/>
                  </a:lnTo>
                  <a:lnTo>
                    <a:pt x="70" y="5"/>
                  </a:lnTo>
                  <a:lnTo>
                    <a:pt x="61" y="8"/>
                  </a:lnTo>
                  <a:lnTo>
                    <a:pt x="52" y="13"/>
                  </a:lnTo>
                  <a:lnTo>
                    <a:pt x="44" y="18"/>
                  </a:lnTo>
                  <a:lnTo>
                    <a:pt x="36" y="25"/>
                  </a:lnTo>
                  <a:lnTo>
                    <a:pt x="29" y="32"/>
                  </a:lnTo>
                  <a:lnTo>
                    <a:pt x="23" y="40"/>
                  </a:lnTo>
                  <a:lnTo>
                    <a:pt x="17" y="49"/>
                  </a:lnTo>
                  <a:lnTo>
                    <a:pt x="12" y="59"/>
                  </a:lnTo>
                  <a:lnTo>
                    <a:pt x="8" y="70"/>
                  </a:lnTo>
                  <a:lnTo>
                    <a:pt x="4" y="81"/>
                  </a:lnTo>
                  <a:lnTo>
                    <a:pt x="2" y="93"/>
                  </a:lnTo>
                  <a:lnTo>
                    <a:pt x="0" y="10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2" y="146"/>
                  </a:lnTo>
                  <a:lnTo>
                    <a:pt x="4" y="158"/>
                  </a:lnTo>
                  <a:lnTo>
                    <a:pt x="7" y="169"/>
                  </a:lnTo>
                  <a:lnTo>
                    <a:pt x="11" y="179"/>
                  </a:lnTo>
                  <a:lnTo>
                    <a:pt x="16" y="189"/>
                  </a:lnTo>
                  <a:lnTo>
                    <a:pt x="22" y="198"/>
                  </a:lnTo>
                  <a:lnTo>
                    <a:pt x="28" y="206"/>
                  </a:lnTo>
                  <a:lnTo>
                    <a:pt x="35" y="214"/>
                  </a:lnTo>
                  <a:lnTo>
                    <a:pt x="43" y="220"/>
                  </a:lnTo>
                  <a:lnTo>
                    <a:pt x="51" y="226"/>
                  </a:lnTo>
                  <a:lnTo>
                    <a:pt x="60" y="230"/>
                  </a:lnTo>
                  <a:lnTo>
                    <a:pt x="69" y="234"/>
                  </a:lnTo>
                  <a:lnTo>
                    <a:pt x="78" y="237"/>
                  </a:lnTo>
                  <a:lnTo>
                    <a:pt x="88" y="238"/>
                  </a:lnTo>
                  <a:lnTo>
                    <a:pt x="99" y="239"/>
                  </a:lnTo>
                  <a:lnTo>
                    <a:pt x="99" y="239"/>
                  </a:lnTo>
                  <a:lnTo>
                    <a:pt x="113" y="238"/>
                  </a:lnTo>
                  <a:lnTo>
                    <a:pt x="126" y="235"/>
                  </a:lnTo>
                  <a:lnTo>
                    <a:pt x="138" y="231"/>
                  </a:lnTo>
                  <a:lnTo>
                    <a:pt x="149" y="226"/>
                  </a:lnTo>
                  <a:lnTo>
                    <a:pt x="158" y="220"/>
                  </a:lnTo>
                  <a:lnTo>
                    <a:pt x="166" y="212"/>
                  </a:lnTo>
                  <a:lnTo>
                    <a:pt x="174" y="204"/>
                  </a:lnTo>
                  <a:lnTo>
                    <a:pt x="181" y="196"/>
                  </a:lnTo>
                  <a:lnTo>
                    <a:pt x="152" y="168"/>
                  </a:lnTo>
                  <a:lnTo>
                    <a:pt x="152" y="168"/>
                  </a:lnTo>
                  <a:lnTo>
                    <a:pt x="139" y="180"/>
                  </a:lnTo>
                  <a:lnTo>
                    <a:pt x="133" y="185"/>
                  </a:lnTo>
                  <a:lnTo>
                    <a:pt x="127" y="189"/>
                  </a:lnTo>
                  <a:lnTo>
                    <a:pt x="121" y="192"/>
                  </a:lnTo>
                  <a:lnTo>
                    <a:pt x="115" y="194"/>
                  </a:lnTo>
                  <a:lnTo>
                    <a:pt x="108" y="196"/>
                  </a:lnTo>
                  <a:lnTo>
                    <a:pt x="100" y="196"/>
                  </a:lnTo>
                  <a:lnTo>
                    <a:pt x="100" y="196"/>
                  </a:lnTo>
                  <a:lnTo>
                    <a:pt x="94" y="196"/>
                  </a:lnTo>
                  <a:lnTo>
                    <a:pt x="87" y="195"/>
                  </a:lnTo>
                  <a:lnTo>
                    <a:pt x="82" y="193"/>
                  </a:lnTo>
                  <a:lnTo>
                    <a:pt x="76" y="190"/>
                  </a:lnTo>
                  <a:lnTo>
                    <a:pt x="71" y="187"/>
                  </a:lnTo>
                  <a:lnTo>
                    <a:pt x="67" y="184"/>
                  </a:lnTo>
                  <a:lnTo>
                    <a:pt x="63" y="179"/>
                  </a:lnTo>
                  <a:lnTo>
                    <a:pt x="59" y="174"/>
                  </a:lnTo>
                  <a:lnTo>
                    <a:pt x="56" y="169"/>
                  </a:lnTo>
                  <a:lnTo>
                    <a:pt x="53" y="163"/>
                  </a:lnTo>
                  <a:lnTo>
                    <a:pt x="49" y="150"/>
                  </a:lnTo>
                  <a:lnTo>
                    <a:pt x="46" y="135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6" y="102"/>
                  </a:lnTo>
                  <a:lnTo>
                    <a:pt x="49" y="87"/>
                  </a:lnTo>
                  <a:lnTo>
                    <a:pt x="53" y="74"/>
                  </a:lnTo>
                  <a:lnTo>
                    <a:pt x="56" y="69"/>
                  </a:lnTo>
                  <a:lnTo>
                    <a:pt x="60" y="64"/>
                  </a:lnTo>
                  <a:lnTo>
                    <a:pt x="63" y="59"/>
                  </a:lnTo>
                  <a:lnTo>
                    <a:pt x="67" y="55"/>
                  </a:lnTo>
                  <a:lnTo>
                    <a:pt x="72" y="51"/>
                  </a:lnTo>
                  <a:lnTo>
                    <a:pt x="77" y="48"/>
                  </a:lnTo>
                  <a:lnTo>
                    <a:pt x="82" y="46"/>
                  </a:lnTo>
                  <a:lnTo>
                    <a:pt x="87" y="44"/>
                  </a:lnTo>
                  <a:lnTo>
                    <a:pt x="93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106" y="43"/>
                  </a:lnTo>
                  <a:lnTo>
                    <a:pt x="113" y="45"/>
                  </a:lnTo>
                  <a:lnTo>
                    <a:pt x="120" y="47"/>
                  </a:lnTo>
                  <a:lnTo>
                    <a:pt x="127" y="50"/>
                  </a:lnTo>
                  <a:lnTo>
                    <a:pt x="134" y="54"/>
                  </a:lnTo>
                  <a:lnTo>
                    <a:pt x="141" y="59"/>
                  </a:lnTo>
                  <a:lnTo>
                    <a:pt x="148" y="64"/>
                  </a:lnTo>
                  <a:lnTo>
                    <a:pt x="155" y="71"/>
                  </a:lnTo>
                  <a:lnTo>
                    <a:pt x="181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2" name="Freeform 111"/>
            <p:cNvSpPr>
              <a:spLocks/>
            </p:cNvSpPr>
            <p:nvPr userDrawn="1"/>
          </p:nvSpPr>
          <p:spPr bwMode="auto">
            <a:xfrm>
              <a:off x="2671763" y="6153151"/>
              <a:ext cx="73025" cy="92075"/>
            </a:xfrm>
            <a:custGeom>
              <a:avLst/>
              <a:gdLst>
                <a:gd name="T0" fmla="*/ 185 w 185"/>
                <a:gd name="T1" fmla="*/ 39 h 229"/>
                <a:gd name="T2" fmla="*/ 185 w 185"/>
                <a:gd name="T3" fmla="*/ 0 h 229"/>
                <a:gd name="T4" fmla="*/ 0 w 185"/>
                <a:gd name="T5" fmla="*/ 0 h 229"/>
                <a:gd name="T6" fmla="*/ 0 w 185"/>
                <a:gd name="T7" fmla="*/ 39 h 229"/>
                <a:gd name="T8" fmla="*/ 69 w 185"/>
                <a:gd name="T9" fmla="*/ 39 h 229"/>
                <a:gd name="T10" fmla="*/ 69 w 185"/>
                <a:gd name="T11" fmla="*/ 229 h 229"/>
                <a:gd name="T12" fmla="*/ 114 w 185"/>
                <a:gd name="T13" fmla="*/ 229 h 229"/>
                <a:gd name="T14" fmla="*/ 114 w 185"/>
                <a:gd name="T15" fmla="*/ 39 h 229"/>
                <a:gd name="T16" fmla="*/ 185 w 185"/>
                <a:gd name="T17" fmla="*/ 3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229">
                  <a:moveTo>
                    <a:pt x="185" y="39"/>
                  </a:moveTo>
                  <a:lnTo>
                    <a:pt x="185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69" y="39"/>
                  </a:lnTo>
                  <a:lnTo>
                    <a:pt x="69" y="229"/>
                  </a:lnTo>
                  <a:lnTo>
                    <a:pt x="114" y="229"/>
                  </a:lnTo>
                  <a:lnTo>
                    <a:pt x="114" y="39"/>
                  </a:lnTo>
                  <a:lnTo>
                    <a:pt x="185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3" name="Freeform 112"/>
            <p:cNvSpPr>
              <a:spLocks noEditPoints="1"/>
            </p:cNvSpPr>
            <p:nvPr userDrawn="1"/>
          </p:nvSpPr>
          <p:spPr bwMode="auto">
            <a:xfrm>
              <a:off x="2757488" y="6153151"/>
              <a:ext cx="74613" cy="92075"/>
            </a:xfrm>
            <a:custGeom>
              <a:avLst/>
              <a:gdLst>
                <a:gd name="T0" fmla="*/ 45 w 184"/>
                <a:gd name="T1" fmla="*/ 0 h 229"/>
                <a:gd name="T2" fmla="*/ 0 w 184"/>
                <a:gd name="T3" fmla="*/ 0 h 229"/>
                <a:gd name="T4" fmla="*/ 0 w 184"/>
                <a:gd name="T5" fmla="*/ 229 h 229"/>
                <a:gd name="T6" fmla="*/ 106 w 184"/>
                <a:gd name="T7" fmla="*/ 229 h 229"/>
                <a:gd name="T8" fmla="*/ 106 w 184"/>
                <a:gd name="T9" fmla="*/ 229 h 229"/>
                <a:gd name="T10" fmla="*/ 114 w 184"/>
                <a:gd name="T11" fmla="*/ 229 h 229"/>
                <a:gd name="T12" fmla="*/ 122 w 184"/>
                <a:gd name="T13" fmla="*/ 228 h 229"/>
                <a:gd name="T14" fmla="*/ 130 w 184"/>
                <a:gd name="T15" fmla="*/ 226 h 229"/>
                <a:gd name="T16" fmla="*/ 137 w 184"/>
                <a:gd name="T17" fmla="*/ 224 h 229"/>
                <a:gd name="T18" fmla="*/ 144 w 184"/>
                <a:gd name="T19" fmla="*/ 222 h 229"/>
                <a:gd name="T20" fmla="*/ 151 w 184"/>
                <a:gd name="T21" fmla="*/ 218 h 229"/>
                <a:gd name="T22" fmla="*/ 157 w 184"/>
                <a:gd name="T23" fmla="*/ 214 h 229"/>
                <a:gd name="T24" fmla="*/ 162 w 184"/>
                <a:gd name="T25" fmla="*/ 210 h 229"/>
                <a:gd name="T26" fmla="*/ 167 w 184"/>
                <a:gd name="T27" fmla="*/ 205 h 229"/>
                <a:gd name="T28" fmla="*/ 172 w 184"/>
                <a:gd name="T29" fmla="*/ 200 h 229"/>
                <a:gd name="T30" fmla="*/ 175 w 184"/>
                <a:gd name="T31" fmla="*/ 193 h 229"/>
                <a:gd name="T32" fmla="*/ 178 w 184"/>
                <a:gd name="T33" fmla="*/ 187 h 229"/>
                <a:gd name="T34" fmla="*/ 181 w 184"/>
                <a:gd name="T35" fmla="*/ 180 h 229"/>
                <a:gd name="T36" fmla="*/ 183 w 184"/>
                <a:gd name="T37" fmla="*/ 172 h 229"/>
                <a:gd name="T38" fmla="*/ 184 w 184"/>
                <a:gd name="T39" fmla="*/ 163 h 229"/>
                <a:gd name="T40" fmla="*/ 184 w 184"/>
                <a:gd name="T41" fmla="*/ 154 h 229"/>
                <a:gd name="T42" fmla="*/ 184 w 184"/>
                <a:gd name="T43" fmla="*/ 154 h 229"/>
                <a:gd name="T44" fmla="*/ 184 w 184"/>
                <a:gd name="T45" fmla="*/ 146 h 229"/>
                <a:gd name="T46" fmla="*/ 183 w 184"/>
                <a:gd name="T47" fmla="*/ 137 h 229"/>
                <a:gd name="T48" fmla="*/ 181 w 184"/>
                <a:gd name="T49" fmla="*/ 130 h 229"/>
                <a:gd name="T50" fmla="*/ 178 w 184"/>
                <a:gd name="T51" fmla="*/ 122 h 229"/>
                <a:gd name="T52" fmla="*/ 175 w 184"/>
                <a:gd name="T53" fmla="*/ 116 h 229"/>
                <a:gd name="T54" fmla="*/ 172 w 184"/>
                <a:gd name="T55" fmla="*/ 110 h 229"/>
                <a:gd name="T56" fmla="*/ 167 w 184"/>
                <a:gd name="T57" fmla="*/ 104 h 229"/>
                <a:gd name="T58" fmla="*/ 163 w 184"/>
                <a:gd name="T59" fmla="*/ 99 h 229"/>
                <a:gd name="T60" fmla="*/ 157 w 184"/>
                <a:gd name="T61" fmla="*/ 95 h 229"/>
                <a:gd name="T62" fmla="*/ 151 w 184"/>
                <a:gd name="T63" fmla="*/ 91 h 229"/>
                <a:gd name="T64" fmla="*/ 145 w 184"/>
                <a:gd name="T65" fmla="*/ 88 h 229"/>
                <a:gd name="T66" fmla="*/ 139 w 184"/>
                <a:gd name="T67" fmla="*/ 85 h 229"/>
                <a:gd name="T68" fmla="*/ 132 w 184"/>
                <a:gd name="T69" fmla="*/ 83 h 229"/>
                <a:gd name="T70" fmla="*/ 124 w 184"/>
                <a:gd name="T71" fmla="*/ 82 h 229"/>
                <a:gd name="T72" fmla="*/ 116 w 184"/>
                <a:gd name="T73" fmla="*/ 81 h 229"/>
                <a:gd name="T74" fmla="*/ 108 w 184"/>
                <a:gd name="T75" fmla="*/ 81 h 229"/>
                <a:gd name="T76" fmla="*/ 45 w 184"/>
                <a:gd name="T77" fmla="*/ 81 h 229"/>
                <a:gd name="T78" fmla="*/ 45 w 184"/>
                <a:gd name="T79" fmla="*/ 0 h 229"/>
                <a:gd name="T80" fmla="*/ 45 w 184"/>
                <a:gd name="T81" fmla="*/ 192 h 229"/>
                <a:gd name="T82" fmla="*/ 45 w 184"/>
                <a:gd name="T83" fmla="*/ 118 h 229"/>
                <a:gd name="T84" fmla="*/ 102 w 184"/>
                <a:gd name="T85" fmla="*/ 118 h 229"/>
                <a:gd name="T86" fmla="*/ 102 w 184"/>
                <a:gd name="T87" fmla="*/ 118 h 229"/>
                <a:gd name="T88" fmla="*/ 110 w 184"/>
                <a:gd name="T89" fmla="*/ 118 h 229"/>
                <a:gd name="T90" fmla="*/ 118 w 184"/>
                <a:gd name="T91" fmla="*/ 120 h 229"/>
                <a:gd name="T92" fmla="*/ 124 w 184"/>
                <a:gd name="T93" fmla="*/ 123 h 229"/>
                <a:gd name="T94" fmla="*/ 129 w 184"/>
                <a:gd name="T95" fmla="*/ 127 h 229"/>
                <a:gd name="T96" fmla="*/ 134 w 184"/>
                <a:gd name="T97" fmla="*/ 133 h 229"/>
                <a:gd name="T98" fmla="*/ 137 w 184"/>
                <a:gd name="T99" fmla="*/ 139 h 229"/>
                <a:gd name="T100" fmla="*/ 139 w 184"/>
                <a:gd name="T101" fmla="*/ 146 h 229"/>
                <a:gd name="T102" fmla="*/ 139 w 184"/>
                <a:gd name="T103" fmla="*/ 155 h 229"/>
                <a:gd name="T104" fmla="*/ 139 w 184"/>
                <a:gd name="T105" fmla="*/ 155 h 229"/>
                <a:gd name="T106" fmla="*/ 139 w 184"/>
                <a:gd name="T107" fmla="*/ 163 h 229"/>
                <a:gd name="T108" fmla="*/ 137 w 184"/>
                <a:gd name="T109" fmla="*/ 170 h 229"/>
                <a:gd name="T110" fmla="*/ 134 w 184"/>
                <a:gd name="T111" fmla="*/ 177 h 229"/>
                <a:gd name="T112" fmla="*/ 130 w 184"/>
                <a:gd name="T113" fmla="*/ 182 h 229"/>
                <a:gd name="T114" fmla="*/ 125 w 184"/>
                <a:gd name="T115" fmla="*/ 186 h 229"/>
                <a:gd name="T116" fmla="*/ 119 w 184"/>
                <a:gd name="T117" fmla="*/ 189 h 229"/>
                <a:gd name="T118" fmla="*/ 111 w 184"/>
                <a:gd name="T119" fmla="*/ 191 h 229"/>
                <a:gd name="T120" fmla="*/ 102 w 184"/>
                <a:gd name="T121" fmla="*/ 192 h 229"/>
                <a:gd name="T122" fmla="*/ 45 w 184"/>
                <a:gd name="T123" fmla="*/ 19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4" h="229">
                  <a:moveTo>
                    <a:pt x="45" y="0"/>
                  </a:moveTo>
                  <a:lnTo>
                    <a:pt x="0" y="0"/>
                  </a:lnTo>
                  <a:lnTo>
                    <a:pt x="0" y="229"/>
                  </a:lnTo>
                  <a:lnTo>
                    <a:pt x="106" y="229"/>
                  </a:lnTo>
                  <a:lnTo>
                    <a:pt x="106" y="229"/>
                  </a:lnTo>
                  <a:lnTo>
                    <a:pt x="114" y="229"/>
                  </a:lnTo>
                  <a:lnTo>
                    <a:pt x="122" y="228"/>
                  </a:lnTo>
                  <a:lnTo>
                    <a:pt x="130" y="226"/>
                  </a:lnTo>
                  <a:lnTo>
                    <a:pt x="137" y="224"/>
                  </a:lnTo>
                  <a:lnTo>
                    <a:pt x="144" y="222"/>
                  </a:lnTo>
                  <a:lnTo>
                    <a:pt x="151" y="218"/>
                  </a:lnTo>
                  <a:lnTo>
                    <a:pt x="157" y="214"/>
                  </a:lnTo>
                  <a:lnTo>
                    <a:pt x="162" y="210"/>
                  </a:lnTo>
                  <a:lnTo>
                    <a:pt x="167" y="205"/>
                  </a:lnTo>
                  <a:lnTo>
                    <a:pt x="172" y="200"/>
                  </a:lnTo>
                  <a:lnTo>
                    <a:pt x="175" y="193"/>
                  </a:lnTo>
                  <a:lnTo>
                    <a:pt x="178" y="187"/>
                  </a:lnTo>
                  <a:lnTo>
                    <a:pt x="181" y="180"/>
                  </a:lnTo>
                  <a:lnTo>
                    <a:pt x="183" y="172"/>
                  </a:lnTo>
                  <a:lnTo>
                    <a:pt x="184" y="163"/>
                  </a:lnTo>
                  <a:lnTo>
                    <a:pt x="184" y="154"/>
                  </a:lnTo>
                  <a:lnTo>
                    <a:pt x="184" y="154"/>
                  </a:lnTo>
                  <a:lnTo>
                    <a:pt x="184" y="146"/>
                  </a:lnTo>
                  <a:lnTo>
                    <a:pt x="183" y="137"/>
                  </a:lnTo>
                  <a:lnTo>
                    <a:pt x="181" y="130"/>
                  </a:lnTo>
                  <a:lnTo>
                    <a:pt x="178" y="122"/>
                  </a:lnTo>
                  <a:lnTo>
                    <a:pt x="175" y="116"/>
                  </a:lnTo>
                  <a:lnTo>
                    <a:pt x="172" y="110"/>
                  </a:lnTo>
                  <a:lnTo>
                    <a:pt x="167" y="104"/>
                  </a:lnTo>
                  <a:lnTo>
                    <a:pt x="163" y="99"/>
                  </a:lnTo>
                  <a:lnTo>
                    <a:pt x="157" y="95"/>
                  </a:lnTo>
                  <a:lnTo>
                    <a:pt x="151" y="91"/>
                  </a:lnTo>
                  <a:lnTo>
                    <a:pt x="145" y="88"/>
                  </a:lnTo>
                  <a:lnTo>
                    <a:pt x="139" y="85"/>
                  </a:lnTo>
                  <a:lnTo>
                    <a:pt x="132" y="83"/>
                  </a:lnTo>
                  <a:lnTo>
                    <a:pt x="124" y="82"/>
                  </a:lnTo>
                  <a:lnTo>
                    <a:pt x="116" y="81"/>
                  </a:lnTo>
                  <a:lnTo>
                    <a:pt x="108" y="81"/>
                  </a:lnTo>
                  <a:lnTo>
                    <a:pt x="45" y="81"/>
                  </a:lnTo>
                  <a:lnTo>
                    <a:pt x="45" y="0"/>
                  </a:lnTo>
                  <a:close/>
                  <a:moveTo>
                    <a:pt x="45" y="192"/>
                  </a:moveTo>
                  <a:lnTo>
                    <a:pt x="45" y="118"/>
                  </a:lnTo>
                  <a:lnTo>
                    <a:pt x="102" y="118"/>
                  </a:lnTo>
                  <a:lnTo>
                    <a:pt x="102" y="118"/>
                  </a:lnTo>
                  <a:lnTo>
                    <a:pt x="110" y="118"/>
                  </a:lnTo>
                  <a:lnTo>
                    <a:pt x="118" y="120"/>
                  </a:lnTo>
                  <a:lnTo>
                    <a:pt x="124" y="123"/>
                  </a:lnTo>
                  <a:lnTo>
                    <a:pt x="129" y="127"/>
                  </a:lnTo>
                  <a:lnTo>
                    <a:pt x="134" y="133"/>
                  </a:lnTo>
                  <a:lnTo>
                    <a:pt x="137" y="139"/>
                  </a:lnTo>
                  <a:lnTo>
                    <a:pt x="139" y="146"/>
                  </a:lnTo>
                  <a:lnTo>
                    <a:pt x="139" y="155"/>
                  </a:lnTo>
                  <a:lnTo>
                    <a:pt x="139" y="155"/>
                  </a:lnTo>
                  <a:lnTo>
                    <a:pt x="139" y="163"/>
                  </a:lnTo>
                  <a:lnTo>
                    <a:pt x="137" y="170"/>
                  </a:lnTo>
                  <a:lnTo>
                    <a:pt x="134" y="177"/>
                  </a:lnTo>
                  <a:lnTo>
                    <a:pt x="130" y="182"/>
                  </a:lnTo>
                  <a:lnTo>
                    <a:pt x="125" y="186"/>
                  </a:lnTo>
                  <a:lnTo>
                    <a:pt x="119" y="189"/>
                  </a:lnTo>
                  <a:lnTo>
                    <a:pt x="111" y="191"/>
                  </a:lnTo>
                  <a:lnTo>
                    <a:pt x="102" y="192"/>
                  </a:lnTo>
                  <a:lnTo>
                    <a:pt x="45" y="1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4" name="Freeform 113"/>
            <p:cNvSpPr>
              <a:spLocks noEditPoints="1"/>
            </p:cNvSpPr>
            <p:nvPr userDrawn="1"/>
          </p:nvSpPr>
          <p:spPr bwMode="auto">
            <a:xfrm>
              <a:off x="2889250" y="6151563"/>
              <a:ext cx="80963" cy="95250"/>
            </a:xfrm>
            <a:custGeom>
              <a:avLst/>
              <a:gdLst>
                <a:gd name="T0" fmla="*/ 205 w 205"/>
                <a:gd name="T1" fmla="*/ 105 h 239"/>
                <a:gd name="T2" fmla="*/ 198 w 205"/>
                <a:gd name="T3" fmla="*/ 70 h 239"/>
                <a:gd name="T4" fmla="*/ 183 w 205"/>
                <a:gd name="T5" fmla="*/ 41 h 239"/>
                <a:gd name="T6" fmla="*/ 161 w 205"/>
                <a:gd name="T7" fmla="*/ 19 h 239"/>
                <a:gd name="T8" fmla="*/ 135 w 205"/>
                <a:gd name="T9" fmla="*/ 5 h 239"/>
                <a:gd name="T10" fmla="*/ 103 w 205"/>
                <a:gd name="T11" fmla="*/ 0 h 239"/>
                <a:gd name="T12" fmla="*/ 81 w 205"/>
                <a:gd name="T13" fmla="*/ 2 h 239"/>
                <a:gd name="T14" fmla="*/ 53 w 205"/>
                <a:gd name="T15" fmla="*/ 13 h 239"/>
                <a:gd name="T16" fmla="*/ 30 w 205"/>
                <a:gd name="T17" fmla="*/ 32 h 239"/>
                <a:gd name="T18" fmla="*/ 12 w 205"/>
                <a:gd name="T19" fmla="*/ 59 h 239"/>
                <a:gd name="T20" fmla="*/ 2 w 205"/>
                <a:gd name="T21" fmla="*/ 93 h 239"/>
                <a:gd name="T22" fmla="*/ 0 w 205"/>
                <a:gd name="T23" fmla="*/ 120 h 239"/>
                <a:gd name="T24" fmla="*/ 5 w 205"/>
                <a:gd name="T25" fmla="*/ 157 h 239"/>
                <a:gd name="T26" fmla="*/ 17 w 205"/>
                <a:gd name="T27" fmla="*/ 189 h 239"/>
                <a:gd name="T28" fmla="*/ 36 w 205"/>
                <a:gd name="T29" fmla="*/ 214 h 239"/>
                <a:gd name="T30" fmla="*/ 61 w 205"/>
                <a:gd name="T31" fmla="*/ 230 h 239"/>
                <a:gd name="T32" fmla="*/ 90 w 205"/>
                <a:gd name="T33" fmla="*/ 238 h 239"/>
                <a:gd name="T34" fmla="*/ 113 w 205"/>
                <a:gd name="T35" fmla="*/ 238 h 239"/>
                <a:gd name="T36" fmla="*/ 143 w 205"/>
                <a:gd name="T37" fmla="*/ 231 h 239"/>
                <a:gd name="T38" fmla="*/ 169 w 205"/>
                <a:gd name="T39" fmla="*/ 214 h 239"/>
                <a:gd name="T40" fmla="*/ 188 w 205"/>
                <a:gd name="T41" fmla="*/ 190 h 239"/>
                <a:gd name="T42" fmla="*/ 201 w 205"/>
                <a:gd name="T43" fmla="*/ 158 h 239"/>
                <a:gd name="T44" fmla="*/ 205 w 205"/>
                <a:gd name="T45" fmla="*/ 119 h 239"/>
                <a:gd name="T46" fmla="*/ 160 w 205"/>
                <a:gd name="T47" fmla="*/ 120 h 239"/>
                <a:gd name="T48" fmla="*/ 151 w 205"/>
                <a:gd name="T49" fmla="*/ 162 h 239"/>
                <a:gd name="T50" fmla="*/ 137 w 205"/>
                <a:gd name="T51" fmla="*/ 183 h 239"/>
                <a:gd name="T52" fmla="*/ 122 w 205"/>
                <a:gd name="T53" fmla="*/ 193 h 239"/>
                <a:gd name="T54" fmla="*/ 104 w 205"/>
                <a:gd name="T55" fmla="*/ 196 h 239"/>
                <a:gd name="T56" fmla="*/ 91 w 205"/>
                <a:gd name="T57" fmla="*/ 195 h 239"/>
                <a:gd name="T58" fmla="*/ 75 w 205"/>
                <a:gd name="T59" fmla="*/ 188 h 239"/>
                <a:gd name="T60" fmla="*/ 62 w 205"/>
                <a:gd name="T61" fmla="*/ 176 h 239"/>
                <a:gd name="T62" fmla="*/ 52 w 205"/>
                <a:gd name="T63" fmla="*/ 159 h 239"/>
                <a:gd name="T64" fmla="*/ 46 w 205"/>
                <a:gd name="T65" fmla="*/ 119 h 239"/>
                <a:gd name="T66" fmla="*/ 50 w 205"/>
                <a:gd name="T67" fmla="*/ 88 h 239"/>
                <a:gd name="T68" fmla="*/ 60 w 205"/>
                <a:gd name="T69" fmla="*/ 64 h 239"/>
                <a:gd name="T70" fmla="*/ 73 w 205"/>
                <a:gd name="T71" fmla="*/ 51 h 239"/>
                <a:gd name="T72" fmla="*/ 89 w 205"/>
                <a:gd name="T73" fmla="*/ 44 h 239"/>
                <a:gd name="T74" fmla="*/ 101 w 205"/>
                <a:gd name="T75" fmla="*/ 43 h 239"/>
                <a:gd name="T76" fmla="*/ 120 w 205"/>
                <a:gd name="T77" fmla="*/ 46 h 239"/>
                <a:gd name="T78" fmla="*/ 136 w 205"/>
                <a:gd name="T79" fmla="*/ 55 h 239"/>
                <a:gd name="T80" fmla="*/ 148 w 205"/>
                <a:gd name="T81" fmla="*/ 69 h 239"/>
                <a:gd name="T82" fmla="*/ 156 w 205"/>
                <a:gd name="T83" fmla="*/ 88 h 239"/>
                <a:gd name="T84" fmla="*/ 160 w 205"/>
                <a:gd name="T85" fmla="*/ 12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5" h="239">
                  <a:moveTo>
                    <a:pt x="205" y="119"/>
                  </a:moveTo>
                  <a:lnTo>
                    <a:pt x="205" y="119"/>
                  </a:lnTo>
                  <a:lnTo>
                    <a:pt x="205" y="105"/>
                  </a:lnTo>
                  <a:lnTo>
                    <a:pt x="203" y="93"/>
                  </a:lnTo>
                  <a:lnTo>
                    <a:pt x="201" y="81"/>
                  </a:lnTo>
                  <a:lnTo>
                    <a:pt x="198" y="70"/>
                  </a:lnTo>
                  <a:lnTo>
                    <a:pt x="194" y="59"/>
                  </a:lnTo>
                  <a:lnTo>
                    <a:pt x="189" y="50"/>
                  </a:lnTo>
                  <a:lnTo>
                    <a:pt x="183" y="41"/>
                  </a:lnTo>
                  <a:lnTo>
                    <a:pt x="176" y="33"/>
                  </a:lnTo>
                  <a:lnTo>
                    <a:pt x="169" y="25"/>
                  </a:lnTo>
                  <a:lnTo>
                    <a:pt x="161" y="19"/>
                  </a:lnTo>
                  <a:lnTo>
                    <a:pt x="153" y="13"/>
                  </a:lnTo>
                  <a:lnTo>
                    <a:pt x="144" y="9"/>
                  </a:lnTo>
                  <a:lnTo>
                    <a:pt x="135" y="5"/>
                  </a:lnTo>
                  <a:lnTo>
                    <a:pt x="125" y="3"/>
                  </a:lnTo>
                  <a:lnTo>
                    <a:pt x="114" y="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2" y="1"/>
                  </a:lnTo>
                  <a:lnTo>
                    <a:pt x="81" y="2"/>
                  </a:lnTo>
                  <a:lnTo>
                    <a:pt x="72" y="5"/>
                  </a:lnTo>
                  <a:lnTo>
                    <a:pt x="62" y="8"/>
                  </a:lnTo>
                  <a:lnTo>
                    <a:pt x="53" y="13"/>
                  </a:lnTo>
                  <a:lnTo>
                    <a:pt x="45" y="18"/>
                  </a:lnTo>
                  <a:lnTo>
                    <a:pt x="37" y="25"/>
                  </a:lnTo>
                  <a:lnTo>
                    <a:pt x="30" y="32"/>
                  </a:lnTo>
                  <a:lnTo>
                    <a:pt x="23" y="40"/>
                  </a:lnTo>
                  <a:lnTo>
                    <a:pt x="17" y="49"/>
                  </a:lnTo>
                  <a:lnTo>
                    <a:pt x="12" y="59"/>
                  </a:lnTo>
                  <a:lnTo>
                    <a:pt x="8" y="70"/>
                  </a:lnTo>
                  <a:lnTo>
                    <a:pt x="5" y="81"/>
                  </a:lnTo>
                  <a:lnTo>
                    <a:pt x="2" y="93"/>
                  </a:lnTo>
                  <a:lnTo>
                    <a:pt x="1" y="10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1" y="133"/>
                  </a:lnTo>
                  <a:lnTo>
                    <a:pt x="2" y="145"/>
                  </a:lnTo>
                  <a:lnTo>
                    <a:pt x="5" y="157"/>
                  </a:lnTo>
                  <a:lnTo>
                    <a:pt x="8" y="169"/>
                  </a:lnTo>
                  <a:lnTo>
                    <a:pt x="12" y="179"/>
                  </a:lnTo>
                  <a:lnTo>
                    <a:pt x="17" y="189"/>
                  </a:lnTo>
                  <a:lnTo>
                    <a:pt x="23" y="198"/>
                  </a:lnTo>
                  <a:lnTo>
                    <a:pt x="29" y="206"/>
                  </a:lnTo>
                  <a:lnTo>
                    <a:pt x="36" y="214"/>
                  </a:lnTo>
                  <a:lnTo>
                    <a:pt x="44" y="220"/>
                  </a:lnTo>
                  <a:lnTo>
                    <a:pt x="52" y="226"/>
                  </a:lnTo>
                  <a:lnTo>
                    <a:pt x="61" y="230"/>
                  </a:lnTo>
                  <a:lnTo>
                    <a:pt x="70" y="234"/>
                  </a:lnTo>
                  <a:lnTo>
                    <a:pt x="80" y="237"/>
                  </a:lnTo>
                  <a:lnTo>
                    <a:pt x="90" y="238"/>
                  </a:lnTo>
                  <a:lnTo>
                    <a:pt x="101" y="239"/>
                  </a:lnTo>
                  <a:lnTo>
                    <a:pt x="101" y="239"/>
                  </a:lnTo>
                  <a:lnTo>
                    <a:pt x="113" y="238"/>
                  </a:lnTo>
                  <a:lnTo>
                    <a:pt x="123" y="237"/>
                  </a:lnTo>
                  <a:lnTo>
                    <a:pt x="133" y="234"/>
                  </a:lnTo>
                  <a:lnTo>
                    <a:pt x="143" y="231"/>
                  </a:lnTo>
                  <a:lnTo>
                    <a:pt x="152" y="226"/>
                  </a:lnTo>
                  <a:lnTo>
                    <a:pt x="161" y="221"/>
                  </a:lnTo>
                  <a:lnTo>
                    <a:pt x="169" y="214"/>
                  </a:lnTo>
                  <a:lnTo>
                    <a:pt x="176" y="207"/>
                  </a:lnTo>
                  <a:lnTo>
                    <a:pt x="182" y="199"/>
                  </a:lnTo>
                  <a:lnTo>
                    <a:pt x="188" y="190"/>
                  </a:lnTo>
                  <a:lnTo>
                    <a:pt x="193" y="180"/>
                  </a:lnTo>
                  <a:lnTo>
                    <a:pt x="198" y="169"/>
                  </a:lnTo>
                  <a:lnTo>
                    <a:pt x="201" y="158"/>
                  </a:lnTo>
                  <a:lnTo>
                    <a:pt x="203" y="145"/>
                  </a:lnTo>
                  <a:lnTo>
                    <a:pt x="205" y="132"/>
                  </a:lnTo>
                  <a:lnTo>
                    <a:pt x="205" y="119"/>
                  </a:lnTo>
                  <a:lnTo>
                    <a:pt x="205" y="119"/>
                  </a:lnTo>
                  <a:close/>
                  <a:moveTo>
                    <a:pt x="160" y="120"/>
                  </a:moveTo>
                  <a:lnTo>
                    <a:pt x="160" y="120"/>
                  </a:lnTo>
                  <a:lnTo>
                    <a:pt x="159" y="135"/>
                  </a:lnTo>
                  <a:lnTo>
                    <a:pt x="156" y="149"/>
                  </a:lnTo>
                  <a:lnTo>
                    <a:pt x="151" y="162"/>
                  </a:lnTo>
                  <a:lnTo>
                    <a:pt x="145" y="174"/>
                  </a:lnTo>
                  <a:lnTo>
                    <a:pt x="141" y="179"/>
                  </a:lnTo>
                  <a:lnTo>
                    <a:pt x="137" y="183"/>
                  </a:lnTo>
                  <a:lnTo>
                    <a:pt x="132" y="187"/>
                  </a:lnTo>
                  <a:lnTo>
                    <a:pt x="127" y="190"/>
                  </a:lnTo>
                  <a:lnTo>
                    <a:pt x="122" y="193"/>
                  </a:lnTo>
                  <a:lnTo>
                    <a:pt x="116" y="195"/>
                  </a:lnTo>
                  <a:lnTo>
                    <a:pt x="110" y="196"/>
                  </a:lnTo>
                  <a:lnTo>
                    <a:pt x="104" y="196"/>
                  </a:lnTo>
                  <a:lnTo>
                    <a:pt x="104" y="196"/>
                  </a:lnTo>
                  <a:lnTo>
                    <a:pt x="97" y="196"/>
                  </a:lnTo>
                  <a:lnTo>
                    <a:pt x="91" y="195"/>
                  </a:lnTo>
                  <a:lnTo>
                    <a:pt x="85" y="193"/>
                  </a:lnTo>
                  <a:lnTo>
                    <a:pt x="80" y="191"/>
                  </a:lnTo>
                  <a:lnTo>
                    <a:pt x="75" y="188"/>
                  </a:lnTo>
                  <a:lnTo>
                    <a:pt x="70" y="185"/>
                  </a:lnTo>
                  <a:lnTo>
                    <a:pt x="65" y="181"/>
                  </a:lnTo>
                  <a:lnTo>
                    <a:pt x="62" y="176"/>
                  </a:lnTo>
                  <a:lnTo>
                    <a:pt x="58" y="171"/>
                  </a:lnTo>
                  <a:lnTo>
                    <a:pt x="55" y="165"/>
                  </a:lnTo>
                  <a:lnTo>
                    <a:pt x="52" y="159"/>
                  </a:lnTo>
                  <a:lnTo>
                    <a:pt x="50" y="152"/>
                  </a:lnTo>
                  <a:lnTo>
                    <a:pt x="47" y="136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47" y="102"/>
                  </a:lnTo>
                  <a:lnTo>
                    <a:pt x="50" y="88"/>
                  </a:lnTo>
                  <a:lnTo>
                    <a:pt x="54" y="75"/>
                  </a:lnTo>
                  <a:lnTo>
                    <a:pt x="57" y="69"/>
                  </a:lnTo>
                  <a:lnTo>
                    <a:pt x="60" y="64"/>
                  </a:lnTo>
                  <a:lnTo>
                    <a:pt x="64" y="59"/>
                  </a:lnTo>
                  <a:lnTo>
                    <a:pt x="68" y="55"/>
                  </a:lnTo>
                  <a:lnTo>
                    <a:pt x="73" y="51"/>
                  </a:lnTo>
                  <a:lnTo>
                    <a:pt x="78" y="48"/>
                  </a:lnTo>
                  <a:lnTo>
                    <a:pt x="83" y="46"/>
                  </a:lnTo>
                  <a:lnTo>
                    <a:pt x="89" y="44"/>
                  </a:lnTo>
                  <a:lnTo>
                    <a:pt x="94" y="43"/>
                  </a:lnTo>
                  <a:lnTo>
                    <a:pt x="101" y="43"/>
                  </a:lnTo>
                  <a:lnTo>
                    <a:pt x="101" y="43"/>
                  </a:lnTo>
                  <a:lnTo>
                    <a:pt x="108" y="43"/>
                  </a:lnTo>
                  <a:lnTo>
                    <a:pt x="115" y="44"/>
                  </a:lnTo>
                  <a:lnTo>
                    <a:pt x="120" y="46"/>
                  </a:lnTo>
                  <a:lnTo>
                    <a:pt x="126" y="49"/>
                  </a:lnTo>
                  <a:lnTo>
                    <a:pt x="131" y="51"/>
                  </a:lnTo>
                  <a:lnTo>
                    <a:pt x="136" y="55"/>
                  </a:lnTo>
                  <a:lnTo>
                    <a:pt x="140" y="59"/>
                  </a:lnTo>
                  <a:lnTo>
                    <a:pt x="144" y="64"/>
                  </a:lnTo>
                  <a:lnTo>
                    <a:pt x="148" y="69"/>
                  </a:lnTo>
                  <a:lnTo>
                    <a:pt x="151" y="75"/>
                  </a:lnTo>
                  <a:lnTo>
                    <a:pt x="154" y="81"/>
                  </a:lnTo>
                  <a:lnTo>
                    <a:pt x="156" y="88"/>
                  </a:lnTo>
                  <a:lnTo>
                    <a:pt x="159" y="103"/>
                  </a:lnTo>
                  <a:lnTo>
                    <a:pt x="160" y="120"/>
                  </a:lnTo>
                  <a:lnTo>
                    <a:pt x="160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5" name="Freeform 114"/>
            <p:cNvSpPr>
              <a:spLocks/>
            </p:cNvSpPr>
            <p:nvPr userDrawn="1"/>
          </p:nvSpPr>
          <p:spPr bwMode="auto">
            <a:xfrm>
              <a:off x="2979738" y="6153151"/>
              <a:ext cx="73025" cy="92075"/>
            </a:xfrm>
            <a:custGeom>
              <a:avLst/>
              <a:gdLst>
                <a:gd name="T0" fmla="*/ 184 w 184"/>
                <a:gd name="T1" fmla="*/ 39 h 229"/>
                <a:gd name="T2" fmla="*/ 184 w 184"/>
                <a:gd name="T3" fmla="*/ 0 h 229"/>
                <a:gd name="T4" fmla="*/ 0 w 184"/>
                <a:gd name="T5" fmla="*/ 0 h 229"/>
                <a:gd name="T6" fmla="*/ 0 w 184"/>
                <a:gd name="T7" fmla="*/ 39 h 229"/>
                <a:gd name="T8" fmla="*/ 69 w 184"/>
                <a:gd name="T9" fmla="*/ 39 h 229"/>
                <a:gd name="T10" fmla="*/ 69 w 184"/>
                <a:gd name="T11" fmla="*/ 229 h 229"/>
                <a:gd name="T12" fmla="*/ 114 w 184"/>
                <a:gd name="T13" fmla="*/ 229 h 229"/>
                <a:gd name="T14" fmla="*/ 114 w 184"/>
                <a:gd name="T15" fmla="*/ 39 h 229"/>
                <a:gd name="T16" fmla="*/ 184 w 184"/>
                <a:gd name="T17" fmla="*/ 3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229">
                  <a:moveTo>
                    <a:pt x="184" y="39"/>
                  </a:moveTo>
                  <a:lnTo>
                    <a:pt x="184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69" y="39"/>
                  </a:lnTo>
                  <a:lnTo>
                    <a:pt x="69" y="229"/>
                  </a:lnTo>
                  <a:lnTo>
                    <a:pt x="114" y="229"/>
                  </a:lnTo>
                  <a:lnTo>
                    <a:pt x="114" y="39"/>
                  </a:lnTo>
                  <a:lnTo>
                    <a:pt x="184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6" name="Freeform 115"/>
            <p:cNvSpPr>
              <a:spLocks noEditPoints="1"/>
            </p:cNvSpPr>
            <p:nvPr userDrawn="1"/>
          </p:nvSpPr>
          <p:spPr bwMode="auto">
            <a:xfrm>
              <a:off x="3065463" y="6153151"/>
              <a:ext cx="73025" cy="92075"/>
            </a:xfrm>
            <a:custGeom>
              <a:avLst/>
              <a:gdLst>
                <a:gd name="T0" fmla="*/ 0 w 185"/>
                <a:gd name="T1" fmla="*/ 229 h 229"/>
                <a:gd name="T2" fmla="*/ 105 w 185"/>
                <a:gd name="T3" fmla="*/ 229 h 229"/>
                <a:gd name="T4" fmla="*/ 131 w 185"/>
                <a:gd name="T5" fmla="*/ 227 h 229"/>
                <a:gd name="T6" fmla="*/ 146 w 185"/>
                <a:gd name="T7" fmla="*/ 222 h 229"/>
                <a:gd name="T8" fmla="*/ 159 w 185"/>
                <a:gd name="T9" fmla="*/ 215 h 229"/>
                <a:gd name="T10" fmla="*/ 169 w 185"/>
                <a:gd name="T11" fmla="*/ 207 h 229"/>
                <a:gd name="T12" fmla="*/ 177 w 185"/>
                <a:gd name="T13" fmla="*/ 196 h 229"/>
                <a:gd name="T14" fmla="*/ 182 w 185"/>
                <a:gd name="T15" fmla="*/ 182 h 229"/>
                <a:gd name="T16" fmla="*/ 184 w 185"/>
                <a:gd name="T17" fmla="*/ 167 h 229"/>
                <a:gd name="T18" fmla="*/ 185 w 185"/>
                <a:gd name="T19" fmla="*/ 159 h 229"/>
                <a:gd name="T20" fmla="*/ 181 w 185"/>
                <a:gd name="T21" fmla="*/ 138 h 229"/>
                <a:gd name="T22" fmla="*/ 173 w 185"/>
                <a:gd name="T23" fmla="*/ 122 h 229"/>
                <a:gd name="T24" fmla="*/ 161 w 185"/>
                <a:gd name="T25" fmla="*/ 112 h 229"/>
                <a:gd name="T26" fmla="*/ 147 w 185"/>
                <a:gd name="T27" fmla="*/ 106 h 229"/>
                <a:gd name="T28" fmla="*/ 153 w 185"/>
                <a:gd name="T29" fmla="*/ 102 h 229"/>
                <a:gd name="T30" fmla="*/ 165 w 185"/>
                <a:gd name="T31" fmla="*/ 94 h 229"/>
                <a:gd name="T32" fmla="*/ 173 w 185"/>
                <a:gd name="T33" fmla="*/ 82 h 229"/>
                <a:gd name="T34" fmla="*/ 177 w 185"/>
                <a:gd name="T35" fmla="*/ 68 h 229"/>
                <a:gd name="T36" fmla="*/ 178 w 185"/>
                <a:gd name="T37" fmla="*/ 60 h 229"/>
                <a:gd name="T38" fmla="*/ 177 w 185"/>
                <a:gd name="T39" fmla="*/ 46 h 229"/>
                <a:gd name="T40" fmla="*/ 173 w 185"/>
                <a:gd name="T41" fmla="*/ 34 h 229"/>
                <a:gd name="T42" fmla="*/ 167 w 185"/>
                <a:gd name="T43" fmla="*/ 24 h 229"/>
                <a:gd name="T44" fmla="*/ 160 w 185"/>
                <a:gd name="T45" fmla="*/ 15 h 229"/>
                <a:gd name="T46" fmla="*/ 149 w 185"/>
                <a:gd name="T47" fmla="*/ 9 h 229"/>
                <a:gd name="T48" fmla="*/ 125 w 185"/>
                <a:gd name="T49" fmla="*/ 1 h 229"/>
                <a:gd name="T50" fmla="*/ 0 w 185"/>
                <a:gd name="T51" fmla="*/ 0 h 229"/>
                <a:gd name="T52" fmla="*/ 44 w 185"/>
                <a:gd name="T53" fmla="*/ 37 h 229"/>
                <a:gd name="T54" fmla="*/ 104 w 185"/>
                <a:gd name="T55" fmla="*/ 37 h 229"/>
                <a:gd name="T56" fmla="*/ 117 w 185"/>
                <a:gd name="T57" fmla="*/ 39 h 229"/>
                <a:gd name="T58" fmla="*/ 125 w 185"/>
                <a:gd name="T59" fmla="*/ 45 h 229"/>
                <a:gd name="T60" fmla="*/ 130 w 185"/>
                <a:gd name="T61" fmla="*/ 53 h 229"/>
                <a:gd name="T62" fmla="*/ 132 w 185"/>
                <a:gd name="T63" fmla="*/ 64 h 229"/>
                <a:gd name="T64" fmla="*/ 131 w 185"/>
                <a:gd name="T65" fmla="*/ 69 h 229"/>
                <a:gd name="T66" fmla="*/ 128 w 185"/>
                <a:gd name="T67" fmla="*/ 78 h 229"/>
                <a:gd name="T68" fmla="*/ 121 w 185"/>
                <a:gd name="T69" fmla="*/ 85 h 229"/>
                <a:gd name="T70" fmla="*/ 111 w 185"/>
                <a:gd name="T71" fmla="*/ 89 h 229"/>
                <a:gd name="T72" fmla="*/ 44 w 185"/>
                <a:gd name="T73" fmla="*/ 90 h 229"/>
                <a:gd name="T74" fmla="*/ 44 w 185"/>
                <a:gd name="T75" fmla="*/ 127 h 229"/>
                <a:gd name="T76" fmla="*/ 104 w 185"/>
                <a:gd name="T77" fmla="*/ 127 h 229"/>
                <a:gd name="T78" fmla="*/ 119 w 185"/>
                <a:gd name="T79" fmla="*/ 129 h 229"/>
                <a:gd name="T80" fmla="*/ 130 w 185"/>
                <a:gd name="T81" fmla="*/ 136 h 229"/>
                <a:gd name="T82" fmla="*/ 137 w 185"/>
                <a:gd name="T83" fmla="*/ 146 h 229"/>
                <a:gd name="T84" fmla="*/ 139 w 185"/>
                <a:gd name="T85" fmla="*/ 160 h 229"/>
                <a:gd name="T86" fmla="*/ 138 w 185"/>
                <a:gd name="T87" fmla="*/ 167 h 229"/>
                <a:gd name="T88" fmla="*/ 134 w 185"/>
                <a:gd name="T89" fmla="*/ 178 h 229"/>
                <a:gd name="T90" fmla="*/ 126 w 185"/>
                <a:gd name="T91" fmla="*/ 187 h 229"/>
                <a:gd name="T92" fmla="*/ 112 w 185"/>
                <a:gd name="T93" fmla="*/ 191 h 229"/>
                <a:gd name="T94" fmla="*/ 44 w 185"/>
                <a:gd name="T95" fmla="*/ 19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5" h="229">
                  <a:moveTo>
                    <a:pt x="0" y="0"/>
                  </a:moveTo>
                  <a:lnTo>
                    <a:pt x="0" y="229"/>
                  </a:lnTo>
                  <a:lnTo>
                    <a:pt x="105" y="229"/>
                  </a:lnTo>
                  <a:lnTo>
                    <a:pt x="105" y="229"/>
                  </a:lnTo>
                  <a:lnTo>
                    <a:pt x="123" y="228"/>
                  </a:lnTo>
                  <a:lnTo>
                    <a:pt x="131" y="227"/>
                  </a:lnTo>
                  <a:lnTo>
                    <a:pt x="139" y="225"/>
                  </a:lnTo>
                  <a:lnTo>
                    <a:pt x="146" y="222"/>
                  </a:lnTo>
                  <a:lnTo>
                    <a:pt x="152" y="219"/>
                  </a:lnTo>
                  <a:lnTo>
                    <a:pt x="159" y="215"/>
                  </a:lnTo>
                  <a:lnTo>
                    <a:pt x="164" y="211"/>
                  </a:lnTo>
                  <a:lnTo>
                    <a:pt x="169" y="207"/>
                  </a:lnTo>
                  <a:lnTo>
                    <a:pt x="173" y="201"/>
                  </a:lnTo>
                  <a:lnTo>
                    <a:pt x="177" y="196"/>
                  </a:lnTo>
                  <a:lnTo>
                    <a:pt x="180" y="189"/>
                  </a:lnTo>
                  <a:lnTo>
                    <a:pt x="182" y="182"/>
                  </a:lnTo>
                  <a:lnTo>
                    <a:pt x="183" y="175"/>
                  </a:lnTo>
                  <a:lnTo>
                    <a:pt x="184" y="167"/>
                  </a:lnTo>
                  <a:lnTo>
                    <a:pt x="185" y="159"/>
                  </a:lnTo>
                  <a:lnTo>
                    <a:pt x="185" y="159"/>
                  </a:lnTo>
                  <a:lnTo>
                    <a:pt x="184" y="148"/>
                  </a:lnTo>
                  <a:lnTo>
                    <a:pt x="181" y="138"/>
                  </a:lnTo>
                  <a:lnTo>
                    <a:pt x="178" y="129"/>
                  </a:lnTo>
                  <a:lnTo>
                    <a:pt x="173" y="122"/>
                  </a:lnTo>
                  <a:lnTo>
                    <a:pt x="167" y="116"/>
                  </a:lnTo>
                  <a:lnTo>
                    <a:pt x="161" y="112"/>
                  </a:lnTo>
                  <a:lnTo>
                    <a:pt x="153" y="108"/>
                  </a:lnTo>
                  <a:lnTo>
                    <a:pt x="147" y="106"/>
                  </a:lnTo>
                  <a:lnTo>
                    <a:pt x="147" y="106"/>
                  </a:lnTo>
                  <a:lnTo>
                    <a:pt x="153" y="102"/>
                  </a:lnTo>
                  <a:lnTo>
                    <a:pt x="160" y="98"/>
                  </a:lnTo>
                  <a:lnTo>
                    <a:pt x="165" y="94"/>
                  </a:lnTo>
                  <a:lnTo>
                    <a:pt x="169" y="88"/>
                  </a:lnTo>
                  <a:lnTo>
                    <a:pt x="173" y="82"/>
                  </a:lnTo>
                  <a:lnTo>
                    <a:pt x="175" y="76"/>
                  </a:lnTo>
                  <a:lnTo>
                    <a:pt x="177" y="68"/>
                  </a:lnTo>
                  <a:lnTo>
                    <a:pt x="178" y="60"/>
                  </a:lnTo>
                  <a:lnTo>
                    <a:pt x="178" y="60"/>
                  </a:lnTo>
                  <a:lnTo>
                    <a:pt x="177" y="53"/>
                  </a:lnTo>
                  <a:lnTo>
                    <a:pt x="177" y="46"/>
                  </a:lnTo>
                  <a:lnTo>
                    <a:pt x="175" y="40"/>
                  </a:lnTo>
                  <a:lnTo>
                    <a:pt x="173" y="34"/>
                  </a:lnTo>
                  <a:lnTo>
                    <a:pt x="171" y="29"/>
                  </a:lnTo>
                  <a:lnTo>
                    <a:pt x="167" y="24"/>
                  </a:lnTo>
                  <a:lnTo>
                    <a:pt x="164" y="19"/>
                  </a:lnTo>
                  <a:lnTo>
                    <a:pt x="160" y="15"/>
                  </a:lnTo>
                  <a:lnTo>
                    <a:pt x="154" y="12"/>
                  </a:lnTo>
                  <a:lnTo>
                    <a:pt x="149" y="9"/>
                  </a:lnTo>
                  <a:lnTo>
                    <a:pt x="138" y="4"/>
                  </a:lnTo>
                  <a:lnTo>
                    <a:pt x="125" y="1"/>
                  </a:lnTo>
                  <a:lnTo>
                    <a:pt x="111" y="0"/>
                  </a:lnTo>
                  <a:lnTo>
                    <a:pt x="0" y="0"/>
                  </a:lnTo>
                  <a:close/>
                  <a:moveTo>
                    <a:pt x="44" y="90"/>
                  </a:moveTo>
                  <a:lnTo>
                    <a:pt x="44" y="37"/>
                  </a:lnTo>
                  <a:lnTo>
                    <a:pt x="104" y="37"/>
                  </a:lnTo>
                  <a:lnTo>
                    <a:pt x="104" y="37"/>
                  </a:lnTo>
                  <a:lnTo>
                    <a:pt x="111" y="38"/>
                  </a:lnTo>
                  <a:lnTo>
                    <a:pt x="117" y="39"/>
                  </a:lnTo>
                  <a:lnTo>
                    <a:pt x="122" y="42"/>
                  </a:lnTo>
                  <a:lnTo>
                    <a:pt x="125" y="45"/>
                  </a:lnTo>
                  <a:lnTo>
                    <a:pt x="128" y="49"/>
                  </a:lnTo>
                  <a:lnTo>
                    <a:pt x="130" y="53"/>
                  </a:lnTo>
                  <a:lnTo>
                    <a:pt x="132" y="58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1" y="69"/>
                  </a:lnTo>
                  <a:lnTo>
                    <a:pt x="130" y="74"/>
                  </a:lnTo>
                  <a:lnTo>
                    <a:pt x="128" y="78"/>
                  </a:lnTo>
                  <a:lnTo>
                    <a:pt x="125" y="82"/>
                  </a:lnTo>
                  <a:lnTo>
                    <a:pt x="121" y="85"/>
                  </a:lnTo>
                  <a:lnTo>
                    <a:pt x="116" y="88"/>
                  </a:lnTo>
                  <a:lnTo>
                    <a:pt x="111" y="89"/>
                  </a:lnTo>
                  <a:lnTo>
                    <a:pt x="104" y="90"/>
                  </a:lnTo>
                  <a:lnTo>
                    <a:pt x="44" y="90"/>
                  </a:lnTo>
                  <a:close/>
                  <a:moveTo>
                    <a:pt x="44" y="192"/>
                  </a:moveTo>
                  <a:lnTo>
                    <a:pt x="44" y="127"/>
                  </a:lnTo>
                  <a:lnTo>
                    <a:pt x="104" y="127"/>
                  </a:lnTo>
                  <a:lnTo>
                    <a:pt x="104" y="127"/>
                  </a:lnTo>
                  <a:lnTo>
                    <a:pt x="112" y="128"/>
                  </a:lnTo>
                  <a:lnTo>
                    <a:pt x="119" y="129"/>
                  </a:lnTo>
                  <a:lnTo>
                    <a:pt x="125" y="132"/>
                  </a:lnTo>
                  <a:lnTo>
                    <a:pt x="130" y="136"/>
                  </a:lnTo>
                  <a:lnTo>
                    <a:pt x="134" y="141"/>
                  </a:lnTo>
                  <a:lnTo>
                    <a:pt x="137" y="146"/>
                  </a:lnTo>
                  <a:lnTo>
                    <a:pt x="138" y="153"/>
                  </a:lnTo>
                  <a:lnTo>
                    <a:pt x="139" y="160"/>
                  </a:lnTo>
                  <a:lnTo>
                    <a:pt x="139" y="160"/>
                  </a:lnTo>
                  <a:lnTo>
                    <a:pt x="138" y="167"/>
                  </a:lnTo>
                  <a:lnTo>
                    <a:pt x="137" y="173"/>
                  </a:lnTo>
                  <a:lnTo>
                    <a:pt x="134" y="178"/>
                  </a:lnTo>
                  <a:lnTo>
                    <a:pt x="131" y="183"/>
                  </a:lnTo>
                  <a:lnTo>
                    <a:pt x="126" y="187"/>
                  </a:lnTo>
                  <a:lnTo>
                    <a:pt x="120" y="190"/>
                  </a:lnTo>
                  <a:lnTo>
                    <a:pt x="112" y="191"/>
                  </a:lnTo>
                  <a:lnTo>
                    <a:pt x="103" y="192"/>
                  </a:lnTo>
                  <a:lnTo>
                    <a:pt x="44" y="1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7" name="Freeform 116"/>
            <p:cNvSpPr>
              <a:spLocks noEditPoints="1"/>
            </p:cNvSpPr>
            <p:nvPr userDrawn="1"/>
          </p:nvSpPr>
          <p:spPr bwMode="auto">
            <a:xfrm>
              <a:off x="3151188" y="6151563"/>
              <a:ext cx="79375" cy="95250"/>
            </a:xfrm>
            <a:custGeom>
              <a:avLst/>
              <a:gdLst>
                <a:gd name="T0" fmla="*/ 197 w 197"/>
                <a:gd name="T1" fmla="*/ 115 h 239"/>
                <a:gd name="T2" fmla="*/ 195 w 197"/>
                <a:gd name="T3" fmla="*/ 92 h 239"/>
                <a:gd name="T4" fmla="*/ 191 w 197"/>
                <a:gd name="T5" fmla="*/ 71 h 239"/>
                <a:gd name="T6" fmla="*/ 183 w 197"/>
                <a:gd name="T7" fmla="*/ 52 h 239"/>
                <a:gd name="T8" fmla="*/ 173 w 197"/>
                <a:gd name="T9" fmla="*/ 34 h 239"/>
                <a:gd name="T10" fmla="*/ 159 w 197"/>
                <a:gd name="T11" fmla="*/ 20 h 239"/>
                <a:gd name="T12" fmla="*/ 143 w 197"/>
                <a:gd name="T13" fmla="*/ 10 h 239"/>
                <a:gd name="T14" fmla="*/ 123 w 197"/>
                <a:gd name="T15" fmla="*/ 3 h 239"/>
                <a:gd name="T16" fmla="*/ 100 w 197"/>
                <a:gd name="T17" fmla="*/ 0 h 239"/>
                <a:gd name="T18" fmla="*/ 89 w 197"/>
                <a:gd name="T19" fmla="*/ 1 h 239"/>
                <a:gd name="T20" fmla="*/ 69 w 197"/>
                <a:gd name="T21" fmla="*/ 5 h 239"/>
                <a:gd name="T22" fmla="*/ 51 w 197"/>
                <a:gd name="T23" fmla="*/ 12 h 239"/>
                <a:gd name="T24" fmla="*/ 35 w 197"/>
                <a:gd name="T25" fmla="*/ 24 h 239"/>
                <a:gd name="T26" fmla="*/ 22 w 197"/>
                <a:gd name="T27" fmla="*/ 39 h 239"/>
                <a:gd name="T28" fmla="*/ 11 w 197"/>
                <a:gd name="T29" fmla="*/ 58 h 239"/>
                <a:gd name="T30" fmla="*/ 4 w 197"/>
                <a:gd name="T31" fmla="*/ 80 h 239"/>
                <a:gd name="T32" fmla="*/ 0 w 197"/>
                <a:gd name="T33" fmla="*/ 106 h 239"/>
                <a:gd name="T34" fmla="*/ 0 w 197"/>
                <a:gd name="T35" fmla="*/ 120 h 239"/>
                <a:gd name="T36" fmla="*/ 2 w 197"/>
                <a:gd name="T37" fmla="*/ 148 h 239"/>
                <a:gd name="T38" fmla="*/ 9 w 197"/>
                <a:gd name="T39" fmla="*/ 172 h 239"/>
                <a:gd name="T40" fmla="*/ 18 w 197"/>
                <a:gd name="T41" fmla="*/ 193 h 239"/>
                <a:gd name="T42" fmla="*/ 30 w 197"/>
                <a:gd name="T43" fmla="*/ 209 h 239"/>
                <a:gd name="T44" fmla="*/ 36 w 197"/>
                <a:gd name="T45" fmla="*/ 215 h 239"/>
                <a:gd name="T46" fmla="*/ 51 w 197"/>
                <a:gd name="T47" fmla="*/ 226 h 239"/>
                <a:gd name="T48" fmla="*/ 68 w 197"/>
                <a:gd name="T49" fmla="*/ 234 h 239"/>
                <a:gd name="T50" fmla="*/ 88 w 197"/>
                <a:gd name="T51" fmla="*/ 238 h 239"/>
                <a:gd name="T52" fmla="*/ 99 w 197"/>
                <a:gd name="T53" fmla="*/ 239 h 239"/>
                <a:gd name="T54" fmla="*/ 124 w 197"/>
                <a:gd name="T55" fmla="*/ 237 h 239"/>
                <a:gd name="T56" fmla="*/ 145 w 197"/>
                <a:gd name="T57" fmla="*/ 231 h 239"/>
                <a:gd name="T58" fmla="*/ 153 w 197"/>
                <a:gd name="T59" fmla="*/ 227 h 239"/>
                <a:gd name="T60" fmla="*/ 170 w 197"/>
                <a:gd name="T61" fmla="*/ 216 h 239"/>
                <a:gd name="T62" fmla="*/ 151 w 197"/>
                <a:gd name="T63" fmla="*/ 180 h 239"/>
                <a:gd name="T64" fmla="*/ 139 w 197"/>
                <a:gd name="T65" fmla="*/ 188 h 239"/>
                <a:gd name="T66" fmla="*/ 128 w 197"/>
                <a:gd name="T67" fmla="*/ 193 h 239"/>
                <a:gd name="T68" fmla="*/ 116 w 197"/>
                <a:gd name="T69" fmla="*/ 197 h 239"/>
                <a:gd name="T70" fmla="*/ 101 w 197"/>
                <a:gd name="T71" fmla="*/ 198 h 239"/>
                <a:gd name="T72" fmla="*/ 91 w 197"/>
                <a:gd name="T73" fmla="*/ 197 h 239"/>
                <a:gd name="T74" fmla="*/ 72 w 197"/>
                <a:gd name="T75" fmla="*/ 190 h 239"/>
                <a:gd name="T76" fmla="*/ 57 w 197"/>
                <a:gd name="T77" fmla="*/ 175 h 239"/>
                <a:gd name="T78" fmla="*/ 47 w 197"/>
                <a:gd name="T79" fmla="*/ 151 h 239"/>
                <a:gd name="T80" fmla="*/ 195 w 197"/>
                <a:gd name="T81" fmla="*/ 136 h 239"/>
                <a:gd name="T82" fmla="*/ 196 w 197"/>
                <a:gd name="T83" fmla="*/ 127 h 239"/>
                <a:gd name="T84" fmla="*/ 197 w 197"/>
                <a:gd name="T85" fmla="*/ 115 h 239"/>
                <a:gd name="T86" fmla="*/ 45 w 197"/>
                <a:gd name="T87" fmla="*/ 98 h 239"/>
                <a:gd name="T88" fmla="*/ 50 w 197"/>
                <a:gd name="T89" fmla="*/ 74 h 239"/>
                <a:gd name="T90" fmla="*/ 61 w 197"/>
                <a:gd name="T91" fmla="*/ 56 h 239"/>
                <a:gd name="T92" fmla="*/ 76 w 197"/>
                <a:gd name="T93" fmla="*/ 45 h 239"/>
                <a:gd name="T94" fmla="*/ 97 w 197"/>
                <a:gd name="T95" fmla="*/ 41 h 239"/>
                <a:gd name="T96" fmla="*/ 104 w 197"/>
                <a:gd name="T97" fmla="*/ 41 h 239"/>
                <a:gd name="T98" fmla="*/ 116 w 197"/>
                <a:gd name="T99" fmla="*/ 44 h 239"/>
                <a:gd name="T100" fmla="*/ 126 w 197"/>
                <a:gd name="T101" fmla="*/ 48 h 239"/>
                <a:gd name="T102" fmla="*/ 137 w 197"/>
                <a:gd name="T103" fmla="*/ 58 h 239"/>
                <a:gd name="T104" fmla="*/ 147 w 197"/>
                <a:gd name="T105" fmla="*/ 76 h 239"/>
                <a:gd name="T106" fmla="*/ 151 w 197"/>
                <a:gd name="T107" fmla="*/ 9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" h="239">
                  <a:moveTo>
                    <a:pt x="197" y="115"/>
                  </a:moveTo>
                  <a:lnTo>
                    <a:pt x="197" y="115"/>
                  </a:lnTo>
                  <a:lnTo>
                    <a:pt x="196" y="104"/>
                  </a:lnTo>
                  <a:lnTo>
                    <a:pt x="195" y="92"/>
                  </a:lnTo>
                  <a:lnTo>
                    <a:pt x="193" y="81"/>
                  </a:lnTo>
                  <a:lnTo>
                    <a:pt x="191" y="71"/>
                  </a:lnTo>
                  <a:lnTo>
                    <a:pt x="187" y="61"/>
                  </a:lnTo>
                  <a:lnTo>
                    <a:pt x="183" y="52"/>
                  </a:lnTo>
                  <a:lnTo>
                    <a:pt x="178" y="43"/>
                  </a:lnTo>
                  <a:lnTo>
                    <a:pt x="173" y="34"/>
                  </a:lnTo>
                  <a:lnTo>
                    <a:pt x="166" y="27"/>
                  </a:lnTo>
                  <a:lnTo>
                    <a:pt x="159" y="20"/>
                  </a:lnTo>
                  <a:lnTo>
                    <a:pt x="151" y="14"/>
                  </a:lnTo>
                  <a:lnTo>
                    <a:pt x="143" y="10"/>
                  </a:lnTo>
                  <a:lnTo>
                    <a:pt x="133" y="6"/>
                  </a:lnTo>
                  <a:lnTo>
                    <a:pt x="123" y="3"/>
                  </a:lnTo>
                  <a:lnTo>
                    <a:pt x="112" y="1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89" y="1"/>
                  </a:lnTo>
                  <a:lnTo>
                    <a:pt x="79" y="2"/>
                  </a:lnTo>
                  <a:lnTo>
                    <a:pt x="69" y="5"/>
                  </a:lnTo>
                  <a:lnTo>
                    <a:pt x="60" y="8"/>
                  </a:lnTo>
                  <a:lnTo>
                    <a:pt x="51" y="12"/>
                  </a:lnTo>
                  <a:lnTo>
                    <a:pt x="42" y="18"/>
                  </a:lnTo>
                  <a:lnTo>
                    <a:pt x="35" y="24"/>
                  </a:lnTo>
                  <a:lnTo>
                    <a:pt x="28" y="31"/>
                  </a:lnTo>
                  <a:lnTo>
                    <a:pt x="22" y="39"/>
                  </a:lnTo>
                  <a:lnTo>
                    <a:pt x="16" y="48"/>
                  </a:lnTo>
                  <a:lnTo>
                    <a:pt x="11" y="58"/>
                  </a:lnTo>
                  <a:lnTo>
                    <a:pt x="7" y="68"/>
                  </a:lnTo>
                  <a:lnTo>
                    <a:pt x="4" y="80"/>
                  </a:lnTo>
                  <a:lnTo>
                    <a:pt x="2" y="92"/>
                  </a:lnTo>
                  <a:lnTo>
                    <a:pt x="0" y="10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34"/>
                  </a:lnTo>
                  <a:lnTo>
                    <a:pt x="2" y="148"/>
                  </a:lnTo>
                  <a:lnTo>
                    <a:pt x="5" y="160"/>
                  </a:lnTo>
                  <a:lnTo>
                    <a:pt x="9" y="172"/>
                  </a:lnTo>
                  <a:lnTo>
                    <a:pt x="13" y="183"/>
                  </a:lnTo>
                  <a:lnTo>
                    <a:pt x="18" y="193"/>
                  </a:lnTo>
                  <a:lnTo>
                    <a:pt x="24" y="201"/>
                  </a:lnTo>
                  <a:lnTo>
                    <a:pt x="30" y="209"/>
                  </a:lnTo>
                  <a:lnTo>
                    <a:pt x="30" y="209"/>
                  </a:lnTo>
                  <a:lnTo>
                    <a:pt x="36" y="215"/>
                  </a:lnTo>
                  <a:lnTo>
                    <a:pt x="43" y="220"/>
                  </a:lnTo>
                  <a:lnTo>
                    <a:pt x="51" y="226"/>
                  </a:lnTo>
                  <a:lnTo>
                    <a:pt x="59" y="230"/>
                  </a:lnTo>
                  <a:lnTo>
                    <a:pt x="68" y="234"/>
                  </a:lnTo>
                  <a:lnTo>
                    <a:pt x="77" y="236"/>
                  </a:lnTo>
                  <a:lnTo>
                    <a:pt x="88" y="238"/>
                  </a:lnTo>
                  <a:lnTo>
                    <a:pt x="99" y="239"/>
                  </a:lnTo>
                  <a:lnTo>
                    <a:pt x="99" y="239"/>
                  </a:lnTo>
                  <a:lnTo>
                    <a:pt x="112" y="238"/>
                  </a:lnTo>
                  <a:lnTo>
                    <a:pt x="124" y="237"/>
                  </a:lnTo>
                  <a:lnTo>
                    <a:pt x="135" y="234"/>
                  </a:lnTo>
                  <a:lnTo>
                    <a:pt x="145" y="231"/>
                  </a:lnTo>
                  <a:lnTo>
                    <a:pt x="145" y="231"/>
                  </a:lnTo>
                  <a:lnTo>
                    <a:pt x="153" y="227"/>
                  </a:lnTo>
                  <a:lnTo>
                    <a:pt x="162" y="222"/>
                  </a:lnTo>
                  <a:lnTo>
                    <a:pt x="170" y="216"/>
                  </a:lnTo>
                  <a:lnTo>
                    <a:pt x="178" y="209"/>
                  </a:lnTo>
                  <a:lnTo>
                    <a:pt x="151" y="180"/>
                  </a:lnTo>
                  <a:lnTo>
                    <a:pt x="151" y="180"/>
                  </a:lnTo>
                  <a:lnTo>
                    <a:pt x="139" y="188"/>
                  </a:lnTo>
                  <a:lnTo>
                    <a:pt x="128" y="193"/>
                  </a:lnTo>
                  <a:lnTo>
                    <a:pt x="128" y="193"/>
                  </a:lnTo>
                  <a:lnTo>
                    <a:pt x="122" y="195"/>
                  </a:lnTo>
                  <a:lnTo>
                    <a:pt x="116" y="197"/>
                  </a:lnTo>
                  <a:lnTo>
                    <a:pt x="109" y="198"/>
                  </a:lnTo>
                  <a:lnTo>
                    <a:pt x="101" y="198"/>
                  </a:lnTo>
                  <a:lnTo>
                    <a:pt x="101" y="198"/>
                  </a:lnTo>
                  <a:lnTo>
                    <a:pt x="91" y="197"/>
                  </a:lnTo>
                  <a:lnTo>
                    <a:pt x="81" y="195"/>
                  </a:lnTo>
                  <a:lnTo>
                    <a:pt x="72" y="190"/>
                  </a:lnTo>
                  <a:lnTo>
                    <a:pt x="64" y="183"/>
                  </a:lnTo>
                  <a:lnTo>
                    <a:pt x="57" y="175"/>
                  </a:lnTo>
                  <a:lnTo>
                    <a:pt x="51" y="164"/>
                  </a:lnTo>
                  <a:lnTo>
                    <a:pt x="47" y="151"/>
                  </a:lnTo>
                  <a:lnTo>
                    <a:pt x="44" y="136"/>
                  </a:lnTo>
                  <a:lnTo>
                    <a:pt x="195" y="136"/>
                  </a:lnTo>
                  <a:lnTo>
                    <a:pt x="195" y="136"/>
                  </a:lnTo>
                  <a:lnTo>
                    <a:pt x="196" y="127"/>
                  </a:lnTo>
                  <a:lnTo>
                    <a:pt x="197" y="115"/>
                  </a:lnTo>
                  <a:lnTo>
                    <a:pt x="197" y="115"/>
                  </a:lnTo>
                  <a:close/>
                  <a:moveTo>
                    <a:pt x="45" y="98"/>
                  </a:moveTo>
                  <a:lnTo>
                    <a:pt x="45" y="98"/>
                  </a:lnTo>
                  <a:lnTo>
                    <a:pt x="47" y="85"/>
                  </a:lnTo>
                  <a:lnTo>
                    <a:pt x="50" y="74"/>
                  </a:lnTo>
                  <a:lnTo>
                    <a:pt x="55" y="64"/>
                  </a:lnTo>
                  <a:lnTo>
                    <a:pt x="61" y="56"/>
                  </a:lnTo>
                  <a:lnTo>
                    <a:pt x="68" y="49"/>
                  </a:lnTo>
                  <a:lnTo>
                    <a:pt x="76" y="45"/>
                  </a:lnTo>
                  <a:lnTo>
                    <a:pt x="86" y="42"/>
                  </a:lnTo>
                  <a:lnTo>
                    <a:pt x="97" y="41"/>
                  </a:lnTo>
                  <a:lnTo>
                    <a:pt x="97" y="41"/>
                  </a:lnTo>
                  <a:lnTo>
                    <a:pt x="104" y="41"/>
                  </a:lnTo>
                  <a:lnTo>
                    <a:pt x="110" y="42"/>
                  </a:lnTo>
                  <a:lnTo>
                    <a:pt x="116" y="44"/>
                  </a:lnTo>
                  <a:lnTo>
                    <a:pt x="121" y="45"/>
                  </a:lnTo>
                  <a:lnTo>
                    <a:pt x="126" y="48"/>
                  </a:lnTo>
                  <a:lnTo>
                    <a:pt x="130" y="51"/>
                  </a:lnTo>
                  <a:lnTo>
                    <a:pt x="137" y="58"/>
                  </a:lnTo>
                  <a:lnTo>
                    <a:pt x="143" y="66"/>
                  </a:lnTo>
                  <a:lnTo>
                    <a:pt x="147" y="76"/>
                  </a:lnTo>
                  <a:lnTo>
                    <a:pt x="150" y="87"/>
                  </a:lnTo>
                  <a:lnTo>
                    <a:pt x="151" y="98"/>
                  </a:lnTo>
                  <a:lnTo>
                    <a:pt x="45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8" name="Freeform 117"/>
            <p:cNvSpPr>
              <a:spLocks/>
            </p:cNvSpPr>
            <p:nvPr userDrawn="1"/>
          </p:nvSpPr>
          <p:spPr bwMode="auto">
            <a:xfrm>
              <a:off x="3238500" y="6153151"/>
              <a:ext cx="73025" cy="92075"/>
            </a:xfrm>
            <a:custGeom>
              <a:avLst/>
              <a:gdLst>
                <a:gd name="T0" fmla="*/ 184 w 184"/>
                <a:gd name="T1" fmla="*/ 39 h 229"/>
                <a:gd name="T2" fmla="*/ 184 w 184"/>
                <a:gd name="T3" fmla="*/ 0 h 229"/>
                <a:gd name="T4" fmla="*/ 0 w 184"/>
                <a:gd name="T5" fmla="*/ 0 h 229"/>
                <a:gd name="T6" fmla="*/ 0 w 184"/>
                <a:gd name="T7" fmla="*/ 39 h 229"/>
                <a:gd name="T8" fmla="*/ 70 w 184"/>
                <a:gd name="T9" fmla="*/ 39 h 229"/>
                <a:gd name="T10" fmla="*/ 70 w 184"/>
                <a:gd name="T11" fmla="*/ 229 h 229"/>
                <a:gd name="T12" fmla="*/ 114 w 184"/>
                <a:gd name="T13" fmla="*/ 229 h 229"/>
                <a:gd name="T14" fmla="*/ 114 w 184"/>
                <a:gd name="T15" fmla="*/ 39 h 229"/>
                <a:gd name="T16" fmla="*/ 184 w 184"/>
                <a:gd name="T17" fmla="*/ 3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229">
                  <a:moveTo>
                    <a:pt x="184" y="39"/>
                  </a:moveTo>
                  <a:lnTo>
                    <a:pt x="184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70" y="39"/>
                  </a:lnTo>
                  <a:lnTo>
                    <a:pt x="70" y="229"/>
                  </a:lnTo>
                  <a:lnTo>
                    <a:pt x="114" y="229"/>
                  </a:lnTo>
                  <a:lnTo>
                    <a:pt x="114" y="39"/>
                  </a:lnTo>
                  <a:lnTo>
                    <a:pt x="184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9" name="Freeform 118"/>
            <p:cNvSpPr>
              <a:spLocks/>
            </p:cNvSpPr>
            <p:nvPr userDrawn="1"/>
          </p:nvSpPr>
          <p:spPr bwMode="auto">
            <a:xfrm>
              <a:off x="3325813" y="6219826"/>
              <a:ext cx="26988" cy="26988"/>
            </a:xfrm>
            <a:custGeom>
              <a:avLst/>
              <a:gdLst>
                <a:gd name="T0" fmla="*/ 69 w 69"/>
                <a:gd name="T1" fmla="*/ 34 h 69"/>
                <a:gd name="T2" fmla="*/ 69 w 69"/>
                <a:gd name="T3" fmla="*/ 34 h 69"/>
                <a:gd name="T4" fmla="*/ 69 w 69"/>
                <a:gd name="T5" fmla="*/ 27 h 69"/>
                <a:gd name="T6" fmla="*/ 67 w 69"/>
                <a:gd name="T7" fmla="*/ 21 h 69"/>
                <a:gd name="T8" fmla="*/ 63 w 69"/>
                <a:gd name="T9" fmla="*/ 15 h 69"/>
                <a:gd name="T10" fmla="*/ 59 w 69"/>
                <a:gd name="T11" fmla="*/ 10 h 69"/>
                <a:gd name="T12" fmla="*/ 54 w 69"/>
                <a:gd name="T13" fmla="*/ 5 h 69"/>
                <a:gd name="T14" fmla="*/ 48 w 69"/>
                <a:gd name="T15" fmla="*/ 2 h 69"/>
                <a:gd name="T16" fmla="*/ 42 w 69"/>
                <a:gd name="T17" fmla="*/ 0 h 69"/>
                <a:gd name="T18" fmla="*/ 35 w 69"/>
                <a:gd name="T19" fmla="*/ 0 h 69"/>
                <a:gd name="T20" fmla="*/ 35 w 69"/>
                <a:gd name="T21" fmla="*/ 0 h 69"/>
                <a:gd name="T22" fmla="*/ 28 w 69"/>
                <a:gd name="T23" fmla="*/ 0 h 69"/>
                <a:gd name="T24" fmla="*/ 21 w 69"/>
                <a:gd name="T25" fmla="*/ 2 h 69"/>
                <a:gd name="T26" fmla="*/ 15 w 69"/>
                <a:gd name="T27" fmla="*/ 5 h 69"/>
                <a:gd name="T28" fmla="*/ 10 w 69"/>
                <a:gd name="T29" fmla="*/ 10 h 69"/>
                <a:gd name="T30" fmla="*/ 6 w 69"/>
                <a:gd name="T31" fmla="*/ 15 h 69"/>
                <a:gd name="T32" fmla="*/ 3 w 69"/>
                <a:gd name="T33" fmla="*/ 21 h 69"/>
                <a:gd name="T34" fmla="*/ 1 w 69"/>
                <a:gd name="T35" fmla="*/ 27 h 69"/>
                <a:gd name="T36" fmla="*/ 0 w 69"/>
                <a:gd name="T37" fmla="*/ 34 h 69"/>
                <a:gd name="T38" fmla="*/ 0 w 69"/>
                <a:gd name="T39" fmla="*/ 34 h 69"/>
                <a:gd name="T40" fmla="*/ 1 w 69"/>
                <a:gd name="T41" fmla="*/ 42 h 69"/>
                <a:gd name="T42" fmla="*/ 3 w 69"/>
                <a:gd name="T43" fmla="*/ 48 h 69"/>
                <a:gd name="T44" fmla="*/ 6 w 69"/>
                <a:gd name="T45" fmla="*/ 54 h 69"/>
                <a:gd name="T46" fmla="*/ 10 w 69"/>
                <a:gd name="T47" fmla="*/ 59 h 69"/>
                <a:gd name="T48" fmla="*/ 15 w 69"/>
                <a:gd name="T49" fmla="*/ 63 h 69"/>
                <a:gd name="T50" fmla="*/ 21 w 69"/>
                <a:gd name="T51" fmla="*/ 66 h 69"/>
                <a:gd name="T52" fmla="*/ 28 w 69"/>
                <a:gd name="T53" fmla="*/ 68 h 69"/>
                <a:gd name="T54" fmla="*/ 35 w 69"/>
                <a:gd name="T55" fmla="*/ 69 h 69"/>
                <a:gd name="T56" fmla="*/ 35 w 69"/>
                <a:gd name="T57" fmla="*/ 69 h 69"/>
                <a:gd name="T58" fmla="*/ 42 w 69"/>
                <a:gd name="T59" fmla="*/ 68 h 69"/>
                <a:gd name="T60" fmla="*/ 48 w 69"/>
                <a:gd name="T61" fmla="*/ 66 h 69"/>
                <a:gd name="T62" fmla="*/ 54 w 69"/>
                <a:gd name="T63" fmla="*/ 63 h 69"/>
                <a:gd name="T64" fmla="*/ 59 w 69"/>
                <a:gd name="T65" fmla="*/ 59 h 69"/>
                <a:gd name="T66" fmla="*/ 63 w 69"/>
                <a:gd name="T67" fmla="*/ 54 h 69"/>
                <a:gd name="T68" fmla="*/ 67 w 69"/>
                <a:gd name="T69" fmla="*/ 48 h 69"/>
                <a:gd name="T70" fmla="*/ 69 w 69"/>
                <a:gd name="T71" fmla="*/ 42 h 69"/>
                <a:gd name="T72" fmla="*/ 69 w 69"/>
                <a:gd name="T73" fmla="*/ 34 h 69"/>
                <a:gd name="T74" fmla="*/ 69 w 69"/>
                <a:gd name="T7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" h="69">
                  <a:moveTo>
                    <a:pt x="69" y="34"/>
                  </a:moveTo>
                  <a:lnTo>
                    <a:pt x="69" y="34"/>
                  </a:lnTo>
                  <a:lnTo>
                    <a:pt x="69" y="27"/>
                  </a:lnTo>
                  <a:lnTo>
                    <a:pt x="67" y="21"/>
                  </a:lnTo>
                  <a:lnTo>
                    <a:pt x="63" y="15"/>
                  </a:lnTo>
                  <a:lnTo>
                    <a:pt x="59" y="10"/>
                  </a:lnTo>
                  <a:lnTo>
                    <a:pt x="54" y="5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6" y="15"/>
                  </a:lnTo>
                  <a:lnTo>
                    <a:pt x="3" y="21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42"/>
                  </a:lnTo>
                  <a:lnTo>
                    <a:pt x="3" y="48"/>
                  </a:lnTo>
                  <a:lnTo>
                    <a:pt x="6" y="54"/>
                  </a:lnTo>
                  <a:lnTo>
                    <a:pt x="10" y="59"/>
                  </a:lnTo>
                  <a:lnTo>
                    <a:pt x="15" y="63"/>
                  </a:lnTo>
                  <a:lnTo>
                    <a:pt x="21" y="66"/>
                  </a:lnTo>
                  <a:lnTo>
                    <a:pt x="28" y="68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42" y="68"/>
                  </a:lnTo>
                  <a:lnTo>
                    <a:pt x="48" y="66"/>
                  </a:lnTo>
                  <a:lnTo>
                    <a:pt x="54" y="63"/>
                  </a:lnTo>
                  <a:lnTo>
                    <a:pt x="59" y="59"/>
                  </a:lnTo>
                  <a:lnTo>
                    <a:pt x="63" y="54"/>
                  </a:lnTo>
                  <a:lnTo>
                    <a:pt x="67" y="48"/>
                  </a:lnTo>
                  <a:lnTo>
                    <a:pt x="69" y="42"/>
                  </a:lnTo>
                  <a:lnTo>
                    <a:pt x="69" y="34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0" name="Freeform 119"/>
            <p:cNvSpPr>
              <a:spLocks noEditPoints="1"/>
            </p:cNvSpPr>
            <p:nvPr userDrawn="1"/>
          </p:nvSpPr>
          <p:spPr bwMode="auto">
            <a:xfrm>
              <a:off x="473075" y="6334126"/>
              <a:ext cx="90488" cy="122238"/>
            </a:xfrm>
            <a:custGeom>
              <a:avLst/>
              <a:gdLst>
                <a:gd name="T0" fmla="*/ 227 w 227"/>
                <a:gd name="T1" fmla="*/ 96 h 307"/>
                <a:gd name="T2" fmla="*/ 225 w 227"/>
                <a:gd name="T3" fmla="*/ 74 h 307"/>
                <a:gd name="T4" fmla="*/ 219 w 227"/>
                <a:gd name="T5" fmla="*/ 54 h 307"/>
                <a:gd name="T6" fmla="*/ 210 w 227"/>
                <a:gd name="T7" fmla="*/ 38 h 307"/>
                <a:gd name="T8" fmla="*/ 198 w 227"/>
                <a:gd name="T9" fmla="*/ 24 h 307"/>
                <a:gd name="T10" fmla="*/ 183 w 227"/>
                <a:gd name="T11" fmla="*/ 14 h 307"/>
                <a:gd name="T12" fmla="*/ 167 w 227"/>
                <a:gd name="T13" fmla="*/ 6 h 307"/>
                <a:gd name="T14" fmla="*/ 148 w 227"/>
                <a:gd name="T15" fmla="*/ 2 h 307"/>
                <a:gd name="T16" fmla="*/ 128 w 227"/>
                <a:gd name="T17" fmla="*/ 0 h 307"/>
                <a:gd name="T18" fmla="*/ 0 w 227"/>
                <a:gd name="T19" fmla="*/ 307 h 307"/>
                <a:gd name="T20" fmla="*/ 45 w 227"/>
                <a:gd name="T21" fmla="*/ 192 h 307"/>
                <a:gd name="T22" fmla="*/ 125 w 227"/>
                <a:gd name="T23" fmla="*/ 192 h 307"/>
                <a:gd name="T24" fmla="*/ 146 w 227"/>
                <a:gd name="T25" fmla="*/ 190 h 307"/>
                <a:gd name="T26" fmla="*/ 165 w 227"/>
                <a:gd name="T27" fmla="*/ 186 h 307"/>
                <a:gd name="T28" fmla="*/ 183 w 227"/>
                <a:gd name="T29" fmla="*/ 178 h 307"/>
                <a:gd name="T30" fmla="*/ 197 w 227"/>
                <a:gd name="T31" fmla="*/ 167 h 307"/>
                <a:gd name="T32" fmla="*/ 210 w 227"/>
                <a:gd name="T33" fmla="*/ 154 h 307"/>
                <a:gd name="T34" fmla="*/ 219 w 227"/>
                <a:gd name="T35" fmla="*/ 137 h 307"/>
                <a:gd name="T36" fmla="*/ 225 w 227"/>
                <a:gd name="T37" fmla="*/ 118 h 307"/>
                <a:gd name="T38" fmla="*/ 227 w 227"/>
                <a:gd name="T39" fmla="*/ 96 h 307"/>
                <a:gd name="T40" fmla="*/ 179 w 227"/>
                <a:gd name="T41" fmla="*/ 96 h 307"/>
                <a:gd name="T42" fmla="*/ 178 w 227"/>
                <a:gd name="T43" fmla="*/ 108 h 307"/>
                <a:gd name="T44" fmla="*/ 172 w 227"/>
                <a:gd name="T45" fmla="*/ 127 h 307"/>
                <a:gd name="T46" fmla="*/ 159 w 227"/>
                <a:gd name="T47" fmla="*/ 141 h 307"/>
                <a:gd name="T48" fmla="*/ 139 w 227"/>
                <a:gd name="T49" fmla="*/ 148 h 307"/>
                <a:gd name="T50" fmla="*/ 45 w 227"/>
                <a:gd name="T51" fmla="*/ 149 h 307"/>
                <a:gd name="T52" fmla="*/ 127 w 227"/>
                <a:gd name="T53" fmla="*/ 43 h 307"/>
                <a:gd name="T54" fmla="*/ 138 w 227"/>
                <a:gd name="T55" fmla="*/ 44 h 307"/>
                <a:gd name="T56" fmla="*/ 157 w 227"/>
                <a:gd name="T57" fmla="*/ 51 h 307"/>
                <a:gd name="T58" fmla="*/ 171 w 227"/>
                <a:gd name="T59" fmla="*/ 65 h 307"/>
                <a:gd name="T60" fmla="*/ 178 w 227"/>
                <a:gd name="T61" fmla="*/ 84 h 307"/>
                <a:gd name="T62" fmla="*/ 179 w 227"/>
                <a:gd name="T63" fmla="*/ 9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307">
                  <a:moveTo>
                    <a:pt x="227" y="96"/>
                  </a:moveTo>
                  <a:lnTo>
                    <a:pt x="227" y="96"/>
                  </a:lnTo>
                  <a:lnTo>
                    <a:pt x="226" y="84"/>
                  </a:lnTo>
                  <a:lnTo>
                    <a:pt x="225" y="74"/>
                  </a:lnTo>
                  <a:lnTo>
                    <a:pt x="222" y="64"/>
                  </a:lnTo>
                  <a:lnTo>
                    <a:pt x="219" y="54"/>
                  </a:lnTo>
                  <a:lnTo>
                    <a:pt x="215" y="46"/>
                  </a:lnTo>
                  <a:lnTo>
                    <a:pt x="210" y="38"/>
                  </a:lnTo>
                  <a:lnTo>
                    <a:pt x="204" y="31"/>
                  </a:lnTo>
                  <a:lnTo>
                    <a:pt x="198" y="24"/>
                  </a:lnTo>
                  <a:lnTo>
                    <a:pt x="191" y="19"/>
                  </a:lnTo>
                  <a:lnTo>
                    <a:pt x="183" y="14"/>
                  </a:lnTo>
                  <a:lnTo>
                    <a:pt x="175" y="10"/>
                  </a:lnTo>
                  <a:lnTo>
                    <a:pt x="167" y="6"/>
                  </a:lnTo>
                  <a:lnTo>
                    <a:pt x="158" y="4"/>
                  </a:lnTo>
                  <a:lnTo>
                    <a:pt x="148" y="2"/>
                  </a:lnTo>
                  <a:lnTo>
                    <a:pt x="138" y="1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307"/>
                  </a:lnTo>
                  <a:lnTo>
                    <a:pt x="45" y="307"/>
                  </a:lnTo>
                  <a:lnTo>
                    <a:pt x="45" y="192"/>
                  </a:lnTo>
                  <a:lnTo>
                    <a:pt x="125" y="192"/>
                  </a:lnTo>
                  <a:lnTo>
                    <a:pt x="125" y="192"/>
                  </a:lnTo>
                  <a:lnTo>
                    <a:pt x="135" y="191"/>
                  </a:lnTo>
                  <a:lnTo>
                    <a:pt x="146" y="190"/>
                  </a:lnTo>
                  <a:lnTo>
                    <a:pt x="156" y="188"/>
                  </a:lnTo>
                  <a:lnTo>
                    <a:pt x="165" y="186"/>
                  </a:lnTo>
                  <a:lnTo>
                    <a:pt x="174" y="182"/>
                  </a:lnTo>
                  <a:lnTo>
                    <a:pt x="183" y="178"/>
                  </a:lnTo>
                  <a:lnTo>
                    <a:pt x="190" y="173"/>
                  </a:lnTo>
                  <a:lnTo>
                    <a:pt x="197" y="167"/>
                  </a:lnTo>
                  <a:lnTo>
                    <a:pt x="204" y="161"/>
                  </a:lnTo>
                  <a:lnTo>
                    <a:pt x="210" y="154"/>
                  </a:lnTo>
                  <a:lnTo>
                    <a:pt x="215" y="146"/>
                  </a:lnTo>
                  <a:lnTo>
                    <a:pt x="219" y="137"/>
                  </a:lnTo>
                  <a:lnTo>
                    <a:pt x="222" y="128"/>
                  </a:lnTo>
                  <a:lnTo>
                    <a:pt x="225" y="118"/>
                  </a:lnTo>
                  <a:lnTo>
                    <a:pt x="226" y="107"/>
                  </a:lnTo>
                  <a:lnTo>
                    <a:pt x="227" y="96"/>
                  </a:lnTo>
                  <a:lnTo>
                    <a:pt x="227" y="96"/>
                  </a:lnTo>
                  <a:close/>
                  <a:moveTo>
                    <a:pt x="179" y="96"/>
                  </a:moveTo>
                  <a:lnTo>
                    <a:pt x="179" y="96"/>
                  </a:lnTo>
                  <a:lnTo>
                    <a:pt x="178" y="108"/>
                  </a:lnTo>
                  <a:lnTo>
                    <a:pt x="176" y="118"/>
                  </a:lnTo>
                  <a:lnTo>
                    <a:pt x="172" y="127"/>
                  </a:lnTo>
                  <a:lnTo>
                    <a:pt x="166" y="135"/>
                  </a:lnTo>
                  <a:lnTo>
                    <a:pt x="159" y="141"/>
                  </a:lnTo>
                  <a:lnTo>
                    <a:pt x="150" y="145"/>
                  </a:lnTo>
                  <a:lnTo>
                    <a:pt x="139" y="148"/>
                  </a:lnTo>
                  <a:lnTo>
                    <a:pt x="127" y="149"/>
                  </a:lnTo>
                  <a:lnTo>
                    <a:pt x="45" y="149"/>
                  </a:lnTo>
                  <a:lnTo>
                    <a:pt x="45" y="43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38" y="44"/>
                  </a:lnTo>
                  <a:lnTo>
                    <a:pt x="148" y="47"/>
                  </a:lnTo>
                  <a:lnTo>
                    <a:pt x="157" y="51"/>
                  </a:lnTo>
                  <a:lnTo>
                    <a:pt x="165" y="57"/>
                  </a:lnTo>
                  <a:lnTo>
                    <a:pt x="171" y="65"/>
                  </a:lnTo>
                  <a:lnTo>
                    <a:pt x="175" y="73"/>
                  </a:lnTo>
                  <a:lnTo>
                    <a:pt x="178" y="84"/>
                  </a:lnTo>
                  <a:lnTo>
                    <a:pt x="179" y="96"/>
                  </a:lnTo>
                  <a:lnTo>
                    <a:pt x="179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1" name="Freeform 120"/>
            <p:cNvSpPr>
              <a:spLocks noEditPoints="1"/>
            </p:cNvSpPr>
            <p:nvPr userDrawn="1"/>
          </p:nvSpPr>
          <p:spPr bwMode="auto">
            <a:xfrm>
              <a:off x="576263" y="6362701"/>
              <a:ext cx="77788" cy="95250"/>
            </a:xfrm>
            <a:custGeom>
              <a:avLst/>
              <a:gdLst>
                <a:gd name="T0" fmla="*/ 196 w 196"/>
                <a:gd name="T1" fmla="*/ 114 h 239"/>
                <a:gd name="T2" fmla="*/ 195 w 196"/>
                <a:gd name="T3" fmla="*/ 92 h 239"/>
                <a:gd name="T4" fmla="*/ 191 w 196"/>
                <a:gd name="T5" fmla="*/ 70 h 239"/>
                <a:gd name="T6" fmla="*/ 183 w 196"/>
                <a:gd name="T7" fmla="*/ 51 h 239"/>
                <a:gd name="T8" fmla="*/ 173 w 196"/>
                <a:gd name="T9" fmla="*/ 34 h 239"/>
                <a:gd name="T10" fmla="*/ 159 w 196"/>
                <a:gd name="T11" fmla="*/ 20 h 239"/>
                <a:gd name="T12" fmla="*/ 143 w 196"/>
                <a:gd name="T13" fmla="*/ 9 h 239"/>
                <a:gd name="T14" fmla="*/ 123 w 196"/>
                <a:gd name="T15" fmla="*/ 2 h 239"/>
                <a:gd name="T16" fmla="*/ 100 w 196"/>
                <a:gd name="T17" fmla="*/ 0 h 239"/>
                <a:gd name="T18" fmla="*/ 89 w 196"/>
                <a:gd name="T19" fmla="*/ 0 h 239"/>
                <a:gd name="T20" fmla="*/ 69 w 196"/>
                <a:gd name="T21" fmla="*/ 4 h 239"/>
                <a:gd name="T22" fmla="*/ 51 w 196"/>
                <a:gd name="T23" fmla="*/ 12 h 239"/>
                <a:gd name="T24" fmla="*/ 35 w 196"/>
                <a:gd name="T25" fmla="*/ 23 h 239"/>
                <a:gd name="T26" fmla="*/ 21 w 196"/>
                <a:gd name="T27" fmla="*/ 38 h 239"/>
                <a:gd name="T28" fmla="*/ 11 w 196"/>
                <a:gd name="T29" fmla="*/ 57 h 239"/>
                <a:gd name="T30" fmla="*/ 4 w 196"/>
                <a:gd name="T31" fmla="*/ 79 h 239"/>
                <a:gd name="T32" fmla="*/ 0 w 196"/>
                <a:gd name="T33" fmla="*/ 105 h 239"/>
                <a:gd name="T34" fmla="*/ 0 w 196"/>
                <a:gd name="T35" fmla="*/ 119 h 239"/>
                <a:gd name="T36" fmla="*/ 2 w 196"/>
                <a:gd name="T37" fmla="*/ 147 h 239"/>
                <a:gd name="T38" fmla="*/ 9 w 196"/>
                <a:gd name="T39" fmla="*/ 173 h 239"/>
                <a:gd name="T40" fmla="*/ 18 w 196"/>
                <a:gd name="T41" fmla="*/ 193 h 239"/>
                <a:gd name="T42" fmla="*/ 30 w 196"/>
                <a:gd name="T43" fmla="*/ 209 h 239"/>
                <a:gd name="T44" fmla="*/ 36 w 196"/>
                <a:gd name="T45" fmla="*/ 215 h 239"/>
                <a:gd name="T46" fmla="*/ 51 w 196"/>
                <a:gd name="T47" fmla="*/ 226 h 239"/>
                <a:gd name="T48" fmla="*/ 68 w 196"/>
                <a:gd name="T49" fmla="*/ 234 h 239"/>
                <a:gd name="T50" fmla="*/ 88 w 196"/>
                <a:gd name="T51" fmla="*/ 239 h 239"/>
                <a:gd name="T52" fmla="*/ 99 w 196"/>
                <a:gd name="T53" fmla="*/ 239 h 239"/>
                <a:gd name="T54" fmla="*/ 124 w 196"/>
                <a:gd name="T55" fmla="*/ 237 h 239"/>
                <a:gd name="T56" fmla="*/ 145 w 196"/>
                <a:gd name="T57" fmla="*/ 231 h 239"/>
                <a:gd name="T58" fmla="*/ 153 w 196"/>
                <a:gd name="T59" fmla="*/ 227 h 239"/>
                <a:gd name="T60" fmla="*/ 169 w 196"/>
                <a:gd name="T61" fmla="*/ 217 h 239"/>
                <a:gd name="T62" fmla="*/ 151 w 196"/>
                <a:gd name="T63" fmla="*/ 180 h 239"/>
                <a:gd name="T64" fmla="*/ 139 w 196"/>
                <a:gd name="T65" fmla="*/ 188 h 239"/>
                <a:gd name="T66" fmla="*/ 128 w 196"/>
                <a:gd name="T67" fmla="*/ 194 h 239"/>
                <a:gd name="T68" fmla="*/ 116 w 196"/>
                <a:gd name="T69" fmla="*/ 197 h 239"/>
                <a:gd name="T70" fmla="*/ 101 w 196"/>
                <a:gd name="T71" fmla="*/ 199 h 239"/>
                <a:gd name="T72" fmla="*/ 91 w 196"/>
                <a:gd name="T73" fmla="*/ 198 h 239"/>
                <a:gd name="T74" fmla="*/ 72 w 196"/>
                <a:gd name="T75" fmla="*/ 191 h 239"/>
                <a:gd name="T76" fmla="*/ 57 w 196"/>
                <a:gd name="T77" fmla="*/ 175 h 239"/>
                <a:gd name="T78" fmla="*/ 47 w 196"/>
                <a:gd name="T79" fmla="*/ 151 h 239"/>
                <a:gd name="T80" fmla="*/ 195 w 196"/>
                <a:gd name="T81" fmla="*/ 135 h 239"/>
                <a:gd name="T82" fmla="*/ 196 w 196"/>
                <a:gd name="T83" fmla="*/ 126 h 239"/>
                <a:gd name="T84" fmla="*/ 196 w 196"/>
                <a:gd name="T85" fmla="*/ 114 h 239"/>
                <a:gd name="T86" fmla="*/ 45 w 196"/>
                <a:gd name="T87" fmla="*/ 98 h 239"/>
                <a:gd name="T88" fmla="*/ 50 w 196"/>
                <a:gd name="T89" fmla="*/ 73 h 239"/>
                <a:gd name="T90" fmla="*/ 61 w 196"/>
                <a:gd name="T91" fmla="*/ 55 h 239"/>
                <a:gd name="T92" fmla="*/ 76 w 196"/>
                <a:gd name="T93" fmla="*/ 44 h 239"/>
                <a:gd name="T94" fmla="*/ 97 w 196"/>
                <a:gd name="T95" fmla="*/ 40 h 239"/>
                <a:gd name="T96" fmla="*/ 104 w 196"/>
                <a:gd name="T97" fmla="*/ 41 h 239"/>
                <a:gd name="T98" fmla="*/ 116 w 196"/>
                <a:gd name="T99" fmla="*/ 43 h 239"/>
                <a:gd name="T100" fmla="*/ 126 w 196"/>
                <a:gd name="T101" fmla="*/ 47 h 239"/>
                <a:gd name="T102" fmla="*/ 137 w 196"/>
                <a:gd name="T103" fmla="*/ 57 h 239"/>
                <a:gd name="T104" fmla="*/ 147 w 196"/>
                <a:gd name="T105" fmla="*/ 76 h 239"/>
                <a:gd name="T106" fmla="*/ 151 w 196"/>
                <a:gd name="T107" fmla="*/ 9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6" h="239">
                  <a:moveTo>
                    <a:pt x="196" y="114"/>
                  </a:moveTo>
                  <a:lnTo>
                    <a:pt x="196" y="114"/>
                  </a:lnTo>
                  <a:lnTo>
                    <a:pt x="196" y="103"/>
                  </a:lnTo>
                  <a:lnTo>
                    <a:pt x="195" y="92"/>
                  </a:lnTo>
                  <a:lnTo>
                    <a:pt x="193" y="81"/>
                  </a:lnTo>
                  <a:lnTo>
                    <a:pt x="191" y="70"/>
                  </a:lnTo>
                  <a:lnTo>
                    <a:pt x="187" y="60"/>
                  </a:lnTo>
                  <a:lnTo>
                    <a:pt x="183" y="51"/>
                  </a:lnTo>
                  <a:lnTo>
                    <a:pt x="178" y="42"/>
                  </a:lnTo>
                  <a:lnTo>
                    <a:pt x="173" y="34"/>
                  </a:lnTo>
                  <a:lnTo>
                    <a:pt x="166" y="26"/>
                  </a:lnTo>
                  <a:lnTo>
                    <a:pt x="159" y="20"/>
                  </a:lnTo>
                  <a:lnTo>
                    <a:pt x="151" y="14"/>
                  </a:lnTo>
                  <a:lnTo>
                    <a:pt x="143" y="9"/>
                  </a:lnTo>
                  <a:lnTo>
                    <a:pt x="133" y="5"/>
                  </a:lnTo>
                  <a:lnTo>
                    <a:pt x="123" y="2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89" y="0"/>
                  </a:lnTo>
                  <a:lnTo>
                    <a:pt x="79" y="2"/>
                  </a:lnTo>
                  <a:lnTo>
                    <a:pt x="69" y="4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5" y="23"/>
                  </a:lnTo>
                  <a:lnTo>
                    <a:pt x="28" y="30"/>
                  </a:lnTo>
                  <a:lnTo>
                    <a:pt x="21" y="38"/>
                  </a:lnTo>
                  <a:lnTo>
                    <a:pt x="16" y="47"/>
                  </a:lnTo>
                  <a:lnTo>
                    <a:pt x="11" y="57"/>
                  </a:lnTo>
                  <a:lnTo>
                    <a:pt x="7" y="68"/>
                  </a:lnTo>
                  <a:lnTo>
                    <a:pt x="4" y="79"/>
                  </a:lnTo>
                  <a:lnTo>
                    <a:pt x="2" y="92"/>
                  </a:lnTo>
                  <a:lnTo>
                    <a:pt x="0" y="10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34"/>
                  </a:lnTo>
                  <a:lnTo>
                    <a:pt x="2" y="147"/>
                  </a:lnTo>
                  <a:lnTo>
                    <a:pt x="5" y="161"/>
                  </a:lnTo>
                  <a:lnTo>
                    <a:pt x="9" y="173"/>
                  </a:lnTo>
                  <a:lnTo>
                    <a:pt x="13" y="184"/>
                  </a:lnTo>
                  <a:lnTo>
                    <a:pt x="18" y="193"/>
                  </a:lnTo>
                  <a:lnTo>
                    <a:pt x="24" y="202"/>
                  </a:lnTo>
                  <a:lnTo>
                    <a:pt x="30" y="209"/>
                  </a:lnTo>
                  <a:lnTo>
                    <a:pt x="30" y="209"/>
                  </a:lnTo>
                  <a:lnTo>
                    <a:pt x="36" y="215"/>
                  </a:lnTo>
                  <a:lnTo>
                    <a:pt x="43" y="221"/>
                  </a:lnTo>
                  <a:lnTo>
                    <a:pt x="51" y="226"/>
                  </a:lnTo>
                  <a:lnTo>
                    <a:pt x="59" y="230"/>
                  </a:lnTo>
                  <a:lnTo>
                    <a:pt x="68" y="234"/>
                  </a:lnTo>
                  <a:lnTo>
                    <a:pt x="77" y="237"/>
                  </a:lnTo>
                  <a:lnTo>
                    <a:pt x="88" y="239"/>
                  </a:lnTo>
                  <a:lnTo>
                    <a:pt x="99" y="239"/>
                  </a:lnTo>
                  <a:lnTo>
                    <a:pt x="99" y="239"/>
                  </a:lnTo>
                  <a:lnTo>
                    <a:pt x="112" y="239"/>
                  </a:lnTo>
                  <a:lnTo>
                    <a:pt x="124" y="237"/>
                  </a:lnTo>
                  <a:lnTo>
                    <a:pt x="135" y="235"/>
                  </a:lnTo>
                  <a:lnTo>
                    <a:pt x="145" y="231"/>
                  </a:lnTo>
                  <a:lnTo>
                    <a:pt x="145" y="231"/>
                  </a:lnTo>
                  <a:lnTo>
                    <a:pt x="153" y="227"/>
                  </a:lnTo>
                  <a:lnTo>
                    <a:pt x="161" y="222"/>
                  </a:lnTo>
                  <a:lnTo>
                    <a:pt x="169" y="217"/>
                  </a:lnTo>
                  <a:lnTo>
                    <a:pt x="178" y="209"/>
                  </a:lnTo>
                  <a:lnTo>
                    <a:pt x="151" y="180"/>
                  </a:lnTo>
                  <a:lnTo>
                    <a:pt x="151" y="180"/>
                  </a:lnTo>
                  <a:lnTo>
                    <a:pt x="139" y="188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2" y="196"/>
                  </a:lnTo>
                  <a:lnTo>
                    <a:pt x="116" y="197"/>
                  </a:lnTo>
                  <a:lnTo>
                    <a:pt x="109" y="198"/>
                  </a:lnTo>
                  <a:lnTo>
                    <a:pt x="101" y="199"/>
                  </a:lnTo>
                  <a:lnTo>
                    <a:pt x="101" y="199"/>
                  </a:lnTo>
                  <a:lnTo>
                    <a:pt x="91" y="198"/>
                  </a:lnTo>
                  <a:lnTo>
                    <a:pt x="81" y="195"/>
                  </a:lnTo>
                  <a:lnTo>
                    <a:pt x="72" y="191"/>
                  </a:lnTo>
                  <a:lnTo>
                    <a:pt x="64" y="184"/>
                  </a:lnTo>
                  <a:lnTo>
                    <a:pt x="57" y="175"/>
                  </a:lnTo>
                  <a:lnTo>
                    <a:pt x="51" y="164"/>
                  </a:lnTo>
                  <a:lnTo>
                    <a:pt x="47" y="151"/>
                  </a:lnTo>
                  <a:lnTo>
                    <a:pt x="44" y="135"/>
                  </a:lnTo>
                  <a:lnTo>
                    <a:pt x="195" y="135"/>
                  </a:lnTo>
                  <a:lnTo>
                    <a:pt x="195" y="135"/>
                  </a:lnTo>
                  <a:lnTo>
                    <a:pt x="196" y="126"/>
                  </a:lnTo>
                  <a:lnTo>
                    <a:pt x="196" y="114"/>
                  </a:lnTo>
                  <a:lnTo>
                    <a:pt x="196" y="114"/>
                  </a:lnTo>
                  <a:close/>
                  <a:moveTo>
                    <a:pt x="45" y="98"/>
                  </a:moveTo>
                  <a:lnTo>
                    <a:pt x="45" y="98"/>
                  </a:lnTo>
                  <a:lnTo>
                    <a:pt x="47" y="85"/>
                  </a:lnTo>
                  <a:lnTo>
                    <a:pt x="50" y="73"/>
                  </a:lnTo>
                  <a:lnTo>
                    <a:pt x="55" y="64"/>
                  </a:lnTo>
                  <a:lnTo>
                    <a:pt x="61" y="55"/>
                  </a:lnTo>
                  <a:lnTo>
                    <a:pt x="68" y="49"/>
                  </a:lnTo>
                  <a:lnTo>
                    <a:pt x="76" y="44"/>
                  </a:lnTo>
                  <a:lnTo>
                    <a:pt x="86" y="41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104" y="41"/>
                  </a:lnTo>
                  <a:lnTo>
                    <a:pt x="110" y="42"/>
                  </a:lnTo>
                  <a:lnTo>
                    <a:pt x="116" y="43"/>
                  </a:lnTo>
                  <a:lnTo>
                    <a:pt x="121" y="45"/>
                  </a:lnTo>
                  <a:lnTo>
                    <a:pt x="126" y="47"/>
                  </a:lnTo>
                  <a:lnTo>
                    <a:pt x="130" y="50"/>
                  </a:lnTo>
                  <a:lnTo>
                    <a:pt x="137" y="57"/>
                  </a:lnTo>
                  <a:lnTo>
                    <a:pt x="143" y="66"/>
                  </a:lnTo>
                  <a:lnTo>
                    <a:pt x="147" y="76"/>
                  </a:lnTo>
                  <a:lnTo>
                    <a:pt x="150" y="86"/>
                  </a:lnTo>
                  <a:lnTo>
                    <a:pt x="151" y="98"/>
                  </a:lnTo>
                  <a:lnTo>
                    <a:pt x="45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2" name="Freeform 121"/>
            <p:cNvSpPr>
              <a:spLocks/>
            </p:cNvSpPr>
            <p:nvPr userDrawn="1"/>
          </p:nvSpPr>
          <p:spPr bwMode="auto">
            <a:xfrm>
              <a:off x="673100" y="6365876"/>
              <a:ext cx="115888" cy="90488"/>
            </a:xfrm>
            <a:custGeom>
              <a:avLst/>
              <a:gdLst>
                <a:gd name="T0" fmla="*/ 294 w 294"/>
                <a:gd name="T1" fmla="*/ 0 h 230"/>
                <a:gd name="T2" fmla="*/ 249 w 294"/>
                <a:gd name="T3" fmla="*/ 0 h 230"/>
                <a:gd name="T4" fmla="*/ 249 w 294"/>
                <a:gd name="T5" fmla="*/ 190 h 230"/>
                <a:gd name="T6" fmla="*/ 169 w 294"/>
                <a:gd name="T7" fmla="*/ 190 h 230"/>
                <a:gd name="T8" fmla="*/ 169 w 294"/>
                <a:gd name="T9" fmla="*/ 0 h 230"/>
                <a:gd name="T10" fmla="*/ 124 w 294"/>
                <a:gd name="T11" fmla="*/ 0 h 230"/>
                <a:gd name="T12" fmla="*/ 124 w 294"/>
                <a:gd name="T13" fmla="*/ 190 h 230"/>
                <a:gd name="T14" fmla="*/ 45 w 294"/>
                <a:gd name="T15" fmla="*/ 190 h 230"/>
                <a:gd name="T16" fmla="*/ 45 w 294"/>
                <a:gd name="T17" fmla="*/ 0 h 230"/>
                <a:gd name="T18" fmla="*/ 0 w 294"/>
                <a:gd name="T19" fmla="*/ 0 h 230"/>
                <a:gd name="T20" fmla="*/ 0 w 294"/>
                <a:gd name="T21" fmla="*/ 230 h 230"/>
                <a:gd name="T22" fmla="*/ 294 w 294"/>
                <a:gd name="T23" fmla="*/ 230 h 230"/>
                <a:gd name="T24" fmla="*/ 294 w 294"/>
                <a:gd name="T2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4" h="230">
                  <a:moveTo>
                    <a:pt x="294" y="0"/>
                  </a:moveTo>
                  <a:lnTo>
                    <a:pt x="249" y="0"/>
                  </a:lnTo>
                  <a:lnTo>
                    <a:pt x="249" y="190"/>
                  </a:lnTo>
                  <a:lnTo>
                    <a:pt x="169" y="190"/>
                  </a:lnTo>
                  <a:lnTo>
                    <a:pt x="169" y="0"/>
                  </a:lnTo>
                  <a:lnTo>
                    <a:pt x="124" y="0"/>
                  </a:lnTo>
                  <a:lnTo>
                    <a:pt x="124" y="190"/>
                  </a:lnTo>
                  <a:lnTo>
                    <a:pt x="45" y="19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294" y="230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3" name="Freeform 122"/>
            <p:cNvSpPr>
              <a:spLocks noEditPoints="1"/>
            </p:cNvSpPr>
            <p:nvPr userDrawn="1"/>
          </p:nvSpPr>
          <p:spPr bwMode="auto">
            <a:xfrm>
              <a:off x="808038" y="6362701"/>
              <a:ext cx="74613" cy="95250"/>
            </a:xfrm>
            <a:custGeom>
              <a:avLst/>
              <a:gdLst>
                <a:gd name="T0" fmla="*/ 186 w 186"/>
                <a:gd name="T1" fmla="*/ 77 h 239"/>
                <a:gd name="T2" fmla="*/ 185 w 186"/>
                <a:gd name="T3" fmla="*/ 67 h 239"/>
                <a:gd name="T4" fmla="*/ 182 w 186"/>
                <a:gd name="T5" fmla="*/ 50 h 239"/>
                <a:gd name="T6" fmla="*/ 176 w 186"/>
                <a:gd name="T7" fmla="*/ 36 h 239"/>
                <a:gd name="T8" fmla="*/ 167 w 186"/>
                <a:gd name="T9" fmla="*/ 24 h 239"/>
                <a:gd name="T10" fmla="*/ 156 w 186"/>
                <a:gd name="T11" fmla="*/ 14 h 239"/>
                <a:gd name="T12" fmla="*/ 142 w 186"/>
                <a:gd name="T13" fmla="*/ 7 h 239"/>
                <a:gd name="T14" fmla="*/ 127 w 186"/>
                <a:gd name="T15" fmla="*/ 2 h 239"/>
                <a:gd name="T16" fmla="*/ 109 w 186"/>
                <a:gd name="T17" fmla="*/ 0 h 239"/>
                <a:gd name="T18" fmla="*/ 100 w 186"/>
                <a:gd name="T19" fmla="*/ 0 h 239"/>
                <a:gd name="T20" fmla="*/ 77 w 186"/>
                <a:gd name="T21" fmla="*/ 1 h 239"/>
                <a:gd name="T22" fmla="*/ 57 w 186"/>
                <a:gd name="T23" fmla="*/ 5 h 239"/>
                <a:gd name="T24" fmla="*/ 38 w 186"/>
                <a:gd name="T25" fmla="*/ 11 h 239"/>
                <a:gd name="T26" fmla="*/ 21 w 186"/>
                <a:gd name="T27" fmla="*/ 20 h 239"/>
                <a:gd name="T28" fmla="*/ 39 w 186"/>
                <a:gd name="T29" fmla="*/ 54 h 239"/>
                <a:gd name="T30" fmla="*/ 66 w 186"/>
                <a:gd name="T31" fmla="*/ 43 h 239"/>
                <a:gd name="T32" fmla="*/ 98 w 186"/>
                <a:gd name="T33" fmla="*/ 40 h 239"/>
                <a:gd name="T34" fmla="*/ 108 w 186"/>
                <a:gd name="T35" fmla="*/ 41 h 239"/>
                <a:gd name="T36" fmla="*/ 124 w 186"/>
                <a:gd name="T37" fmla="*/ 46 h 239"/>
                <a:gd name="T38" fmla="*/ 135 w 186"/>
                <a:gd name="T39" fmla="*/ 56 h 239"/>
                <a:gd name="T40" fmla="*/ 141 w 186"/>
                <a:gd name="T41" fmla="*/ 70 h 239"/>
                <a:gd name="T42" fmla="*/ 142 w 186"/>
                <a:gd name="T43" fmla="*/ 96 h 239"/>
                <a:gd name="T44" fmla="*/ 132 w 186"/>
                <a:gd name="T45" fmla="*/ 92 h 239"/>
                <a:gd name="T46" fmla="*/ 107 w 186"/>
                <a:gd name="T47" fmla="*/ 88 h 239"/>
                <a:gd name="T48" fmla="*/ 91 w 186"/>
                <a:gd name="T49" fmla="*/ 87 h 239"/>
                <a:gd name="T50" fmla="*/ 63 w 186"/>
                <a:gd name="T51" fmla="*/ 89 h 239"/>
                <a:gd name="T52" fmla="*/ 47 w 186"/>
                <a:gd name="T53" fmla="*/ 94 h 239"/>
                <a:gd name="T54" fmla="*/ 32 w 186"/>
                <a:gd name="T55" fmla="*/ 101 h 239"/>
                <a:gd name="T56" fmla="*/ 20 w 186"/>
                <a:gd name="T57" fmla="*/ 110 h 239"/>
                <a:gd name="T58" fmla="*/ 10 w 186"/>
                <a:gd name="T59" fmla="*/ 121 h 239"/>
                <a:gd name="T60" fmla="*/ 3 w 186"/>
                <a:gd name="T61" fmla="*/ 135 h 239"/>
                <a:gd name="T62" fmla="*/ 0 w 186"/>
                <a:gd name="T63" fmla="*/ 153 h 239"/>
                <a:gd name="T64" fmla="*/ 0 w 186"/>
                <a:gd name="T65" fmla="*/ 162 h 239"/>
                <a:gd name="T66" fmla="*/ 1 w 186"/>
                <a:gd name="T67" fmla="*/ 182 h 239"/>
                <a:gd name="T68" fmla="*/ 7 w 186"/>
                <a:gd name="T69" fmla="*/ 198 h 239"/>
                <a:gd name="T70" fmla="*/ 15 w 186"/>
                <a:gd name="T71" fmla="*/ 211 h 239"/>
                <a:gd name="T72" fmla="*/ 25 w 186"/>
                <a:gd name="T73" fmla="*/ 222 h 239"/>
                <a:gd name="T74" fmla="*/ 37 w 186"/>
                <a:gd name="T75" fmla="*/ 230 h 239"/>
                <a:gd name="T76" fmla="*/ 51 w 186"/>
                <a:gd name="T77" fmla="*/ 235 h 239"/>
                <a:gd name="T78" fmla="*/ 79 w 186"/>
                <a:gd name="T79" fmla="*/ 239 h 239"/>
                <a:gd name="T80" fmla="*/ 90 w 186"/>
                <a:gd name="T81" fmla="*/ 239 h 239"/>
                <a:gd name="T82" fmla="*/ 108 w 186"/>
                <a:gd name="T83" fmla="*/ 234 h 239"/>
                <a:gd name="T84" fmla="*/ 115 w 186"/>
                <a:gd name="T85" fmla="*/ 231 h 239"/>
                <a:gd name="T86" fmla="*/ 134 w 186"/>
                <a:gd name="T87" fmla="*/ 219 h 239"/>
                <a:gd name="T88" fmla="*/ 142 w 186"/>
                <a:gd name="T89" fmla="*/ 235 h 239"/>
                <a:gd name="T90" fmla="*/ 142 w 186"/>
                <a:gd name="T91" fmla="*/ 170 h 239"/>
                <a:gd name="T92" fmla="*/ 137 w 186"/>
                <a:gd name="T93" fmla="*/ 175 h 239"/>
                <a:gd name="T94" fmla="*/ 126 w 186"/>
                <a:gd name="T95" fmla="*/ 185 h 239"/>
                <a:gd name="T96" fmla="*/ 112 w 186"/>
                <a:gd name="T97" fmla="*/ 193 h 239"/>
                <a:gd name="T98" fmla="*/ 95 w 186"/>
                <a:gd name="T99" fmla="*/ 198 h 239"/>
                <a:gd name="T100" fmla="*/ 86 w 186"/>
                <a:gd name="T101" fmla="*/ 199 h 239"/>
                <a:gd name="T102" fmla="*/ 68 w 186"/>
                <a:gd name="T103" fmla="*/ 196 h 239"/>
                <a:gd name="T104" fmla="*/ 55 w 186"/>
                <a:gd name="T105" fmla="*/ 190 h 239"/>
                <a:gd name="T106" fmla="*/ 50 w 186"/>
                <a:gd name="T107" fmla="*/ 185 h 239"/>
                <a:gd name="T108" fmla="*/ 43 w 186"/>
                <a:gd name="T109" fmla="*/ 170 h 239"/>
                <a:gd name="T110" fmla="*/ 42 w 186"/>
                <a:gd name="T111" fmla="*/ 161 h 239"/>
                <a:gd name="T112" fmla="*/ 45 w 186"/>
                <a:gd name="T113" fmla="*/ 146 h 239"/>
                <a:gd name="T114" fmla="*/ 55 w 186"/>
                <a:gd name="T115" fmla="*/ 135 h 239"/>
                <a:gd name="T116" fmla="*/ 70 w 186"/>
                <a:gd name="T117" fmla="*/ 128 h 239"/>
                <a:gd name="T118" fmla="*/ 89 w 186"/>
                <a:gd name="T119" fmla="*/ 126 h 239"/>
                <a:gd name="T120" fmla="*/ 106 w 186"/>
                <a:gd name="T121" fmla="*/ 126 h 239"/>
                <a:gd name="T122" fmla="*/ 119 w 186"/>
                <a:gd name="T123" fmla="*/ 128 h 239"/>
                <a:gd name="T124" fmla="*/ 142 w 186"/>
                <a:gd name="T125" fmla="*/ 13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239">
                  <a:moveTo>
                    <a:pt x="186" y="235"/>
                  </a:moveTo>
                  <a:lnTo>
                    <a:pt x="186" y="77"/>
                  </a:lnTo>
                  <a:lnTo>
                    <a:pt x="186" y="77"/>
                  </a:lnTo>
                  <a:lnTo>
                    <a:pt x="185" y="67"/>
                  </a:lnTo>
                  <a:lnTo>
                    <a:pt x="184" y="58"/>
                  </a:lnTo>
                  <a:lnTo>
                    <a:pt x="182" y="50"/>
                  </a:lnTo>
                  <a:lnTo>
                    <a:pt x="179" y="43"/>
                  </a:lnTo>
                  <a:lnTo>
                    <a:pt x="176" y="36"/>
                  </a:lnTo>
                  <a:lnTo>
                    <a:pt x="172" y="29"/>
                  </a:lnTo>
                  <a:lnTo>
                    <a:pt x="167" y="24"/>
                  </a:lnTo>
                  <a:lnTo>
                    <a:pt x="162" y="19"/>
                  </a:lnTo>
                  <a:lnTo>
                    <a:pt x="156" y="14"/>
                  </a:lnTo>
                  <a:lnTo>
                    <a:pt x="149" y="10"/>
                  </a:lnTo>
                  <a:lnTo>
                    <a:pt x="142" y="7"/>
                  </a:lnTo>
                  <a:lnTo>
                    <a:pt x="135" y="5"/>
                  </a:lnTo>
                  <a:lnTo>
                    <a:pt x="127" y="2"/>
                  </a:lnTo>
                  <a:lnTo>
                    <a:pt x="118" y="1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88" y="0"/>
                  </a:lnTo>
                  <a:lnTo>
                    <a:pt x="77" y="1"/>
                  </a:lnTo>
                  <a:lnTo>
                    <a:pt x="67" y="3"/>
                  </a:lnTo>
                  <a:lnTo>
                    <a:pt x="57" y="5"/>
                  </a:lnTo>
                  <a:lnTo>
                    <a:pt x="47" y="8"/>
                  </a:lnTo>
                  <a:lnTo>
                    <a:pt x="38" y="11"/>
                  </a:lnTo>
                  <a:lnTo>
                    <a:pt x="30" y="16"/>
                  </a:lnTo>
                  <a:lnTo>
                    <a:pt x="21" y="20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52" y="48"/>
                  </a:lnTo>
                  <a:lnTo>
                    <a:pt x="66" y="43"/>
                  </a:lnTo>
                  <a:lnTo>
                    <a:pt x="82" y="41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108" y="41"/>
                  </a:lnTo>
                  <a:lnTo>
                    <a:pt x="117" y="43"/>
                  </a:lnTo>
                  <a:lnTo>
                    <a:pt x="124" y="46"/>
                  </a:lnTo>
                  <a:lnTo>
                    <a:pt x="131" y="50"/>
                  </a:lnTo>
                  <a:lnTo>
                    <a:pt x="135" y="56"/>
                  </a:lnTo>
                  <a:lnTo>
                    <a:pt x="139" y="62"/>
                  </a:lnTo>
                  <a:lnTo>
                    <a:pt x="141" y="70"/>
                  </a:lnTo>
                  <a:lnTo>
                    <a:pt x="142" y="79"/>
                  </a:lnTo>
                  <a:lnTo>
                    <a:pt x="142" y="96"/>
                  </a:lnTo>
                  <a:lnTo>
                    <a:pt x="142" y="96"/>
                  </a:lnTo>
                  <a:lnTo>
                    <a:pt x="132" y="92"/>
                  </a:lnTo>
                  <a:lnTo>
                    <a:pt x="121" y="89"/>
                  </a:lnTo>
                  <a:lnTo>
                    <a:pt x="107" y="88"/>
                  </a:lnTo>
                  <a:lnTo>
                    <a:pt x="91" y="87"/>
                  </a:lnTo>
                  <a:lnTo>
                    <a:pt x="91" y="87"/>
                  </a:lnTo>
                  <a:lnTo>
                    <a:pt x="72" y="88"/>
                  </a:lnTo>
                  <a:lnTo>
                    <a:pt x="63" y="89"/>
                  </a:lnTo>
                  <a:lnTo>
                    <a:pt x="55" y="91"/>
                  </a:lnTo>
                  <a:lnTo>
                    <a:pt x="47" y="94"/>
                  </a:lnTo>
                  <a:lnTo>
                    <a:pt x="39" y="97"/>
                  </a:lnTo>
                  <a:lnTo>
                    <a:pt x="32" y="101"/>
                  </a:lnTo>
                  <a:lnTo>
                    <a:pt x="26" y="105"/>
                  </a:lnTo>
                  <a:lnTo>
                    <a:pt x="20" y="110"/>
                  </a:lnTo>
                  <a:lnTo>
                    <a:pt x="15" y="115"/>
                  </a:lnTo>
                  <a:lnTo>
                    <a:pt x="10" y="121"/>
                  </a:lnTo>
                  <a:lnTo>
                    <a:pt x="6" y="128"/>
                  </a:lnTo>
                  <a:lnTo>
                    <a:pt x="3" y="135"/>
                  </a:lnTo>
                  <a:lnTo>
                    <a:pt x="1" y="143"/>
                  </a:lnTo>
                  <a:lnTo>
                    <a:pt x="0" y="15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2"/>
                  </a:lnTo>
                  <a:lnTo>
                    <a:pt x="1" y="182"/>
                  </a:lnTo>
                  <a:lnTo>
                    <a:pt x="4" y="190"/>
                  </a:lnTo>
                  <a:lnTo>
                    <a:pt x="7" y="198"/>
                  </a:lnTo>
                  <a:lnTo>
                    <a:pt x="10" y="205"/>
                  </a:lnTo>
                  <a:lnTo>
                    <a:pt x="15" y="211"/>
                  </a:lnTo>
                  <a:lnTo>
                    <a:pt x="20" y="217"/>
                  </a:lnTo>
                  <a:lnTo>
                    <a:pt x="25" y="222"/>
                  </a:lnTo>
                  <a:lnTo>
                    <a:pt x="31" y="226"/>
                  </a:lnTo>
                  <a:lnTo>
                    <a:pt x="37" y="230"/>
                  </a:lnTo>
                  <a:lnTo>
                    <a:pt x="44" y="233"/>
                  </a:lnTo>
                  <a:lnTo>
                    <a:pt x="51" y="235"/>
                  </a:lnTo>
                  <a:lnTo>
                    <a:pt x="65" y="238"/>
                  </a:lnTo>
                  <a:lnTo>
                    <a:pt x="79" y="239"/>
                  </a:lnTo>
                  <a:lnTo>
                    <a:pt x="79" y="239"/>
                  </a:lnTo>
                  <a:lnTo>
                    <a:pt x="90" y="239"/>
                  </a:lnTo>
                  <a:lnTo>
                    <a:pt x="100" y="237"/>
                  </a:lnTo>
                  <a:lnTo>
                    <a:pt x="108" y="234"/>
                  </a:lnTo>
                  <a:lnTo>
                    <a:pt x="115" y="231"/>
                  </a:lnTo>
                  <a:lnTo>
                    <a:pt x="115" y="231"/>
                  </a:lnTo>
                  <a:lnTo>
                    <a:pt x="127" y="224"/>
                  </a:lnTo>
                  <a:lnTo>
                    <a:pt x="134" y="219"/>
                  </a:lnTo>
                  <a:lnTo>
                    <a:pt x="142" y="212"/>
                  </a:lnTo>
                  <a:lnTo>
                    <a:pt x="142" y="235"/>
                  </a:lnTo>
                  <a:lnTo>
                    <a:pt x="186" y="235"/>
                  </a:lnTo>
                  <a:close/>
                  <a:moveTo>
                    <a:pt x="142" y="170"/>
                  </a:moveTo>
                  <a:lnTo>
                    <a:pt x="142" y="170"/>
                  </a:lnTo>
                  <a:lnTo>
                    <a:pt x="137" y="175"/>
                  </a:lnTo>
                  <a:lnTo>
                    <a:pt x="132" y="180"/>
                  </a:lnTo>
                  <a:lnTo>
                    <a:pt x="126" y="185"/>
                  </a:lnTo>
                  <a:lnTo>
                    <a:pt x="119" y="190"/>
                  </a:lnTo>
                  <a:lnTo>
                    <a:pt x="112" y="193"/>
                  </a:lnTo>
                  <a:lnTo>
                    <a:pt x="104" y="196"/>
                  </a:lnTo>
                  <a:lnTo>
                    <a:pt x="95" y="198"/>
                  </a:lnTo>
                  <a:lnTo>
                    <a:pt x="86" y="199"/>
                  </a:lnTo>
                  <a:lnTo>
                    <a:pt x="86" y="199"/>
                  </a:lnTo>
                  <a:lnTo>
                    <a:pt x="76" y="198"/>
                  </a:lnTo>
                  <a:lnTo>
                    <a:pt x="68" y="196"/>
                  </a:lnTo>
                  <a:lnTo>
                    <a:pt x="61" y="194"/>
                  </a:lnTo>
                  <a:lnTo>
                    <a:pt x="55" y="190"/>
                  </a:lnTo>
                  <a:lnTo>
                    <a:pt x="55" y="190"/>
                  </a:lnTo>
                  <a:lnTo>
                    <a:pt x="50" y="185"/>
                  </a:lnTo>
                  <a:lnTo>
                    <a:pt x="46" y="178"/>
                  </a:lnTo>
                  <a:lnTo>
                    <a:pt x="43" y="170"/>
                  </a:lnTo>
                  <a:lnTo>
                    <a:pt x="42" y="161"/>
                  </a:lnTo>
                  <a:lnTo>
                    <a:pt x="42" y="161"/>
                  </a:lnTo>
                  <a:lnTo>
                    <a:pt x="43" y="153"/>
                  </a:lnTo>
                  <a:lnTo>
                    <a:pt x="45" y="146"/>
                  </a:lnTo>
                  <a:lnTo>
                    <a:pt x="49" y="140"/>
                  </a:lnTo>
                  <a:lnTo>
                    <a:pt x="55" y="135"/>
                  </a:lnTo>
                  <a:lnTo>
                    <a:pt x="62" y="131"/>
                  </a:lnTo>
                  <a:lnTo>
                    <a:pt x="70" y="128"/>
                  </a:lnTo>
                  <a:lnTo>
                    <a:pt x="79" y="126"/>
                  </a:lnTo>
                  <a:lnTo>
                    <a:pt x="89" y="126"/>
                  </a:lnTo>
                  <a:lnTo>
                    <a:pt x="89" y="126"/>
                  </a:lnTo>
                  <a:lnTo>
                    <a:pt x="106" y="126"/>
                  </a:lnTo>
                  <a:lnTo>
                    <a:pt x="119" y="128"/>
                  </a:lnTo>
                  <a:lnTo>
                    <a:pt x="119" y="128"/>
                  </a:lnTo>
                  <a:lnTo>
                    <a:pt x="130" y="131"/>
                  </a:lnTo>
                  <a:lnTo>
                    <a:pt x="142" y="136"/>
                  </a:lnTo>
                  <a:lnTo>
                    <a:pt x="142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4" name="Freeform 123"/>
            <p:cNvSpPr>
              <a:spLocks noEditPoints="1"/>
            </p:cNvSpPr>
            <p:nvPr userDrawn="1"/>
          </p:nvSpPr>
          <p:spPr bwMode="auto">
            <a:xfrm>
              <a:off x="896938" y="6365876"/>
              <a:ext cx="76200" cy="90488"/>
            </a:xfrm>
            <a:custGeom>
              <a:avLst/>
              <a:gdLst>
                <a:gd name="T0" fmla="*/ 0 w 195"/>
                <a:gd name="T1" fmla="*/ 230 h 230"/>
                <a:gd name="T2" fmla="*/ 50 w 195"/>
                <a:gd name="T3" fmla="*/ 230 h 230"/>
                <a:gd name="T4" fmla="*/ 101 w 195"/>
                <a:gd name="T5" fmla="*/ 138 h 230"/>
                <a:gd name="T6" fmla="*/ 151 w 195"/>
                <a:gd name="T7" fmla="*/ 138 h 230"/>
                <a:gd name="T8" fmla="*/ 151 w 195"/>
                <a:gd name="T9" fmla="*/ 230 h 230"/>
                <a:gd name="T10" fmla="*/ 195 w 195"/>
                <a:gd name="T11" fmla="*/ 230 h 230"/>
                <a:gd name="T12" fmla="*/ 195 w 195"/>
                <a:gd name="T13" fmla="*/ 0 h 230"/>
                <a:gd name="T14" fmla="*/ 82 w 195"/>
                <a:gd name="T15" fmla="*/ 0 h 230"/>
                <a:gd name="T16" fmla="*/ 82 w 195"/>
                <a:gd name="T17" fmla="*/ 0 h 230"/>
                <a:gd name="T18" fmla="*/ 67 w 195"/>
                <a:gd name="T19" fmla="*/ 1 h 230"/>
                <a:gd name="T20" fmla="*/ 60 w 195"/>
                <a:gd name="T21" fmla="*/ 2 h 230"/>
                <a:gd name="T22" fmla="*/ 53 w 195"/>
                <a:gd name="T23" fmla="*/ 4 h 230"/>
                <a:gd name="T24" fmla="*/ 47 w 195"/>
                <a:gd name="T25" fmla="*/ 6 h 230"/>
                <a:gd name="T26" fmla="*/ 41 w 195"/>
                <a:gd name="T27" fmla="*/ 9 h 230"/>
                <a:gd name="T28" fmla="*/ 36 w 195"/>
                <a:gd name="T29" fmla="*/ 13 h 230"/>
                <a:gd name="T30" fmla="*/ 31 w 195"/>
                <a:gd name="T31" fmla="*/ 17 h 230"/>
                <a:gd name="T32" fmla="*/ 26 w 195"/>
                <a:gd name="T33" fmla="*/ 21 h 230"/>
                <a:gd name="T34" fmla="*/ 22 w 195"/>
                <a:gd name="T35" fmla="*/ 27 h 230"/>
                <a:gd name="T36" fmla="*/ 19 w 195"/>
                <a:gd name="T37" fmla="*/ 32 h 230"/>
                <a:gd name="T38" fmla="*/ 16 w 195"/>
                <a:gd name="T39" fmla="*/ 38 h 230"/>
                <a:gd name="T40" fmla="*/ 14 w 195"/>
                <a:gd name="T41" fmla="*/ 45 h 230"/>
                <a:gd name="T42" fmla="*/ 12 w 195"/>
                <a:gd name="T43" fmla="*/ 52 h 230"/>
                <a:gd name="T44" fmla="*/ 11 w 195"/>
                <a:gd name="T45" fmla="*/ 60 h 230"/>
                <a:gd name="T46" fmla="*/ 10 w 195"/>
                <a:gd name="T47" fmla="*/ 69 h 230"/>
                <a:gd name="T48" fmla="*/ 10 w 195"/>
                <a:gd name="T49" fmla="*/ 69 h 230"/>
                <a:gd name="T50" fmla="*/ 11 w 195"/>
                <a:gd name="T51" fmla="*/ 82 h 230"/>
                <a:gd name="T52" fmla="*/ 14 w 195"/>
                <a:gd name="T53" fmla="*/ 93 h 230"/>
                <a:gd name="T54" fmla="*/ 18 w 195"/>
                <a:gd name="T55" fmla="*/ 103 h 230"/>
                <a:gd name="T56" fmla="*/ 23 w 195"/>
                <a:gd name="T57" fmla="*/ 112 h 230"/>
                <a:gd name="T58" fmla="*/ 30 w 195"/>
                <a:gd name="T59" fmla="*/ 119 h 230"/>
                <a:gd name="T60" fmla="*/ 38 w 195"/>
                <a:gd name="T61" fmla="*/ 125 h 230"/>
                <a:gd name="T62" fmla="*/ 47 w 195"/>
                <a:gd name="T63" fmla="*/ 129 h 230"/>
                <a:gd name="T64" fmla="*/ 58 w 195"/>
                <a:gd name="T65" fmla="*/ 132 h 230"/>
                <a:gd name="T66" fmla="*/ 0 w 195"/>
                <a:gd name="T67" fmla="*/ 230 h 230"/>
                <a:gd name="T68" fmla="*/ 151 w 195"/>
                <a:gd name="T69" fmla="*/ 37 h 230"/>
                <a:gd name="T70" fmla="*/ 151 w 195"/>
                <a:gd name="T71" fmla="*/ 101 h 230"/>
                <a:gd name="T72" fmla="*/ 87 w 195"/>
                <a:gd name="T73" fmla="*/ 101 h 230"/>
                <a:gd name="T74" fmla="*/ 87 w 195"/>
                <a:gd name="T75" fmla="*/ 101 h 230"/>
                <a:gd name="T76" fmla="*/ 80 w 195"/>
                <a:gd name="T77" fmla="*/ 100 h 230"/>
                <a:gd name="T78" fmla="*/ 73 w 195"/>
                <a:gd name="T79" fmla="*/ 99 h 230"/>
                <a:gd name="T80" fmla="*/ 68 w 195"/>
                <a:gd name="T81" fmla="*/ 96 h 230"/>
                <a:gd name="T82" fmla="*/ 63 w 195"/>
                <a:gd name="T83" fmla="*/ 92 h 230"/>
                <a:gd name="T84" fmla="*/ 60 w 195"/>
                <a:gd name="T85" fmla="*/ 88 h 230"/>
                <a:gd name="T86" fmla="*/ 57 w 195"/>
                <a:gd name="T87" fmla="*/ 82 h 230"/>
                <a:gd name="T88" fmla="*/ 56 w 195"/>
                <a:gd name="T89" fmla="*/ 76 h 230"/>
                <a:gd name="T90" fmla="*/ 55 w 195"/>
                <a:gd name="T91" fmla="*/ 69 h 230"/>
                <a:gd name="T92" fmla="*/ 55 w 195"/>
                <a:gd name="T93" fmla="*/ 69 h 230"/>
                <a:gd name="T94" fmla="*/ 56 w 195"/>
                <a:gd name="T95" fmla="*/ 62 h 230"/>
                <a:gd name="T96" fmla="*/ 58 w 195"/>
                <a:gd name="T97" fmla="*/ 55 h 230"/>
                <a:gd name="T98" fmla="*/ 60 w 195"/>
                <a:gd name="T99" fmla="*/ 50 h 230"/>
                <a:gd name="T100" fmla="*/ 64 w 195"/>
                <a:gd name="T101" fmla="*/ 45 h 230"/>
                <a:gd name="T102" fmla="*/ 69 w 195"/>
                <a:gd name="T103" fmla="*/ 41 h 230"/>
                <a:gd name="T104" fmla="*/ 74 w 195"/>
                <a:gd name="T105" fmla="*/ 39 h 230"/>
                <a:gd name="T106" fmla="*/ 80 w 195"/>
                <a:gd name="T107" fmla="*/ 37 h 230"/>
                <a:gd name="T108" fmla="*/ 87 w 195"/>
                <a:gd name="T109" fmla="*/ 37 h 230"/>
                <a:gd name="T110" fmla="*/ 151 w 195"/>
                <a:gd name="T111" fmla="*/ 3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5" h="230">
                  <a:moveTo>
                    <a:pt x="0" y="230"/>
                  </a:moveTo>
                  <a:lnTo>
                    <a:pt x="50" y="230"/>
                  </a:lnTo>
                  <a:lnTo>
                    <a:pt x="101" y="138"/>
                  </a:lnTo>
                  <a:lnTo>
                    <a:pt x="151" y="138"/>
                  </a:lnTo>
                  <a:lnTo>
                    <a:pt x="151" y="230"/>
                  </a:lnTo>
                  <a:lnTo>
                    <a:pt x="195" y="230"/>
                  </a:lnTo>
                  <a:lnTo>
                    <a:pt x="195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67" y="1"/>
                  </a:lnTo>
                  <a:lnTo>
                    <a:pt x="60" y="2"/>
                  </a:lnTo>
                  <a:lnTo>
                    <a:pt x="53" y="4"/>
                  </a:lnTo>
                  <a:lnTo>
                    <a:pt x="47" y="6"/>
                  </a:lnTo>
                  <a:lnTo>
                    <a:pt x="41" y="9"/>
                  </a:lnTo>
                  <a:lnTo>
                    <a:pt x="36" y="13"/>
                  </a:lnTo>
                  <a:lnTo>
                    <a:pt x="31" y="17"/>
                  </a:lnTo>
                  <a:lnTo>
                    <a:pt x="26" y="21"/>
                  </a:lnTo>
                  <a:lnTo>
                    <a:pt x="22" y="27"/>
                  </a:lnTo>
                  <a:lnTo>
                    <a:pt x="19" y="32"/>
                  </a:lnTo>
                  <a:lnTo>
                    <a:pt x="16" y="38"/>
                  </a:lnTo>
                  <a:lnTo>
                    <a:pt x="14" y="45"/>
                  </a:lnTo>
                  <a:lnTo>
                    <a:pt x="12" y="52"/>
                  </a:lnTo>
                  <a:lnTo>
                    <a:pt x="11" y="60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11" y="82"/>
                  </a:lnTo>
                  <a:lnTo>
                    <a:pt x="14" y="93"/>
                  </a:lnTo>
                  <a:lnTo>
                    <a:pt x="18" y="103"/>
                  </a:lnTo>
                  <a:lnTo>
                    <a:pt x="23" y="112"/>
                  </a:lnTo>
                  <a:lnTo>
                    <a:pt x="30" y="119"/>
                  </a:lnTo>
                  <a:lnTo>
                    <a:pt x="38" y="125"/>
                  </a:lnTo>
                  <a:lnTo>
                    <a:pt x="47" y="129"/>
                  </a:lnTo>
                  <a:lnTo>
                    <a:pt x="58" y="132"/>
                  </a:lnTo>
                  <a:lnTo>
                    <a:pt x="0" y="230"/>
                  </a:lnTo>
                  <a:close/>
                  <a:moveTo>
                    <a:pt x="151" y="37"/>
                  </a:moveTo>
                  <a:lnTo>
                    <a:pt x="151" y="101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0" y="100"/>
                  </a:lnTo>
                  <a:lnTo>
                    <a:pt x="73" y="99"/>
                  </a:lnTo>
                  <a:lnTo>
                    <a:pt x="68" y="96"/>
                  </a:lnTo>
                  <a:lnTo>
                    <a:pt x="63" y="92"/>
                  </a:lnTo>
                  <a:lnTo>
                    <a:pt x="60" y="88"/>
                  </a:lnTo>
                  <a:lnTo>
                    <a:pt x="57" y="82"/>
                  </a:lnTo>
                  <a:lnTo>
                    <a:pt x="56" y="76"/>
                  </a:lnTo>
                  <a:lnTo>
                    <a:pt x="55" y="69"/>
                  </a:lnTo>
                  <a:lnTo>
                    <a:pt x="55" y="69"/>
                  </a:lnTo>
                  <a:lnTo>
                    <a:pt x="56" y="62"/>
                  </a:lnTo>
                  <a:lnTo>
                    <a:pt x="58" y="55"/>
                  </a:lnTo>
                  <a:lnTo>
                    <a:pt x="60" y="50"/>
                  </a:lnTo>
                  <a:lnTo>
                    <a:pt x="64" y="45"/>
                  </a:lnTo>
                  <a:lnTo>
                    <a:pt x="69" y="41"/>
                  </a:lnTo>
                  <a:lnTo>
                    <a:pt x="74" y="39"/>
                  </a:lnTo>
                  <a:lnTo>
                    <a:pt x="80" y="37"/>
                  </a:lnTo>
                  <a:lnTo>
                    <a:pt x="87" y="37"/>
                  </a:lnTo>
                  <a:lnTo>
                    <a:pt x="151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5" name="Freeform 124"/>
            <p:cNvSpPr>
              <a:spLocks/>
            </p:cNvSpPr>
            <p:nvPr userDrawn="1"/>
          </p:nvSpPr>
          <p:spPr bwMode="auto">
            <a:xfrm>
              <a:off x="1036638" y="6362701"/>
              <a:ext cx="71438" cy="95250"/>
            </a:xfrm>
            <a:custGeom>
              <a:avLst/>
              <a:gdLst>
                <a:gd name="T0" fmla="*/ 181 w 181"/>
                <a:gd name="T1" fmla="*/ 39 h 239"/>
                <a:gd name="T2" fmla="*/ 164 w 181"/>
                <a:gd name="T3" fmla="*/ 22 h 239"/>
                <a:gd name="T4" fmla="*/ 145 w 181"/>
                <a:gd name="T5" fmla="*/ 10 h 239"/>
                <a:gd name="T6" fmla="*/ 124 w 181"/>
                <a:gd name="T7" fmla="*/ 2 h 239"/>
                <a:gd name="T8" fmla="*/ 100 w 181"/>
                <a:gd name="T9" fmla="*/ 0 h 239"/>
                <a:gd name="T10" fmla="*/ 90 w 181"/>
                <a:gd name="T11" fmla="*/ 0 h 239"/>
                <a:gd name="T12" fmla="*/ 70 w 181"/>
                <a:gd name="T13" fmla="*/ 4 h 239"/>
                <a:gd name="T14" fmla="*/ 52 w 181"/>
                <a:gd name="T15" fmla="*/ 12 h 239"/>
                <a:gd name="T16" fmla="*/ 36 w 181"/>
                <a:gd name="T17" fmla="*/ 24 h 239"/>
                <a:gd name="T18" fmla="*/ 23 w 181"/>
                <a:gd name="T19" fmla="*/ 39 h 239"/>
                <a:gd name="T20" fmla="*/ 12 w 181"/>
                <a:gd name="T21" fmla="*/ 58 h 239"/>
                <a:gd name="T22" fmla="*/ 4 w 181"/>
                <a:gd name="T23" fmla="*/ 80 h 239"/>
                <a:gd name="T24" fmla="*/ 0 w 181"/>
                <a:gd name="T25" fmla="*/ 106 h 239"/>
                <a:gd name="T26" fmla="*/ 0 w 181"/>
                <a:gd name="T27" fmla="*/ 120 h 239"/>
                <a:gd name="T28" fmla="*/ 2 w 181"/>
                <a:gd name="T29" fmla="*/ 145 h 239"/>
                <a:gd name="T30" fmla="*/ 8 w 181"/>
                <a:gd name="T31" fmla="*/ 169 h 239"/>
                <a:gd name="T32" fmla="*/ 17 w 181"/>
                <a:gd name="T33" fmla="*/ 190 h 239"/>
                <a:gd name="T34" fmla="*/ 29 w 181"/>
                <a:gd name="T35" fmla="*/ 207 h 239"/>
                <a:gd name="T36" fmla="*/ 43 w 181"/>
                <a:gd name="T37" fmla="*/ 221 h 239"/>
                <a:gd name="T38" fmla="*/ 60 w 181"/>
                <a:gd name="T39" fmla="*/ 231 h 239"/>
                <a:gd name="T40" fmla="*/ 79 w 181"/>
                <a:gd name="T41" fmla="*/ 237 h 239"/>
                <a:gd name="T42" fmla="*/ 99 w 181"/>
                <a:gd name="T43" fmla="*/ 239 h 239"/>
                <a:gd name="T44" fmla="*/ 114 w 181"/>
                <a:gd name="T45" fmla="*/ 238 h 239"/>
                <a:gd name="T46" fmla="*/ 138 w 181"/>
                <a:gd name="T47" fmla="*/ 232 h 239"/>
                <a:gd name="T48" fmla="*/ 158 w 181"/>
                <a:gd name="T49" fmla="*/ 220 h 239"/>
                <a:gd name="T50" fmla="*/ 174 w 181"/>
                <a:gd name="T51" fmla="*/ 205 h 239"/>
                <a:gd name="T52" fmla="*/ 152 w 181"/>
                <a:gd name="T53" fmla="*/ 168 h 239"/>
                <a:gd name="T54" fmla="*/ 139 w 181"/>
                <a:gd name="T55" fmla="*/ 181 h 239"/>
                <a:gd name="T56" fmla="*/ 127 w 181"/>
                <a:gd name="T57" fmla="*/ 189 h 239"/>
                <a:gd name="T58" fmla="*/ 115 w 181"/>
                <a:gd name="T59" fmla="*/ 195 h 239"/>
                <a:gd name="T60" fmla="*/ 100 w 181"/>
                <a:gd name="T61" fmla="*/ 197 h 239"/>
                <a:gd name="T62" fmla="*/ 94 w 181"/>
                <a:gd name="T63" fmla="*/ 196 h 239"/>
                <a:gd name="T64" fmla="*/ 82 w 181"/>
                <a:gd name="T65" fmla="*/ 193 h 239"/>
                <a:gd name="T66" fmla="*/ 72 w 181"/>
                <a:gd name="T67" fmla="*/ 188 h 239"/>
                <a:gd name="T68" fmla="*/ 63 w 181"/>
                <a:gd name="T69" fmla="*/ 180 h 239"/>
                <a:gd name="T70" fmla="*/ 56 w 181"/>
                <a:gd name="T71" fmla="*/ 169 h 239"/>
                <a:gd name="T72" fmla="*/ 49 w 181"/>
                <a:gd name="T73" fmla="*/ 150 h 239"/>
                <a:gd name="T74" fmla="*/ 45 w 181"/>
                <a:gd name="T75" fmla="*/ 118 h 239"/>
                <a:gd name="T76" fmla="*/ 46 w 181"/>
                <a:gd name="T77" fmla="*/ 102 h 239"/>
                <a:gd name="T78" fmla="*/ 54 w 181"/>
                <a:gd name="T79" fmla="*/ 74 h 239"/>
                <a:gd name="T80" fmla="*/ 60 w 181"/>
                <a:gd name="T81" fmla="*/ 63 h 239"/>
                <a:gd name="T82" fmla="*/ 68 w 181"/>
                <a:gd name="T83" fmla="*/ 54 h 239"/>
                <a:gd name="T84" fmla="*/ 77 w 181"/>
                <a:gd name="T85" fmla="*/ 48 h 239"/>
                <a:gd name="T86" fmla="*/ 87 w 181"/>
                <a:gd name="T87" fmla="*/ 44 h 239"/>
                <a:gd name="T88" fmla="*/ 99 w 181"/>
                <a:gd name="T89" fmla="*/ 43 h 239"/>
                <a:gd name="T90" fmla="*/ 106 w 181"/>
                <a:gd name="T91" fmla="*/ 43 h 239"/>
                <a:gd name="T92" fmla="*/ 121 w 181"/>
                <a:gd name="T93" fmla="*/ 46 h 239"/>
                <a:gd name="T94" fmla="*/ 134 w 181"/>
                <a:gd name="T95" fmla="*/ 53 h 239"/>
                <a:gd name="T96" fmla="*/ 148 w 181"/>
                <a:gd name="T97" fmla="*/ 64 h 239"/>
                <a:gd name="T98" fmla="*/ 181 w 181"/>
                <a:gd name="T99" fmla="*/ 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1" h="239">
                  <a:moveTo>
                    <a:pt x="181" y="39"/>
                  </a:moveTo>
                  <a:lnTo>
                    <a:pt x="181" y="39"/>
                  </a:lnTo>
                  <a:lnTo>
                    <a:pt x="173" y="30"/>
                  </a:lnTo>
                  <a:lnTo>
                    <a:pt x="164" y="22"/>
                  </a:lnTo>
                  <a:lnTo>
                    <a:pt x="155" y="15"/>
                  </a:lnTo>
                  <a:lnTo>
                    <a:pt x="145" y="10"/>
                  </a:lnTo>
                  <a:lnTo>
                    <a:pt x="135" y="5"/>
                  </a:lnTo>
                  <a:lnTo>
                    <a:pt x="124" y="2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0" y="0"/>
                  </a:lnTo>
                  <a:lnTo>
                    <a:pt x="80" y="2"/>
                  </a:lnTo>
                  <a:lnTo>
                    <a:pt x="70" y="4"/>
                  </a:lnTo>
                  <a:lnTo>
                    <a:pt x="61" y="8"/>
                  </a:lnTo>
                  <a:lnTo>
                    <a:pt x="52" y="12"/>
                  </a:lnTo>
                  <a:lnTo>
                    <a:pt x="44" y="18"/>
                  </a:lnTo>
                  <a:lnTo>
                    <a:pt x="36" y="24"/>
                  </a:lnTo>
                  <a:lnTo>
                    <a:pt x="29" y="31"/>
                  </a:lnTo>
                  <a:lnTo>
                    <a:pt x="23" y="39"/>
                  </a:lnTo>
                  <a:lnTo>
                    <a:pt x="17" y="48"/>
                  </a:lnTo>
                  <a:lnTo>
                    <a:pt x="12" y="58"/>
                  </a:lnTo>
                  <a:lnTo>
                    <a:pt x="8" y="69"/>
                  </a:lnTo>
                  <a:lnTo>
                    <a:pt x="4" y="80"/>
                  </a:lnTo>
                  <a:lnTo>
                    <a:pt x="2" y="93"/>
                  </a:lnTo>
                  <a:lnTo>
                    <a:pt x="0" y="10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2" y="145"/>
                  </a:lnTo>
                  <a:lnTo>
                    <a:pt x="4" y="158"/>
                  </a:lnTo>
                  <a:lnTo>
                    <a:pt x="8" y="169"/>
                  </a:lnTo>
                  <a:lnTo>
                    <a:pt x="12" y="180"/>
                  </a:lnTo>
                  <a:lnTo>
                    <a:pt x="17" y="190"/>
                  </a:lnTo>
                  <a:lnTo>
                    <a:pt x="22" y="199"/>
                  </a:lnTo>
                  <a:lnTo>
                    <a:pt x="29" y="207"/>
                  </a:lnTo>
                  <a:lnTo>
                    <a:pt x="35" y="214"/>
                  </a:lnTo>
                  <a:lnTo>
                    <a:pt x="43" y="221"/>
                  </a:lnTo>
                  <a:lnTo>
                    <a:pt x="51" y="226"/>
                  </a:lnTo>
                  <a:lnTo>
                    <a:pt x="60" y="231"/>
                  </a:lnTo>
                  <a:lnTo>
                    <a:pt x="69" y="234"/>
                  </a:lnTo>
                  <a:lnTo>
                    <a:pt x="79" y="237"/>
                  </a:lnTo>
                  <a:lnTo>
                    <a:pt x="89" y="239"/>
                  </a:lnTo>
                  <a:lnTo>
                    <a:pt x="99" y="239"/>
                  </a:lnTo>
                  <a:lnTo>
                    <a:pt x="99" y="239"/>
                  </a:lnTo>
                  <a:lnTo>
                    <a:pt x="114" y="238"/>
                  </a:lnTo>
                  <a:lnTo>
                    <a:pt x="127" y="236"/>
                  </a:lnTo>
                  <a:lnTo>
                    <a:pt x="138" y="232"/>
                  </a:lnTo>
                  <a:lnTo>
                    <a:pt x="149" y="226"/>
                  </a:lnTo>
                  <a:lnTo>
                    <a:pt x="158" y="220"/>
                  </a:lnTo>
                  <a:lnTo>
                    <a:pt x="166" y="213"/>
                  </a:lnTo>
                  <a:lnTo>
                    <a:pt x="174" y="205"/>
                  </a:lnTo>
                  <a:lnTo>
                    <a:pt x="181" y="197"/>
                  </a:lnTo>
                  <a:lnTo>
                    <a:pt x="152" y="168"/>
                  </a:lnTo>
                  <a:lnTo>
                    <a:pt x="152" y="168"/>
                  </a:lnTo>
                  <a:lnTo>
                    <a:pt x="139" y="181"/>
                  </a:lnTo>
                  <a:lnTo>
                    <a:pt x="133" y="185"/>
                  </a:lnTo>
                  <a:lnTo>
                    <a:pt x="127" y="189"/>
                  </a:lnTo>
                  <a:lnTo>
                    <a:pt x="121" y="193"/>
                  </a:lnTo>
                  <a:lnTo>
                    <a:pt x="115" y="195"/>
                  </a:lnTo>
                  <a:lnTo>
                    <a:pt x="108" y="196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94" y="196"/>
                  </a:lnTo>
                  <a:lnTo>
                    <a:pt x="88" y="195"/>
                  </a:lnTo>
                  <a:lnTo>
                    <a:pt x="82" y="193"/>
                  </a:lnTo>
                  <a:lnTo>
                    <a:pt x="77" y="191"/>
                  </a:lnTo>
                  <a:lnTo>
                    <a:pt x="72" y="188"/>
                  </a:lnTo>
                  <a:lnTo>
                    <a:pt x="67" y="184"/>
                  </a:lnTo>
                  <a:lnTo>
                    <a:pt x="63" y="180"/>
                  </a:lnTo>
                  <a:lnTo>
                    <a:pt x="59" y="175"/>
                  </a:lnTo>
                  <a:lnTo>
                    <a:pt x="56" y="169"/>
                  </a:lnTo>
                  <a:lnTo>
                    <a:pt x="53" y="164"/>
                  </a:lnTo>
                  <a:lnTo>
                    <a:pt x="49" y="150"/>
                  </a:lnTo>
                  <a:lnTo>
                    <a:pt x="46" y="135"/>
                  </a:lnTo>
                  <a:lnTo>
                    <a:pt x="45" y="118"/>
                  </a:lnTo>
                  <a:lnTo>
                    <a:pt x="45" y="118"/>
                  </a:lnTo>
                  <a:lnTo>
                    <a:pt x="46" y="102"/>
                  </a:lnTo>
                  <a:lnTo>
                    <a:pt x="49" y="87"/>
                  </a:lnTo>
                  <a:lnTo>
                    <a:pt x="54" y="74"/>
                  </a:lnTo>
                  <a:lnTo>
                    <a:pt x="57" y="68"/>
                  </a:lnTo>
                  <a:lnTo>
                    <a:pt x="60" y="63"/>
                  </a:lnTo>
                  <a:lnTo>
                    <a:pt x="64" y="58"/>
                  </a:lnTo>
                  <a:lnTo>
                    <a:pt x="68" y="54"/>
                  </a:lnTo>
                  <a:lnTo>
                    <a:pt x="72" y="51"/>
                  </a:lnTo>
                  <a:lnTo>
                    <a:pt x="77" y="48"/>
                  </a:lnTo>
                  <a:lnTo>
                    <a:pt x="82" y="46"/>
                  </a:lnTo>
                  <a:lnTo>
                    <a:pt x="87" y="44"/>
                  </a:lnTo>
                  <a:lnTo>
                    <a:pt x="93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106" y="43"/>
                  </a:lnTo>
                  <a:lnTo>
                    <a:pt x="114" y="44"/>
                  </a:lnTo>
                  <a:lnTo>
                    <a:pt x="121" y="46"/>
                  </a:lnTo>
                  <a:lnTo>
                    <a:pt x="127" y="49"/>
                  </a:lnTo>
                  <a:lnTo>
                    <a:pt x="134" y="53"/>
                  </a:lnTo>
                  <a:lnTo>
                    <a:pt x="141" y="58"/>
                  </a:lnTo>
                  <a:lnTo>
                    <a:pt x="148" y="64"/>
                  </a:lnTo>
                  <a:lnTo>
                    <a:pt x="155" y="70"/>
                  </a:lnTo>
                  <a:lnTo>
                    <a:pt x="181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6" name="Freeform 125"/>
            <p:cNvSpPr>
              <a:spLocks/>
            </p:cNvSpPr>
            <p:nvPr userDrawn="1"/>
          </p:nvSpPr>
          <p:spPr bwMode="auto">
            <a:xfrm>
              <a:off x="1116013" y="6365876"/>
              <a:ext cx="82550" cy="92075"/>
            </a:xfrm>
            <a:custGeom>
              <a:avLst/>
              <a:gdLst>
                <a:gd name="T0" fmla="*/ 93 w 208"/>
                <a:gd name="T1" fmla="*/ 39 h 234"/>
                <a:gd name="T2" fmla="*/ 163 w 208"/>
                <a:gd name="T3" fmla="*/ 39 h 234"/>
                <a:gd name="T4" fmla="*/ 163 w 208"/>
                <a:gd name="T5" fmla="*/ 230 h 234"/>
                <a:gd name="T6" fmla="*/ 208 w 208"/>
                <a:gd name="T7" fmla="*/ 230 h 234"/>
                <a:gd name="T8" fmla="*/ 208 w 208"/>
                <a:gd name="T9" fmla="*/ 0 h 234"/>
                <a:gd name="T10" fmla="*/ 51 w 208"/>
                <a:gd name="T11" fmla="*/ 0 h 234"/>
                <a:gd name="T12" fmla="*/ 46 w 208"/>
                <a:gd name="T13" fmla="*/ 116 h 234"/>
                <a:gd name="T14" fmla="*/ 46 w 208"/>
                <a:gd name="T15" fmla="*/ 116 h 234"/>
                <a:gd name="T16" fmla="*/ 45 w 208"/>
                <a:gd name="T17" fmla="*/ 135 h 234"/>
                <a:gd name="T18" fmla="*/ 42 w 208"/>
                <a:gd name="T19" fmla="*/ 152 h 234"/>
                <a:gd name="T20" fmla="*/ 37 w 208"/>
                <a:gd name="T21" fmla="*/ 165 h 234"/>
                <a:gd name="T22" fmla="*/ 32 w 208"/>
                <a:gd name="T23" fmla="*/ 175 h 234"/>
                <a:gd name="T24" fmla="*/ 25 w 208"/>
                <a:gd name="T25" fmla="*/ 183 h 234"/>
                <a:gd name="T26" fmla="*/ 17 w 208"/>
                <a:gd name="T27" fmla="*/ 189 h 234"/>
                <a:gd name="T28" fmla="*/ 9 w 208"/>
                <a:gd name="T29" fmla="*/ 193 h 234"/>
                <a:gd name="T30" fmla="*/ 0 w 208"/>
                <a:gd name="T31" fmla="*/ 195 h 234"/>
                <a:gd name="T32" fmla="*/ 11 w 208"/>
                <a:gd name="T33" fmla="*/ 234 h 234"/>
                <a:gd name="T34" fmla="*/ 11 w 208"/>
                <a:gd name="T35" fmla="*/ 234 h 234"/>
                <a:gd name="T36" fmla="*/ 18 w 208"/>
                <a:gd name="T37" fmla="*/ 233 h 234"/>
                <a:gd name="T38" fmla="*/ 26 w 208"/>
                <a:gd name="T39" fmla="*/ 230 h 234"/>
                <a:gd name="T40" fmla="*/ 33 w 208"/>
                <a:gd name="T41" fmla="*/ 228 h 234"/>
                <a:gd name="T42" fmla="*/ 40 w 208"/>
                <a:gd name="T43" fmla="*/ 224 h 234"/>
                <a:gd name="T44" fmla="*/ 47 w 208"/>
                <a:gd name="T45" fmla="*/ 220 h 234"/>
                <a:gd name="T46" fmla="*/ 53 w 208"/>
                <a:gd name="T47" fmla="*/ 215 h 234"/>
                <a:gd name="T48" fmla="*/ 59 w 208"/>
                <a:gd name="T49" fmla="*/ 209 h 234"/>
                <a:gd name="T50" fmla="*/ 65 w 208"/>
                <a:gd name="T51" fmla="*/ 203 h 234"/>
                <a:gd name="T52" fmla="*/ 70 w 208"/>
                <a:gd name="T53" fmla="*/ 195 h 234"/>
                <a:gd name="T54" fmla="*/ 75 w 208"/>
                <a:gd name="T55" fmla="*/ 187 h 234"/>
                <a:gd name="T56" fmla="*/ 79 w 208"/>
                <a:gd name="T57" fmla="*/ 178 h 234"/>
                <a:gd name="T58" fmla="*/ 82 w 208"/>
                <a:gd name="T59" fmla="*/ 168 h 234"/>
                <a:gd name="T60" fmla="*/ 86 w 208"/>
                <a:gd name="T61" fmla="*/ 156 h 234"/>
                <a:gd name="T62" fmla="*/ 88 w 208"/>
                <a:gd name="T63" fmla="*/ 143 h 234"/>
                <a:gd name="T64" fmla="*/ 89 w 208"/>
                <a:gd name="T65" fmla="*/ 130 h 234"/>
                <a:gd name="T66" fmla="*/ 90 w 208"/>
                <a:gd name="T67" fmla="*/ 116 h 234"/>
                <a:gd name="T68" fmla="*/ 93 w 208"/>
                <a:gd name="T69" fmla="*/ 3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8" h="234">
                  <a:moveTo>
                    <a:pt x="93" y="39"/>
                  </a:moveTo>
                  <a:lnTo>
                    <a:pt x="163" y="39"/>
                  </a:lnTo>
                  <a:lnTo>
                    <a:pt x="163" y="230"/>
                  </a:lnTo>
                  <a:lnTo>
                    <a:pt x="208" y="230"/>
                  </a:lnTo>
                  <a:lnTo>
                    <a:pt x="208" y="0"/>
                  </a:lnTo>
                  <a:lnTo>
                    <a:pt x="51" y="0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5" y="135"/>
                  </a:lnTo>
                  <a:lnTo>
                    <a:pt x="42" y="152"/>
                  </a:lnTo>
                  <a:lnTo>
                    <a:pt x="37" y="165"/>
                  </a:lnTo>
                  <a:lnTo>
                    <a:pt x="32" y="175"/>
                  </a:lnTo>
                  <a:lnTo>
                    <a:pt x="25" y="183"/>
                  </a:lnTo>
                  <a:lnTo>
                    <a:pt x="17" y="189"/>
                  </a:lnTo>
                  <a:lnTo>
                    <a:pt x="9" y="193"/>
                  </a:lnTo>
                  <a:lnTo>
                    <a:pt x="0" y="195"/>
                  </a:lnTo>
                  <a:lnTo>
                    <a:pt x="11" y="234"/>
                  </a:lnTo>
                  <a:lnTo>
                    <a:pt x="11" y="234"/>
                  </a:lnTo>
                  <a:lnTo>
                    <a:pt x="18" y="233"/>
                  </a:lnTo>
                  <a:lnTo>
                    <a:pt x="26" y="230"/>
                  </a:lnTo>
                  <a:lnTo>
                    <a:pt x="33" y="228"/>
                  </a:lnTo>
                  <a:lnTo>
                    <a:pt x="40" y="224"/>
                  </a:lnTo>
                  <a:lnTo>
                    <a:pt x="47" y="220"/>
                  </a:lnTo>
                  <a:lnTo>
                    <a:pt x="53" y="215"/>
                  </a:lnTo>
                  <a:lnTo>
                    <a:pt x="59" y="209"/>
                  </a:lnTo>
                  <a:lnTo>
                    <a:pt x="65" y="203"/>
                  </a:lnTo>
                  <a:lnTo>
                    <a:pt x="70" y="195"/>
                  </a:lnTo>
                  <a:lnTo>
                    <a:pt x="75" y="187"/>
                  </a:lnTo>
                  <a:lnTo>
                    <a:pt x="79" y="178"/>
                  </a:lnTo>
                  <a:lnTo>
                    <a:pt x="82" y="168"/>
                  </a:lnTo>
                  <a:lnTo>
                    <a:pt x="86" y="156"/>
                  </a:lnTo>
                  <a:lnTo>
                    <a:pt x="88" y="143"/>
                  </a:lnTo>
                  <a:lnTo>
                    <a:pt x="89" y="130"/>
                  </a:lnTo>
                  <a:lnTo>
                    <a:pt x="90" y="116"/>
                  </a:lnTo>
                  <a:lnTo>
                    <a:pt x="93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7" name="Freeform 126"/>
            <p:cNvSpPr>
              <a:spLocks noEditPoints="1"/>
            </p:cNvSpPr>
            <p:nvPr userDrawn="1"/>
          </p:nvSpPr>
          <p:spPr bwMode="auto">
            <a:xfrm>
              <a:off x="1217613" y="6362701"/>
              <a:ext cx="80963" cy="95250"/>
            </a:xfrm>
            <a:custGeom>
              <a:avLst/>
              <a:gdLst>
                <a:gd name="T0" fmla="*/ 204 w 204"/>
                <a:gd name="T1" fmla="*/ 105 h 239"/>
                <a:gd name="T2" fmla="*/ 196 w 204"/>
                <a:gd name="T3" fmla="*/ 69 h 239"/>
                <a:gd name="T4" fmla="*/ 182 w 204"/>
                <a:gd name="T5" fmla="*/ 40 h 239"/>
                <a:gd name="T6" fmla="*/ 160 w 204"/>
                <a:gd name="T7" fmla="*/ 18 h 239"/>
                <a:gd name="T8" fmla="*/ 133 w 204"/>
                <a:gd name="T9" fmla="*/ 5 h 239"/>
                <a:gd name="T10" fmla="*/ 102 w 204"/>
                <a:gd name="T11" fmla="*/ 0 h 239"/>
                <a:gd name="T12" fmla="*/ 81 w 204"/>
                <a:gd name="T13" fmla="*/ 2 h 239"/>
                <a:gd name="T14" fmla="*/ 53 w 204"/>
                <a:gd name="T15" fmla="*/ 12 h 239"/>
                <a:gd name="T16" fmla="*/ 30 w 204"/>
                <a:gd name="T17" fmla="*/ 31 h 239"/>
                <a:gd name="T18" fmla="*/ 12 w 204"/>
                <a:gd name="T19" fmla="*/ 58 h 239"/>
                <a:gd name="T20" fmla="*/ 2 w 204"/>
                <a:gd name="T21" fmla="*/ 93 h 239"/>
                <a:gd name="T22" fmla="*/ 0 w 204"/>
                <a:gd name="T23" fmla="*/ 119 h 239"/>
                <a:gd name="T24" fmla="*/ 5 w 204"/>
                <a:gd name="T25" fmla="*/ 158 h 239"/>
                <a:gd name="T26" fmla="*/ 17 w 204"/>
                <a:gd name="T27" fmla="*/ 189 h 239"/>
                <a:gd name="T28" fmla="*/ 36 w 204"/>
                <a:gd name="T29" fmla="*/ 214 h 239"/>
                <a:gd name="T30" fmla="*/ 61 w 204"/>
                <a:gd name="T31" fmla="*/ 231 h 239"/>
                <a:gd name="T32" fmla="*/ 90 w 204"/>
                <a:gd name="T33" fmla="*/ 239 h 239"/>
                <a:gd name="T34" fmla="*/ 112 w 204"/>
                <a:gd name="T35" fmla="*/ 239 h 239"/>
                <a:gd name="T36" fmla="*/ 142 w 204"/>
                <a:gd name="T37" fmla="*/ 231 h 239"/>
                <a:gd name="T38" fmla="*/ 167 w 204"/>
                <a:gd name="T39" fmla="*/ 215 h 239"/>
                <a:gd name="T40" fmla="*/ 187 w 204"/>
                <a:gd name="T41" fmla="*/ 190 h 239"/>
                <a:gd name="T42" fmla="*/ 200 w 204"/>
                <a:gd name="T43" fmla="*/ 158 h 239"/>
                <a:gd name="T44" fmla="*/ 204 w 204"/>
                <a:gd name="T45" fmla="*/ 118 h 239"/>
                <a:gd name="T46" fmla="*/ 159 w 204"/>
                <a:gd name="T47" fmla="*/ 119 h 239"/>
                <a:gd name="T48" fmla="*/ 150 w 204"/>
                <a:gd name="T49" fmla="*/ 163 h 239"/>
                <a:gd name="T50" fmla="*/ 135 w 204"/>
                <a:gd name="T51" fmla="*/ 183 h 239"/>
                <a:gd name="T52" fmla="*/ 120 w 204"/>
                <a:gd name="T53" fmla="*/ 193 h 239"/>
                <a:gd name="T54" fmla="*/ 103 w 204"/>
                <a:gd name="T55" fmla="*/ 197 h 239"/>
                <a:gd name="T56" fmla="*/ 90 w 204"/>
                <a:gd name="T57" fmla="*/ 195 h 239"/>
                <a:gd name="T58" fmla="*/ 74 w 204"/>
                <a:gd name="T59" fmla="*/ 189 h 239"/>
                <a:gd name="T60" fmla="*/ 61 w 204"/>
                <a:gd name="T61" fmla="*/ 177 h 239"/>
                <a:gd name="T62" fmla="*/ 52 w 204"/>
                <a:gd name="T63" fmla="*/ 159 h 239"/>
                <a:gd name="T64" fmla="*/ 45 w 204"/>
                <a:gd name="T65" fmla="*/ 118 h 239"/>
                <a:gd name="T66" fmla="*/ 49 w 204"/>
                <a:gd name="T67" fmla="*/ 87 h 239"/>
                <a:gd name="T68" fmla="*/ 60 w 204"/>
                <a:gd name="T69" fmla="*/ 63 h 239"/>
                <a:gd name="T70" fmla="*/ 73 w 204"/>
                <a:gd name="T71" fmla="*/ 51 h 239"/>
                <a:gd name="T72" fmla="*/ 88 w 204"/>
                <a:gd name="T73" fmla="*/ 44 h 239"/>
                <a:gd name="T74" fmla="*/ 100 w 204"/>
                <a:gd name="T75" fmla="*/ 43 h 239"/>
                <a:gd name="T76" fmla="*/ 119 w 204"/>
                <a:gd name="T77" fmla="*/ 46 h 239"/>
                <a:gd name="T78" fmla="*/ 135 w 204"/>
                <a:gd name="T79" fmla="*/ 55 h 239"/>
                <a:gd name="T80" fmla="*/ 147 w 204"/>
                <a:gd name="T81" fmla="*/ 69 h 239"/>
                <a:gd name="T82" fmla="*/ 155 w 204"/>
                <a:gd name="T83" fmla="*/ 88 h 239"/>
                <a:gd name="T84" fmla="*/ 159 w 204"/>
                <a:gd name="T85" fmla="*/ 1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4" h="239">
                  <a:moveTo>
                    <a:pt x="204" y="118"/>
                  </a:moveTo>
                  <a:lnTo>
                    <a:pt x="204" y="118"/>
                  </a:lnTo>
                  <a:lnTo>
                    <a:pt x="204" y="105"/>
                  </a:lnTo>
                  <a:lnTo>
                    <a:pt x="202" y="92"/>
                  </a:lnTo>
                  <a:lnTo>
                    <a:pt x="200" y="81"/>
                  </a:lnTo>
                  <a:lnTo>
                    <a:pt x="196" y="69"/>
                  </a:lnTo>
                  <a:lnTo>
                    <a:pt x="192" y="59"/>
                  </a:lnTo>
                  <a:lnTo>
                    <a:pt x="187" y="49"/>
                  </a:lnTo>
                  <a:lnTo>
                    <a:pt x="182" y="40"/>
                  </a:lnTo>
                  <a:lnTo>
                    <a:pt x="175" y="32"/>
                  </a:lnTo>
                  <a:lnTo>
                    <a:pt x="168" y="25"/>
                  </a:lnTo>
                  <a:lnTo>
                    <a:pt x="160" y="18"/>
                  </a:lnTo>
                  <a:lnTo>
                    <a:pt x="152" y="13"/>
                  </a:lnTo>
                  <a:lnTo>
                    <a:pt x="143" y="8"/>
                  </a:lnTo>
                  <a:lnTo>
                    <a:pt x="133" y="5"/>
                  </a:lnTo>
                  <a:lnTo>
                    <a:pt x="123" y="2"/>
                  </a:lnTo>
                  <a:lnTo>
                    <a:pt x="113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2" y="0"/>
                  </a:lnTo>
                  <a:lnTo>
                    <a:pt x="81" y="2"/>
                  </a:lnTo>
                  <a:lnTo>
                    <a:pt x="71" y="4"/>
                  </a:lnTo>
                  <a:lnTo>
                    <a:pt x="62" y="8"/>
                  </a:lnTo>
                  <a:lnTo>
                    <a:pt x="53" y="12"/>
                  </a:lnTo>
                  <a:lnTo>
                    <a:pt x="45" y="18"/>
                  </a:lnTo>
                  <a:lnTo>
                    <a:pt x="37" y="24"/>
                  </a:lnTo>
                  <a:lnTo>
                    <a:pt x="30" y="31"/>
                  </a:lnTo>
                  <a:lnTo>
                    <a:pt x="23" y="40"/>
                  </a:lnTo>
                  <a:lnTo>
                    <a:pt x="17" y="49"/>
                  </a:lnTo>
                  <a:lnTo>
                    <a:pt x="12" y="58"/>
                  </a:lnTo>
                  <a:lnTo>
                    <a:pt x="8" y="69"/>
                  </a:lnTo>
                  <a:lnTo>
                    <a:pt x="5" y="80"/>
                  </a:lnTo>
                  <a:lnTo>
                    <a:pt x="2" y="93"/>
                  </a:lnTo>
                  <a:lnTo>
                    <a:pt x="1" y="106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5"/>
                  </a:lnTo>
                  <a:lnTo>
                    <a:pt x="5" y="158"/>
                  </a:lnTo>
                  <a:lnTo>
                    <a:pt x="8" y="169"/>
                  </a:lnTo>
                  <a:lnTo>
                    <a:pt x="12" y="180"/>
                  </a:lnTo>
                  <a:lnTo>
                    <a:pt x="17" y="189"/>
                  </a:lnTo>
                  <a:lnTo>
                    <a:pt x="23" y="198"/>
                  </a:lnTo>
                  <a:lnTo>
                    <a:pt x="29" y="207"/>
                  </a:lnTo>
                  <a:lnTo>
                    <a:pt x="36" y="214"/>
                  </a:lnTo>
                  <a:lnTo>
                    <a:pt x="44" y="221"/>
                  </a:lnTo>
                  <a:lnTo>
                    <a:pt x="52" y="226"/>
                  </a:lnTo>
                  <a:lnTo>
                    <a:pt x="61" y="231"/>
                  </a:lnTo>
                  <a:lnTo>
                    <a:pt x="70" y="234"/>
                  </a:lnTo>
                  <a:lnTo>
                    <a:pt x="80" y="237"/>
                  </a:lnTo>
                  <a:lnTo>
                    <a:pt x="90" y="239"/>
                  </a:lnTo>
                  <a:lnTo>
                    <a:pt x="101" y="239"/>
                  </a:lnTo>
                  <a:lnTo>
                    <a:pt x="101" y="239"/>
                  </a:lnTo>
                  <a:lnTo>
                    <a:pt x="112" y="239"/>
                  </a:lnTo>
                  <a:lnTo>
                    <a:pt x="122" y="237"/>
                  </a:lnTo>
                  <a:lnTo>
                    <a:pt x="132" y="235"/>
                  </a:lnTo>
                  <a:lnTo>
                    <a:pt x="142" y="231"/>
                  </a:lnTo>
                  <a:lnTo>
                    <a:pt x="151" y="227"/>
                  </a:lnTo>
                  <a:lnTo>
                    <a:pt x="159" y="221"/>
                  </a:lnTo>
                  <a:lnTo>
                    <a:pt x="167" y="215"/>
                  </a:lnTo>
                  <a:lnTo>
                    <a:pt x="175" y="208"/>
                  </a:lnTo>
                  <a:lnTo>
                    <a:pt x="181" y="199"/>
                  </a:lnTo>
                  <a:lnTo>
                    <a:pt x="187" y="190"/>
                  </a:lnTo>
                  <a:lnTo>
                    <a:pt x="192" y="181"/>
                  </a:lnTo>
                  <a:lnTo>
                    <a:pt x="196" y="170"/>
                  </a:lnTo>
                  <a:lnTo>
                    <a:pt x="200" y="158"/>
                  </a:lnTo>
                  <a:lnTo>
                    <a:pt x="202" y="145"/>
                  </a:lnTo>
                  <a:lnTo>
                    <a:pt x="204" y="132"/>
                  </a:lnTo>
                  <a:lnTo>
                    <a:pt x="204" y="118"/>
                  </a:lnTo>
                  <a:lnTo>
                    <a:pt x="204" y="118"/>
                  </a:lnTo>
                  <a:close/>
                  <a:moveTo>
                    <a:pt x="159" y="119"/>
                  </a:moveTo>
                  <a:lnTo>
                    <a:pt x="159" y="119"/>
                  </a:lnTo>
                  <a:lnTo>
                    <a:pt x="158" y="135"/>
                  </a:lnTo>
                  <a:lnTo>
                    <a:pt x="155" y="150"/>
                  </a:lnTo>
                  <a:lnTo>
                    <a:pt x="150" y="163"/>
                  </a:lnTo>
                  <a:lnTo>
                    <a:pt x="143" y="174"/>
                  </a:lnTo>
                  <a:lnTo>
                    <a:pt x="140" y="179"/>
                  </a:lnTo>
                  <a:lnTo>
                    <a:pt x="135" y="183"/>
                  </a:lnTo>
                  <a:lnTo>
                    <a:pt x="131" y="187"/>
                  </a:lnTo>
                  <a:lnTo>
                    <a:pt x="126" y="191"/>
                  </a:lnTo>
                  <a:lnTo>
                    <a:pt x="120" y="193"/>
                  </a:lnTo>
                  <a:lnTo>
                    <a:pt x="115" y="195"/>
                  </a:lnTo>
                  <a:lnTo>
                    <a:pt x="109" y="196"/>
                  </a:lnTo>
                  <a:lnTo>
                    <a:pt x="103" y="197"/>
                  </a:lnTo>
                  <a:lnTo>
                    <a:pt x="103" y="197"/>
                  </a:lnTo>
                  <a:lnTo>
                    <a:pt x="96" y="196"/>
                  </a:lnTo>
                  <a:lnTo>
                    <a:pt x="90" y="195"/>
                  </a:lnTo>
                  <a:lnTo>
                    <a:pt x="85" y="194"/>
                  </a:lnTo>
                  <a:lnTo>
                    <a:pt x="79" y="192"/>
                  </a:lnTo>
                  <a:lnTo>
                    <a:pt x="74" y="189"/>
                  </a:lnTo>
                  <a:lnTo>
                    <a:pt x="70" y="185"/>
                  </a:lnTo>
                  <a:lnTo>
                    <a:pt x="65" y="181"/>
                  </a:lnTo>
                  <a:lnTo>
                    <a:pt x="61" y="177"/>
                  </a:lnTo>
                  <a:lnTo>
                    <a:pt x="58" y="171"/>
                  </a:lnTo>
                  <a:lnTo>
                    <a:pt x="55" y="166"/>
                  </a:lnTo>
                  <a:lnTo>
                    <a:pt x="52" y="159"/>
                  </a:lnTo>
                  <a:lnTo>
                    <a:pt x="50" y="152"/>
                  </a:lnTo>
                  <a:lnTo>
                    <a:pt x="47" y="136"/>
                  </a:lnTo>
                  <a:lnTo>
                    <a:pt x="45" y="118"/>
                  </a:lnTo>
                  <a:lnTo>
                    <a:pt x="45" y="118"/>
                  </a:lnTo>
                  <a:lnTo>
                    <a:pt x="46" y="102"/>
                  </a:lnTo>
                  <a:lnTo>
                    <a:pt x="49" y="87"/>
                  </a:lnTo>
                  <a:lnTo>
                    <a:pt x="54" y="74"/>
                  </a:lnTo>
                  <a:lnTo>
                    <a:pt x="57" y="68"/>
                  </a:lnTo>
                  <a:lnTo>
                    <a:pt x="60" y="63"/>
                  </a:lnTo>
                  <a:lnTo>
                    <a:pt x="64" y="59"/>
                  </a:lnTo>
                  <a:lnTo>
                    <a:pt x="68" y="54"/>
                  </a:lnTo>
                  <a:lnTo>
                    <a:pt x="73" y="51"/>
                  </a:lnTo>
                  <a:lnTo>
                    <a:pt x="77" y="48"/>
                  </a:lnTo>
                  <a:lnTo>
                    <a:pt x="83" y="46"/>
                  </a:lnTo>
                  <a:lnTo>
                    <a:pt x="88" y="44"/>
                  </a:lnTo>
                  <a:lnTo>
                    <a:pt x="94" y="43"/>
                  </a:lnTo>
                  <a:lnTo>
                    <a:pt x="100" y="43"/>
                  </a:lnTo>
                  <a:lnTo>
                    <a:pt x="100" y="43"/>
                  </a:lnTo>
                  <a:lnTo>
                    <a:pt x="107" y="43"/>
                  </a:lnTo>
                  <a:lnTo>
                    <a:pt x="113" y="44"/>
                  </a:lnTo>
                  <a:lnTo>
                    <a:pt x="119" y="46"/>
                  </a:lnTo>
                  <a:lnTo>
                    <a:pt x="125" y="48"/>
                  </a:lnTo>
                  <a:lnTo>
                    <a:pt x="130" y="51"/>
                  </a:lnTo>
                  <a:lnTo>
                    <a:pt x="135" y="55"/>
                  </a:lnTo>
                  <a:lnTo>
                    <a:pt x="139" y="59"/>
                  </a:lnTo>
                  <a:lnTo>
                    <a:pt x="143" y="63"/>
                  </a:lnTo>
                  <a:lnTo>
                    <a:pt x="147" y="69"/>
                  </a:lnTo>
                  <a:lnTo>
                    <a:pt x="150" y="75"/>
                  </a:lnTo>
                  <a:lnTo>
                    <a:pt x="153" y="81"/>
                  </a:lnTo>
                  <a:lnTo>
                    <a:pt x="155" y="88"/>
                  </a:lnTo>
                  <a:lnTo>
                    <a:pt x="158" y="103"/>
                  </a:lnTo>
                  <a:lnTo>
                    <a:pt x="159" y="119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8" name="Freeform 127"/>
            <p:cNvSpPr>
              <a:spLocks/>
            </p:cNvSpPr>
            <p:nvPr userDrawn="1"/>
          </p:nvSpPr>
          <p:spPr bwMode="auto">
            <a:xfrm>
              <a:off x="1309688" y="6362701"/>
              <a:ext cx="123825" cy="93663"/>
            </a:xfrm>
            <a:custGeom>
              <a:avLst/>
              <a:gdLst>
                <a:gd name="T0" fmla="*/ 179 w 313"/>
                <a:gd name="T1" fmla="*/ 235 h 235"/>
                <a:gd name="T2" fmla="*/ 206 w 313"/>
                <a:gd name="T3" fmla="*/ 131 h 235"/>
                <a:gd name="T4" fmla="*/ 313 w 313"/>
                <a:gd name="T5" fmla="*/ 235 h 235"/>
                <a:gd name="T6" fmla="*/ 269 w 313"/>
                <a:gd name="T7" fmla="*/ 53 h 235"/>
                <a:gd name="T8" fmla="*/ 273 w 313"/>
                <a:gd name="T9" fmla="*/ 47 h 235"/>
                <a:gd name="T10" fmla="*/ 283 w 313"/>
                <a:gd name="T11" fmla="*/ 40 h 235"/>
                <a:gd name="T12" fmla="*/ 289 w 313"/>
                <a:gd name="T13" fmla="*/ 39 h 235"/>
                <a:gd name="T14" fmla="*/ 300 w 313"/>
                <a:gd name="T15" fmla="*/ 40 h 235"/>
                <a:gd name="T16" fmla="*/ 307 w 313"/>
                <a:gd name="T17" fmla="*/ 44 h 235"/>
                <a:gd name="T18" fmla="*/ 307 w 313"/>
                <a:gd name="T19" fmla="*/ 5 h 235"/>
                <a:gd name="T20" fmla="*/ 291 w 313"/>
                <a:gd name="T21" fmla="*/ 0 h 235"/>
                <a:gd name="T22" fmla="*/ 284 w 313"/>
                <a:gd name="T23" fmla="*/ 0 h 235"/>
                <a:gd name="T24" fmla="*/ 270 w 313"/>
                <a:gd name="T25" fmla="*/ 2 h 235"/>
                <a:gd name="T26" fmla="*/ 258 w 313"/>
                <a:gd name="T27" fmla="*/ 8 h 235"/>
                <a:gd name="T28" fmla="*/ 247 w 313"/>
                <a:gd name="T29" fmla="*/ 19 h 235"/>
                <a:gd name="T30" fmla="*/ 238 w 313"/>
                <a:gd name="T31" fmla="*/ 35 h 235"/>
                <a:gd name="T32" fmla="*/ 179 w 313"/>
                <a:gd name="T33" fmla="*/ 94 h 235"/>
                <a:gd name="T34" fmla="*/ 135 w 313"/>
                <a:gd name="T35" fmla="*/ 5 h 235"/>
                <a:gd name="T36" fmla="*/ 108 w 313"/>
                <a:gd name="T37" fmla="*/ 94 h 235"/>
                <a:gd name="T38" fmla="*/ 75 w 313"/>
                <a:gd name="T39" fmla="*/ 35 h 235"/>
                <a:gd name="T40" fmla="*/ 66 w 313"/>
                <a:gd name="T41" fmla="*/ 19 h 235"/>
                <a:gd name="T42" fmla="*/ 56 w 313"/>
                <a:gd name="T43" fmla="*/ 8 h 235"/>
                <a:gd name="T44" fmla="*/ 43 w 313"/>
                <a:gd name="T45" fmla="*/ 2 h 235"/>
                <a:gd name="T46" fmla="*/ 29 w 313"/>
                <a:gd name="T47" fmla="*/ 0 h 235"/>
                <a:gd name="T48" fmla="*/ 23 w 313"/>
                <a:gd name="T49" fmla="*/ 0 h 235"/>
                <a:gd name="T50" fmla="*/ 6 w 313"/>
                <a:gd name="T51" fmla="*/ 5 h 235"/>
                <a:gd name="T52" fmla="*/ 6 w 313"/>
                <a:gd name="T53" fmla="*/ 44 h 235"/>
                <a:gd name="T54" fmla="*/ 14 w 313"/>
                <a:gd name="T55" fmla="*/ 40 h 235"/>
                <a:gd name="T56" fmla="*/ 25 w 313"/>
                <a:gd name="T57" fmla="*/ 39 h 235"/>
                <a:gd name="T58" fmla="*/ 31 w 313"/>
                <a:gd name="T59" fmla="*/ 40 h 235"/>
                <a:gd name="T60" fmla="*/ 41 w 313"/>
                <a:gd name="T61" fmla="*/ 47 h 235"/>
                <a:gd name="T62" fmla="*/ 73 w 313"/>
                <a:gd name="T63" fmla="*/ 107 h 235"/>
                <a:gd name="T64" fmla="*/ 49 w 313"/>
                <a:gd name="T65" fmla="*/ 235 h 235"/>
                <a:gd name="T66" fmla="*/ 135 w 313"/>
                <a:gd name="T67" fmla="*/ 13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235">
                  <a:moveTo>
                    <a:pt x="135" y="235"/>
                  </a:moveTo>
                  <a:lnTo>
                    <a:pt x="179" y="235"/>
                  </a:lnTo>
                  <a:lnTo>
                    <a:pt x="179" y="131"/>
                  </a:lnTo>
                  <a:lnTo>
                    <a:pt x="206" y="131"/>
                  </a:lnTo>
                  <a:lnTo>
                    <a:pt x="264" y="235"/>
                  </a:lnTo>
                  <a:lnTo>
                    <a:pt x="313" y="235"/>
                  </a:lnTo>
                  <a:lnTo>
                    <a:pt x="240" y="107"/>
                  </a:lnTo>
                  <a:lnTo>
                    <a:pt x="269" y="53"/>
                  </a:lnTo>
                  <a:lnTo>
                    <a:pt x="269" y="53"/>
                  </a:lnTo>
                  <a:lnTo>
                    <a:pt x="273" y="47"/>
                  </a:lnTo>
                  <a:lnTo>
                    <a:pt x="277" y="43"/>
                  </a:lnTo>
                  <a:lnTo>
                    <a:pt x="283" y="40"/>
                  </a:lnTo>
                  <a:lnTo>
                    <a:pt x="289" y="39"/>
                  </a:lnTo>
                  <a:lnTo>
                    <a:pt x="289" y="39"/>
                  </a:lnTo>
                  <a:lnTo>
                    <a:pt x="295" y="39"/>
                  </a:lnTo>
                  <a:lnTo>
                    <a:pt x="300" y="40"/>
                  </a:lnTo>
                  <a:lnTo>
                    <a:pt x="304" y="42"/>
                  </a:lnTo>
                  <a:lnTo>
                    <a:pt x="307" y="44"/>
                  </a:lnTo>
                  <a:lnTo>
                    <a:pt x="307" y="5"/>
                  </a:lnTo>
                  <a:lnTo>
                    <a:pt x="307" y="5"/>
                  </a:lnTo>
                  <a:lnTo>
                    <a:pt x="296" y="1"/>
                  </a:lnTo>
                  <a:lnTo>
                    <a:pt x="291" y="0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77" y="0"/>
                  </a:lnTo>
                  <a:lnTo>
                    <a:pt x="270" y="2"/>
                  </a:lnTo>
                  <a:lnTo>
                    <a:pt x="264" y="5"/>
                  </a:lnTo>
                  <a:lnTo>
                    <a:pt x="258" y="8"/>
                  </a:lnTo>
                  <a:lnTo>
                    <a:pt x="252" y="13"/>
                  </a:lnTo>
                  <a:lnTo>
                    <a:pt x="247" y="19"/>
                  </a:lnTo>
                  <a:lnTo>
                    <a:pt x="243" y="26"/>
                  </a:lnTo>
                  <a:lnTo>
                    <a:pt x="238" y="35"/>
                  </a:lnTo>
                  <a:lnTo>
                    <a:pt x="206" y="94"/>
                  </a:lnTo>
                  <a:lnTo>
                    <a:pt x="179" y="94"/>
                  </a:lnTo>
                  <a:lnTo>
                    <a:pt x="179" y="5"/>
                  </a:lnTo>
                  <a:lnTo>
                    <a:pt x="135" y="5"/>
                  </a:lnTo>
                  <a:lnTo>
                    <a:pt x="135" y="94"/>
                  </a:lnTo>
                  <a:lnTo>
                    <a:pt x="108" y="94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1" y="26"/>
                  </a:lnTo>
                  <a:lnTo>
                    <a:pt x="66" y="19"/>
                  </a:lnTo>
                  <a:lnTo>
                    <a:pt x="61" y="13"/>
                  </a:lnTo>
                  <a:lnTo>
                    <a:pt x="56" y="8"/>
                  </a:lnTo>
                  <a:lnTo>
                    <a:pt x="50" y="5"/>
                  </a:lnTo>
                  <a:lnTo>
                    <a:pt x="43" y="2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6" y="5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10" y="42"/>
                  </a:lnTo>
                  <a:lnTo>
                    <a:pt x="14" y="40"/>
                  </a:lnTo>
                  <a:lnTo>
                    <a:pt x="19" y="39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31" y="40"/>
                  </a:lnTo>
                  <a:lnTo>
                    <a:pt x="36" y="43"/>
                  </a:lnTo>
                  <a:lnTo>
                    <a:pt x="41" y="47"/>
                  </a:lnTo>
                  <a:lnTo>
                    <a:pt x="45" y="53"/>
                  </a:lnTo>
                  <a:lnTo>
                    <a:pt x="73" y="107"/>
                  </a:lnTo>
                  <a:lnTo>
                    <a:pt x="0" y="235"/>
                  </a:lnTo>
                  <a:lnTo>
                    <a:pt x="49" y="235"/>
                  </a:lnTo>
                  <a:lnTo>
                    <a:pt x="108" y="131"/>
                  </a:lnTo>
                  <a:lnTo>
                    <a:pt x="135" y="131"/>
                  </a:lnTo>
                  <a:lnTo>
                    <a:pt x="135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9" name="Freeform 128"/>
            <p:cNvSpPr>
              <a:spLocks/>
            </p:cNvSpPr>
            <p:nvPr userDrawn="1"/>
          </p:nvSpPr>
          <p:spPr bwMode="auto">
            <a:xfrm>
              <a:off x="1449388" y="6365876"/>
              <a:ext cx="73025" cy="90488"/>
            </a:xfrm>
            <a:custGeom>
              <a:avLst/>
              <a:gdLst>
                <a:gd name="T0" fmla="*/ 139 w 184"/>
                <a:gd name="T1" fmla="*/ 0 h 230"/>
                <a:gd name="T2" fmla="*/ 139 w 184"/>
                <a:gd name="T3" fmla="*/ 87 h 230"/>
                <a:gd name="T4" fmla="*/ 45 w 184"/>
                <a:gd name="T5" fmla="*/ 87 h 230"/>
                <a:gd name="T6" fmla="*/ 45 w 184"/>
                <a:gd name="T7" fmla="*/ 0 h 230"/>
                <a:gd name="T8" fmla="*/ 0 w 184"/>
                <a:gd name="T9" fmla="*/ 0 h 230"/>
                <a:gd name="T10" fmla="*/ 0 w 184"/>
                <a:gd name="T11" fmla="*/ 230 h 230"/>
                <a:gd name="T12" fmla="*/ 45 w 184"/>
                <a:gd name="T13" fmla="*/ 230 h 230"/>
                <a:gd name="T14" fmla="*/ 45 w 184"/>
                <a:gd name="T15" fmla="*/ 126 h 230"/>
                <a:gd name="T16" fmla="*/ 139 w 184"/>
                <a:gd name="T17" fmla="*/ 126 h 230"/>
                <a:gd name="T18" fmla="*/ 139 w 184"/>
                <a:gd name="T19" fmla="*/ 230 h 230"/>
                <a:gd name="T20" fmla="*/ 184 w 184"/>
                <a:gd name="T21" fmla="*/ 230 h 230"/>
                <a:gd name="T22" fmla="*/ 184 w 184"/>
                <a:gd name="T23" fmla="*/ 0 h 230"/>
                <a:gd name="T24" fmla="*/ 139 w 184"/>
                <a:gd name="T2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230">
                  <a:moveTo>
                    <a:pt x="139" y="0"/>
                  </a:moveTo>
                  <a:lnTo>
                    <a:pt x="139" y="87"/>
                  </a:lnTo>
                  <a:lnTo>
                    <a:pt x="45" y="87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45" y="230"/>
                  </a:lnTo>
                  <a:lnTo>
                    <a:pt x="45" y="126"/>
                  </a:lnTo>
                  <a:lnTo>
                    <a:pt x="139" y="126"/>
                  </a:lnTo>
                  <a:lnTo>
                    <a:pt x="139" y="230"/>
                  </a:lnTo>
                  <a:lnTo>
                    <a:pt x="184" y="230"/>
                  </a:lnTo>
                  <a:lnTo>
                    <a:pt x="184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0" name="Freeform 129"/>
            <p:cNvSpPr>
              <a:spLocks noEditPoints="1"/>
            </p:cNvSpPr>
            <p:nvPr userDrawn="1"/>
          </p:nvSpPr>
          <p:spPr bwMode="auto">
            <a:xfrm>
              <a:off x="1544638" y="6365876"/>
              <a:ext cx="100013" cy="90488"/>
            </a:xfrm>
            <a:custGeom>
              <a:avLst/>
              <a:gdLst>
                <a:gd name="T0" fmla="*/ 0 w 248"/>
                <a:gd name="T1" fmla="*/ 0 h 230"/>
                <a:gd name="T2" fmla="*/ 91 w 248"/>
                <a:gd name="T3" fmla="*/ 230 h 230"/>
                <a:gd name="T4" fmla="*/ 99 w 248"/>
                <a:gd name="T5" fmla="*/ 229 h 230"/>
                <a:gd name="T6" fmla="*/ 115 w 248"/>
                <a:gd name="T7" fmla="*/ 227 h 230"/>
                <a:gd name="T8" fmla="*/ 129 w 248"/>
                <a:gd name="T9" fmla="*/ 222 h 230"/>
                <a:gd name="T10" fmla="*/ 142 w 248"/>
                <a:gd name="T11" fmla="*/ 215 h 230"/>
                <a:gd name="T12" fmla="*/ 152 w 248"/>
                <a:gd name="T13" fmla="*/ 206 h 230"/>
                <a:gd name="T14" fmla="*/ 160 w 248"/>
                <a:gd name="T15" fmla="*/ 194 h 230"/>
                <a:gd name="T16" fmla="*/ 166 w 248"/>
                <a:gd name="T17" fmla="*/ 180 h 230"/>
                <a:gd name="T18" fmla="*/ 169 w 248"/>
                <a:gd name="T19" fmla="*/ 164 h 230"/>
                <a:gd name="T20" fmla="*/ 169 w 248"/>
                <a:gd name="T21" fmla="*/ 155 h 230"/>
                <a:gd name="T22" fmla="*/ 168 w 248"/>
                <a:gd name="T23" fmla="*/ 137 h 230"/>
                <a:gd name="T24" fmla="*/ 163 w 248"/>
                <a:gd name="T25" fmla="*/ 122 h 230"/>
                <a:gd name="T26" fmla="*/ 157 w 248"/>
                <a:gd name="T27" fmla="*/ 109 h 230"/>
                <a:gd name="T28" fmla="*/ 148 w 248"/>
                <a:gd name="T29" fmla="*/ 99 h 230"/>
                <a:gd name="T30" fmla="*/ 137 w 248"/>
                <a:gd name="T31" fmla="*/ 91 h 230"/>
                <a:gd name="T32" fmla="*/ 124 w 248"/>
                <a:gd name="T33" fmla="*/ 85 h 230"/>
                <a:gd name="T34" fmla="*/ 109 w 248"/>
                <a:gd name="T35" fmla="*/ 81 h 230"/>
                <a:gd name="T36" fmla="*/ 93 w 248"/>
                <a:gd name="T37" fmla="*/ 80 h 230"/>
                <a:gd name="T38" fmla="*/ 45 w 248"/>
                <a:gd name="T39" fmla="*/ 0 h 230"/>
                <a:gd name="T40" fmla="*/ 45 w 248"/>
                <a:gd name="T41" fmla="*/ 117 h 230"/>
                <a:gd name="T42" fmla="*/ 89 w 248"/>
                <a:gd name="T43" fmla="*/ 117 h 230"/>
                <a:gd name="T44" fmla="*/ 105 w 248"/>
                <a:gd name="T45" fmla="*/ 120 h 230"/>
                <a:gd name="T46" fmla="*/ 116 w 248"/>
                <a:gd name="T47" fmla="*/ 127 h 230"/>
                <a:gd name="T48" fmla="*/ 124 w 248"/>
                <a:gd name="T49" fmla="*/ 138 h 230"/>
                <a:gd name="T50" fmla="*/ 126 w 248"/>
                <a:gd name="T51" fmla="*/ 155 h 230"/>
                <a:gd name="T52" fmla="*/ 126 w 248"/>
                <a:gd name="T53" fmla="*/ 163 h 230"/>
                <a:gd name="T54" fmla="*/ 121 w 248"/>
                <a:gd name="T55" fmla="*/ 177 h 230"/>
                <a:gd name="T56" fmla="*/ 112 w 248"/>
                <a:gd name="T57" fmla="*/ 187 h 230"/>
                <a:gd name="T58" fmla="*/ 98 w 248"/>
                <a:gd name="T59" fmla="*/ 192 h 230"/>
                <a:gd name="T60" fmla="*/ 45 w 248"/>
                <a:gd name="T61" fmla="*/ 192 h 230"/>
                <a:gd name="T62" fmla="*/ 248 w 248"/>
                <a:gd name="T63" fmla="*/ 0 h 230"/>
                <a:gd name="T64" fmla="*/ 203 w 248"/>
                <a:gd name="T6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8" h="230">
                  <a:moveTo>
                    <a:pt x="45" y="0"/>
                  </a:moveTo>
                  <a:lnTo>
                    <a:pt x="0" y="0"/>
                  </a:lnTo>
                  <a:lnTo>
                    <a:pt x="0" y="230"/>
                  </a:lnTo>
                  <a:lnTo>
                    <a:pt x="91" y="230"/>
                  </a:lnTo>
                  <a:lnTo>
                    <a:pt x="91" y="230"/>
                  </a:lnTo>
                  <a:lnTo>
                    <a:pt x="99" y="229"/>
                  </a:lnTo>
                  <a:lnTo>
                    <a:pt x="107" y="228"/>
                  </a:lnTo>
                  <a:lnTo>
                    <a:pt x="115" y="227"/>
                  </a:lnTo>
                  <a:lnTo>
                    <a:pt x="122" y="225"/>
                  </a:lnTo>
                  <a:lnTo>
                    <a:pt x="129" y="222"/>
                  </a:lnTo>
                  <a:lnTo>
                    <a:pt x="136" y="219"/>
                  </a:lnTo>
                  <a:lnTo>
                    <a:pt x="142" y="215"/>
                  </a:lnTo>
                  <a:lnTo>
                    <a:pt x="147" y="211"/>
                  </a:lnTo>
                  <a:lnTo>
                    <a:pt x="152" y="206"/>
                  </a:lnTo>
                  <a:lnTo>
                    <a:pt x="157" y="200"/>
                  </a:lnTo>
                  <a:lnTo>
                    <a:pt x="160" y="194"/>
                  </a:lnTo>
                  <a:lnTo>
                    <a:pt x="163" y="187"/>
                  </a:lnTo>
                  <a:lnTo>
                    <a:pt x="166" y="180"/>
                  </a:lnTo>
                  <a:lnTo>
                    <a:pt x="168" y="172"/>
                  </a:lnTo>
                  <a:lnTo>
                    <a:pt x="169" y="164"/>
                  </a:lnTo>
                  <a:lnTo>
                    <a:pt x="169" y="155"/>
                  </a:lnTo>
                  <a:lnTo>
                    <a:pt x="169" y="155"/>
                  </a:lnTo>
                  <a:lnTo>
                    <a:pt x="169" y="146"/>
                  </a:lnTo>
                  <a:lnTo>
                    <a:pt x="168" y="137"/>
                  </a:lnTo>
                  <a:lnTo>
                    <a:pt x="166" y="129"/>
                  </a:lnTo>
                  <a:lnTo>
                    <a:pt x="163" y="122"/>
                  </a:lnTo>
                  <a:lnTo>
                    <a:pt x="160" y="115"/>
                  </a:lnTo>
                  <a:lnTo>
                    <a:pt x="157" y="109"/>
                  </a:lnTo>
                  <a:lnTo>
                    <a:pt x="152" y="104"/>
                  </a:lnTo>
                  <a:lnTo>
                    <a:pt x="148" y="99"/>
                  </a:lnTo>
                  <a:lnTo>
                    <a:pt x="142" y="94"/>
                  </a:lnTo>
                  <a:lnTo>
                    <a:pt x="137" y="91"/>
                  </a:lnTo>
                  <a:lnTo>
                    <a:pt x="130" y="88"/>
                  </a:lnTo>
                  <a:lnTo>
                    <a:pt x="124" y="85"/>
                  </a:lnTo>
                  <a:lnTo>
                    <a:pt x="117" y="83"/>
                  </a:lnTo>
                  <a:lnTo>
                    <a:pt x="109" y="81"/>
                  </a:lnTo>
                  <a:lnTo>
                    <a:pt x="101" y="81"/>
                  </a:lnTo>
                  <a:lnTo>
                    <a:pt x="93" y="80"/>
                  </a:lnTo>
                  <a:lnTo>
                    <a:pt x="45" y="80"/>
                  </a:lnTo>
                  <a:lnTo>
                    <a:pt x="45" y="0"/>
                  </a:lnTo>
                  <a:close/>
                  <a:moveTo>
                    <a:pt x="45" y="192"/>
                  </a:moveTo>
                  <a:lnTo>
                    <a:pt x="45" y="117"/>
                  </a:lnTo>
                  <a:lnTo>
                    <a:pt x="89" y="117"/>
                  </a:lnTo>
                  <a:lnTo>
                    <a:pt x="89" y="117"/>
                  </a:lnTo>
                  <a:lnTo>
                    <a:pt x="98" y="118"/>
                  </a:lnTo>
                  <a:lnTo>
                    <a:pt x="105" y="120"/>
                  </a:lnTo>
                  <a:lnTo>
                    <a:pt x="111" y="123"/>
                  </a:lnTo>
                  <a:lnTo>
                    <a:pt x="116" y="127"/>
                  </a:lnTo>
                  <a:lnTo>
                    <a:pt x="121" y="132"/>
                  </a:lnTo>
                  <a:lnTo>
                    <a:pt x="124" y="138"/>
                  </a:lnTo>
                  <a:lnTo>
                    <a:pt x="126" y="147"/>
                  </a:lnTo>
                  <a:lnTo>
                    <a:pt x="126" y="155"/>
                  </a:lnTo>
                  <a:lnTo>
                    <a:pt x="126" y="155"/>
                  </a:lnTo>
                  <a:lnTo>
                    <a:pt x="126" y="163"/>
                  </a:lnTo>
                  <a:lnTo>
                    <a:pt x="124" y="171"/>
                  </a:lnTo>
                  <a:lnTo>
                    <a:pt x="121" y="177"/>
                  </a:lnTo>
                  <a:lnTo>
                    <a:pt x="117" y="182"/>
                  </a:lnTo>
                  <a:lnTo>
                    <a:pt x="112" y="187"/>
                  </a:lnTo>
                  <a:lnTo>
                    <a:pt x="106" y="190"/>
                  </a:lnTo>
                  <a:lnTo>
                    <a:pt x="98" y="192"/>
                  </a:lnTo>
                  <a:lnTo>
                    <a:pt x="89" y="192"/>
                  </a:lnTo>
                  <a:lnTo>
                    <a:pt x="45" y="192"/>
                  </a:lnTo>
                  <a:close/>
                  <a:moveTo>
                    <a:pt x="248" y="230"/>
                  </a:moveTo>
                  <a:lnTo>
                    <a:pt x="248" y="0"/>
                  </a:lnTo>
                  <a:lnTo>
                    <a:pt x="203" y="0"/>
                  </a:lnTo>
                  <a:lnTo>
                    <a:pt x="203" y="230"/>
                  </a:lnTo>
                  <a:lnTo>
                    <a:pt x="248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1" name="Freeform 130"/>
            <p:cNvSpPr>
              <a:spLocks noEditPoints="1"/>
            </p:cNvSpPr>
            <p:nvPr userDrawn="1"/>
          </p:nvSpPr>
          <p:spPr bwMode="auto">
            <a:xfrm>
              <a:off x="1662113" y="6362701"/>
              <a:ext cx="77788" cy="95250"/>
            </a:xfrm>
            <a:custGeom>
              <a:avLst/>
              <a:gdLst>
                <a:gd name="T0" fmla="*/ 196 w 196"/>
                <a:gd name="T1" fmla="*/ 114 h 239"/>
                <a:gd name="T2" fmla="*/ 195 w 196"/>
                <a:gd name="T3" fmla="*/ 92 h 239"/>
                <a:gd name="T4" fmla="*/ 190 w 196"/>
                <a:gd name="T5" fmla="*/ 70 h 239"/>
                <a:gd name="T6" fmla="*/ 183 w 196"/>
                <a:gd name="T7" fmla="*/ 51 h 239"/>
                <a:gd name="T8" fmla="*/ 173 w 196"/>
                <a:gd name="T9" fmla="*/ 34 h 239"/>
                <a:gd name="T10" fmla="*/ 159 w 196"/>
                <a:gd name="T11" fmla="*/ 20 h 239"/>
                <a:gd name="T12" fmla="*/ 143 w 196"/>
                <a:gd name="T13" fmla="*/ 9 h 239"/>
                <a:gd name="T14" fmla="*/ 123 w 196"/>
                <a:gd name="T15" fmla="*/ 2 h 239"/>
                <a:gd name="T16" fmla="*/ 100 w 196"/>
                <a:gd name="T17" fmla="*/ 0 h 239"/>
                <a:gd name="T18" fmla="*/ 89 w 196"/>
                <a:gd name="T19" fmla="*/ 0 h 239"/>
                <a:gd name="T20" fmla="*/ 69 w 196"/>
                <a:gd name="T21" fmla="*/ 4 h 239"/>
                <a:gd name="T22" fmla="*/ 51 w 196"/>
                <a:gd name="T23" fmla="*/ 12 h 239"/>
                <a:gd name="T24" fmla="*/ 35 w 196"/>
                <a:gd name="T25" fmla="*/ 23 h 239"/>
                <a:gd name="T26" fmla="*/ 21 w 196"/>
                <a:gd name="T27" fmla="*/ 38 h 239"/>
                <a:gd name="T28" fmla="*/ 11 w 196"/>
                <a:gd name="T29" fmla="*/ 57 h 239"/>
                <a:gd name="T30" fmla="*/ 4 w 196"/>
                <a:gd name="T31" fmla="*/ 79 h 239"/>
                <a:gd name="T32" fmla="*/ 0 w 196"/>
                <a:gd name="T33" fmla="*/ 105 h 239"/>
                <a:gd name="T34" fmla="*/ 0 w 196"/>
                <a:gd name="T35" fmla="*/ 119 h 239"/>
                <a:gd name="T36" fmla="*/ 2 w 196"/>
                <a:gd name="T37" fmla="*/ 147 h 239"/>
                <a:gd name="T38" fmla="*/ 8 w 196"/>
                <a:gd name="T39" fmla="*/ 173 h 239"/>
                <a:gd name="T40" fmla="*/ 18 w 196"/>
                <a:gd name="T41" fmla="*/ 193 h 239"/>
                <a:gd name="T42" fmla="*/ 30 w 196"/>
                <a:gd name="T43" fmla="*/ 209 h 239"/>
                <a:gd name="T44" fmla="*/ 36 w 196"/>
                <a:gd name="T45" fmla="*/ 215 h 239"/>
                <a:gd name="T46" fmla="*/ 51 w 196"/>
                <a:gd name="T47" fmla="*/ 226 h 239"/>
                <a:gd name="T48" fmla="*/ 68 w 196"/>
                <a:gd name="T49" fmla="*/ 234 h 239"/>
                <a:gd name="T50" fmla="*/ 88 w 196"/>
                <a:gd name="T51" fmla="*/ 239 h 239"/>
                <a:gd name="T52" fmla="*/ 99 w 196"/>
                <a:gd name="T53" fmla="*/ 239 h 239"/>
                <a:gd name="T54" fmla="*/ 124 w 196"/>
                <a:gd name="T55" fmla="*/ 237 h 239"/>
                <a:gd name="T56" fmla="*/ 145 w 196"/>
                <a:gd name="T57" fmla="*/ 231 h 239"/>
                <a:gd name="T58" fmla="*/ 153 w 196"/>
                <a:gd name="T59" fmla="*/ 227 h 239"/>
                <a:gd name="T60" fmla="*/ 169 w 196"/>
                <a:gd name="T61" fmla="*/ 217 h 239"/>
                <a:gd name="T62" fmla="*/ 151 w 196"/>
                <a:gd name="T63" fmla="*/ 180 h 239"/>
                <a:gd name="T64" fmla="*/ 139 w 196"/>
                <a:gd name="T65" fmla="*/ 188 h 239"/>
                <a:gd name="T66" fmla="*/ 128 w 196"/>
                <a:gd name="T67" fmla="*/ 194 h 239"/>
                <a:gd name="T68" fmla="*/ 115 w 196"/>
                <a:gd name="T69" fmla="*/ 197 h 239"/>
                <a:gd name="T70" fmla="*/ 101 w 196"/>
                <a:gd name="T71" fmla="*/ 199 h 239"/>
                <a:gd name="T72" fmla="*/ 91 w 196"/>
                <a:gd name="T73" fmla="*/ 198 h 239"/>
                <a:gd name="T74" fmla="*/ 72 w 196"/>
                <a:gd name="T75" fmla="*/ 191 h 239"/>
                <a:gd name="T76" fmla="*/ 57 w 196"/>
                <a:gd name="T77" fmla="*/ 175 h 239"/>
                <a:gd name="T78" fmla="*/ 47 w 196"/>
                <a:gd name="T79" fmla="*/ 151 h 239"/>
                <a:gd name="T80" fmla="*/ 195 w 196"/>
                <a:gd name="T81" fmla="*/ 135 h 239"/>
                <a:gd name="T82" fmla="*/ 196 w 196"/>
                <a:gd name="T83" fmla="*/ 126 h 239"/>
                <a:gd name="T84" fmla="*/ 196 w 196"/>
                <a:gd name="T85" fmla="*/ 114 h 239"/>
                <a:gd name="T86" fmla="*/ 45 w 196"/>
                <a:gd name="T87" fmla="*/ 98 h 239"/>
                <a:gd name="T88" fmla="*/ 50 w 196"/>
                <a:gd name="T89" fmla="*/ 73 h 239"/>
                <a:gd name="T90" fmla="*/ 61 w 196"/>
                <a:gd name="T91" fmla="*/ 55 h 239"/>
                <a:gd name="T92" fmla="*/ 76 w 196"/>
                <a:gd name="T93" fmla="*/ 44 h 239"/>
                <a:gd name="T94" fmla="*/ 97 w 196"/>
                <a:gd name="T95" fmla="*/ 40 h 239"/>
                <a:gd name="T96" fmla="*/ 104 w 196"/>
                <a:gd name="T97" fmla="*/ 41 h 239"/>
                <a:gd name="T98" fmla="*/ 116 w 196"/>
                <a:gd name="T99" fmla="*/ 43 h 239"/>
                <a:gd name="T100" fmla="*/ 126 w 196"/>
                <a:gd name="T101" fmla="*/ 47 h 239"/>
                <a:gd name="T102" fmla="*/ 137 w 196"/>
                <a:gd name="T103" fmla="*/ 57 h 239"/>
                <a:gd name="T104" fmla="*/ 147 w 196"/>
                <a:gd name="T105" fmla="*/ 76 h 239"/>
                <a:gd name="T106" fmla="*/ 151 w 196"/>
                <a:gd name="T107" fmla="*/ 9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6" h="239">
                  <a:moveTo>
                    <a:pt x="196" y="114"/>
                  </a:moveTo>
                  <a:lnTo>
                    <a:pt x="196" y="114"/>
                  </a:lnTo>
                  <a:lnTo>
                    <a:pt x="196" y="103"/>
                  </a:lnTo>
                  <a:lnTo>
                    <a:pt x="195" y="92"/>
                  </a:lnTo>
                  <a:lnTo>
                    <a:pt x="193" y="81"/>
                  </a:lnTo>
                  <a:lnTo>
                    <a:pt x="190" y="70"/>
                  </a:lnTo>
                  <a:lnTo>
                    <a:pt x="187" y="60"/>
                  </a:lnTo>
                  <a:lnTo>
                    <a:pt x="183" y="51"/>
                  </a:lnTo>
                  <a:lnTo>
                    <a:pt x="178" y="42"/>
                  </a:lnTo>
                  <a:lnTo>
                    <a:pt x="173" y="34"/>
                  </a:lnTo>
                  <a:lnTo>
                    <a:pt x="166" y="26"/>
                  </a:lnTo>
                  <a:lnTo>
                    <a:pt x="159" y="20"/>
                  </a:lnTo>
                  <a:lnTo>
                    <a:pt x="151" y="14"/>
                  </a:lnTo>
                  <a:lnTo>
                    <a:pt x="143" y="9"/>
                  </a:lnTo>
                  <a:lnTo>
                    <a:pt x="133" y="5"/>
                  </a:lnTo>
                  <a:lnTo>
                    <a:pt x="123" y="2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89" y="0"/>
                  </a:lnTo>
                  <a:lnTo>
                    <a:pt x="79" y="2"/>
                  </a:lnTo>
                  <a:lnTo>
                    <a:pt x="69" y="4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5" y="23"/>
                  </a:lnTo>
                  <a:lnTo>
                    <a:pt x="28" y="30"/>
                  </a:lnTo>
                  <a:lnTo>
                    <a:pt x="21" y="38"/>
                  </a:lnTo>
                  <a:lnTo>
                    <a:pt x="16" y="47"/>
                  </a:lnTo>
                  <a:lnTo>
                    <a:pt x="11" y="57"/>
                  </a:lnTo>
                  <a:lnTo>
                    <a:pt x="7" y="68"/>
                  </a:lnTo>
                  <a:lnTo>
                    <a:pt x="4" y="79"/>
                  </a:lnTo>
                  <a:lnTo>
                    <a:pt x="2" y="92"/>
                  </a:lnTo>
                  <a:lnTo>
                    <a:pt x="0" y="10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34"/>
                  </a:lnTo>
                  <a:lnTo>
                    <a:pt x="2" y="147"/>
                  </a:lnTo>
                  <a:lnTo>
                    <a:pt x="5" y="161"/>
                  </a:lnTo>
                  <a:lnTo>
                    <a:pt x="8" y="173"/>
                  </a:lnTo>
                  <a:lnTo>
                    <a:pt x="13" y="184"/>
                  </a:lnTo>
                  <a:lnTo>
                    <a:pt x="18" y="193"/>
                  </a:lnTo>
                  <a:lnTo>
                    <a:pt x="24" y="202"/>
                  </a:lnTo>
                  <a:lnTo>
                    <a:pt x="30" y="209"/>
                  </a:lnTo>
                  <a:lnTo>
                    <a:pt x="30" y="209"/>
                  </a:lnTo>
                  <a:lnTo>
                    <a:pt x="36" y="215"/>
                  </a:lnTo>
                  <a:lnTo>
                    <a:pt x="43" y="221"/>
                  </a:lnTo>
                  <a:lnTo>
                    <a:pt x="51" y="226"/>
                  </a:lnTo>
                  <a:lnTo>
                    <a:pt x="59" y="230"/>
                  </a:lnTo>
                  <a:lnTo>
                    <a:pt x="68" y="234"/>
                  </a:lnTo>
                  <a:lnTo>
                    <a:pt x="77" y="237"/>
                  </a:lnTo>
                  <a:lnTo>
                    <a:pt x="88" y="239"/>
                  </a:lnTo>
                  <a:lnTo>
                    <a:pt x="99" y="239"/>
                  </a:lnTo>
                  <a:lnTo>
                    <a:pt x="99" y="239"/>
                  </a:lnTo>
                  <a:lnTo>
                    <a:pt x="112" y="239"/>
                  </a:lnTo>
                  <a:lnTo>
                    <a:pt x="124" y="237"/>
                  </a:lnTo>
                  <a:lnTo>
                    <a:pt x="135" y="235"/>
                  </a:lnTo>
                  <a:lnTo>
                    <a:pt x="145" y="231"/>
                  </a:lnTo>
                  <a:lnTo>
                    <a:pt x="145" y="231"/>
                  </a:lnTo>
                  <a:lnTo>
                    <a:pt x="153" y="227"/>
                  </a:lnTo>
                  <a:lnTo>
                    <a:pt x="161" y="222"/>
                  </a:lnTo>
                  <a:lnTo>
                    <a:pt x="169" y="217"/>
                  </a:lnTo>
                  <a:lnTo>
                    <a:pt x="178" y="209"/>
                  </a:lnTo>
                  <a:lnTo>
                    <a:pt x="151" y="180"/>
                  </a:lnTo>
                  <a:lnTo>
                    <a:pt x="151" y="180"/>
                  </a:lnTo>
                  <a:lnTo>
                    <a:pt x="139" y="188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2" y="196"/>
                  </a:lnTo>
                  <a:lnTo>
                    <a:pt x="115" y="197"/>
                  </a:lnTo>
                  <a:lnTo>
                    <a:pt x="109" y="198"/>
                  </a:lnTo>
                  <a:lnTo>
                    <a:pt x="101" y="199"/>
                  </a:lnTo>
                  <a:lnTo>
                    <a:pt x="101" y="199"/>
                  </a:lnTo>
                  <a:lnTo>
                    <a:pt x="91" y="198"/>
                  </a:lnTo>
                  <a:lnTo>
                    <a:pt x="81" y="195"/>
                  </a:lnTo>
                  <a:lnTo>
                    <a:pt x="72" y="191"/>
                  </a:lnTo>
                  <a:lnTo>
                    <a:pt x="64" y="184"/>
                  </a:lnTo>
                  <a:lnTo>
                    <a:pt x="57" y="175"/>
                  </a:lnTo>
                  <a:lnTo>
                    <a:pt x="51" y="164"/>
                  </a:lnTo>
                  <a:lnTo>
                    <a:pt x="47" y="151"/>
                  </a:lnTo>
                  <a:lnTo>
                    <a:pt x="44" y="135"/>
                  </a:lnTo>
                  <a:lnTo>
                    <a:pt x="195" y="135"/>
                  </a:lnTo>
                  <a:lnTo>
                    <a:pt x="195" y="135"/>
                  </a:lnTo>
                  <a:lnTo>
                    <a:pt x="196" y="126"/>
                  </a:lnTo>
                  <a:lnTo>
                    <a:pt x="196" y="114"/>
                  </a:lnTo>
                  <a:lnTo>
                    <a:pt x="196" y="114"/>
                  </a:lnTo>
                  <a:close/>
                  <a:moveTo>
                    <a:pt x="45" y="98"/>
                  </a:moveTo>
                  <a:lnTo>
                    <a:pt x="45" y="98"/>
                  </a:lnTo>
                  <a:lnTo>
                    <a:pt x="47" y="85"/>
                  </a:lnTo>
                  <a:lnTo>
                    <a:pt x="50" y="73"/>
                  </a:lnTo>
                  <a:lnTo>
                    <a:pt x="55" y="64"/>
                  </a:lnTo>
                  <a:lnTo>
                    <a:pt x="61" y="55"/>
                  </a:lnTo>
                  <a:lnTo>
                    <a:pt x="68" y="49"/>
                  </a:lnTo>
                  <a:lnTo>
                    <a:pt x="76" y="44"/>
                  </a:lnTo>
                  <a:lnTo>
                    <a:pt x="86" y="41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104" y="41"/>
                  </a:lnTo>
                  <a:lnTo>
                    <a:pt x="110" y="42"/>
                  </a:lnTo>
                  <a:lnTo>
                    <a:pt x="116" y="43"/>
                  </a:lnTo>
                  <a:lnTo>
                    <a:pt x="121" y="45"/>
                  </a:lnTo>
                  <a:lnTo>
                    <a:pt x="126" y="47"/>
                  </a:lnTo>
                  <a:lnTo>
                    <a:pt x="130" y="50"/>
                  </a:lnTo>
                  <a:lnTo>
                    <a:pt x="137" y="57"/>
                  </a:lnTo>
                  <a:lnTo>
                    <a:pt x="143" y="66"/>
                  </a:lnTo>
                  <a:lnTo>
                    <a:pt x="147" y="76"/>
                  </a:lnTo>
                  <a:lnTo>
                    <a:pt x="150" y="86"/>
                  </a:lnTo>
                  <a:lnTo>
                    <a:pt x="151" y="98"/>
                  </a:lnTo>
                  <a:lnTo>
                    <a:pt x="45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2" name="Freeform 131"/>
            <p:cNvSpPr>
              <a:spLocks/>
            </p:cNvSpPr>
            <p:nvPr userDrawn="1"/>
          </p:nvSpPr>
          <p:spPr bwMode="auto">
            <a:xfrm>
              <a:off x="1793875" y="6362701"/>
              <a:ext cx="71438" cy="95250"/>
            </a:xfrm>
            <a:custGeom>
              <a:avLst/>
              <a:gdLst>
                <a:gd name="T0" fmla="*/ 92 w 177"/>
                <a:gd name="T1" fmla="*/ 131 h 239"/>
                <a:gd name="T2" fmla="*/ 117 w 177"/>
                <a:gd name="T3" fmla="*/ 137 h 239"/>
                <a:gd name="T4" fmla="*/ 129 w 177"/>
                <a:gd name="T5" fmla="*/ 153 h 239"/>
                <a:gd name="T6" fmla="*/ 132 w 177"/>
                <a:gd name="T7" fmla="*/ 166 h 239"/>
                <a:gd name="T8" fmla="*/ 126 w 177"/>
                <a:gd name="T9" fmla="*/ 185 h 239"/>
                <a:gd name="T10" fmla="*/ 106 w 177"/>
                <a:gd name="T11" fmla="*/ 198 h 239"/>
                <a:gd name="T12" fmla="*/ 85 w 177"/>
                <a:gd name="T13" fmla="*/ 201 h 239"/>
                <a:gd name="T14" fmla="*/ 60 w 177"/>
                <a:gd name="T15" fmla="*/ 197 h 239"/>
                <a:gd name="T16" fmla="*/ 36 w 177"/>
                <a:gd name="T17" fmla="*/ 187 h 239"/>
                <a:gd name="T18" fmla="*/ 0 w 177"/>
                <a:gd name="T19" fmla="*/ 210 h 239"/>
                <a:gd name="T20" fmla="*/ 18 w 177"/>
                <a:gd name="T21" fmla="*/ 222 h 239"/>
                <a:gd name="T22" fmla="*/ 49 w 177"/>
                <a:gd name="T23" fmla="*/ 235 h 239"/>
                <a:gd name="T24" fmla="*/ 83 w 177"/>
                <a:gd name="T25" fmla="*/ 239 h 239"/>
                <a:gd name="T26" fmla="*/ 106 w 177"/>
                <a:gd name="T27" fmla="*/ 238 h 239"/>
                <a:gd name="T28" fmla="*/ 133 w 177"/>
                <a:gd name="T29" fmla="*/ 231 h 239"/>
                <a:gd name="T30" fmla="*/ 154 w 177"/>
                <a:gd name="T31" fmla="*/ 218 h 239"/>
                <a:gd name="T32" fmla="*/ 168 w 177"/>
                <a:gd name="T33" fmla="*/ 202 h 239"/>
                <a:gd name="T34" fmla="*/ 175 w 177"/>
                <a:gd name="T35" fmla="*/ 182 h 239"/>
                <a:gd name="T36" fmla="*/ 177 w 177"/>
                <a:gd name="T37" fmla="*/ 168 h 239"/>
                <a:gd name="T38" fmla="*/ 168 w 177"/>
                <a:gd name="T39" fmla="*/ 137 h 239"/>
                <a:gd name="T40" fmla="*/ 148 w 177"/>
                <a:gd name="T41" fmla="*/ 118 h 239"/>
                <a:gd name="T42" fmla="*/ 133 w 177"/>
                <a:gd name="T43" fmla="*/ 112 h 239"/>
                <a:gd name="T44" fmla="*/ 154 w 177"/>
                <a:gd name="T45" fmla="*/ 99 h 239"/>
                <a:gd name="T46" fmla="*/ 167 w 177"/>
                <a:gd name="T47" fmla="*/ 80 h 239"/>
                <a:gd name="T48" fmla="*/ 170 w 177"/>
                <a:gd name="T49" fmla="*/ 64 h 239"/>
                <a:gd name="T50" fmla="*/ 167 w 177"/>
                <a:gd name="T51" fmla="*/ 45 h 239"/>
                <a:gd name="T52" fmla="*/ 158 w 177"/>
                <a:gd name="T53" fmla="*/ 28 h 239"/>
                <a:gd name="T54" fmla="*/ 144 w 177"/>
                <a:gd name="T55" fmla="*/ 15 h 239"/>
                <a:gd name="T56" fmla="*/ 123 w 177"/>
                <a:gd name="T57" fmla="*/ 5 h 239"/>
                <a:gd name="T58" fmla="*/ 95 w 177"/>
                <a:gd name="T59" fmla="*/ 0 h 239"/>
                <a:gd name="T60" fmla="*/ 74 w 177"/>
                <a:gd name="T61" fmla="*/ 0 h 239"/>
                <a:gd name="T62" fmla="*/ 43 w 177"/>
                <a:gd name="T63" fmla="*/ 7 h 239"/>
                <a:gd name="T64" fmla="*/ 15 w 177"/>
                <a:gd name="T65" fmla="*/ 20 h 239"/>
                <a:gd name="T66" fmla="*/ 27 w 177"/>
                <a:gd name="T67" fmla="*/ 60 h 239"/>
                <a:gd name="T68" fmla="*/ 56 w 177"/>
                <a:gd name="T69" fmla="*/ 44 h 239"/>
                <a:gd name="T70" fmla="*/ 79 w 177"/>
                <a:gd name="T71" fmla="*/ 39 h 239"/>
                <a:gd name="T72" fmla="*/ 96 w 177"/>
                <a:gd name="T73" fmla="*/ 39 h 239"/>
                <a:gd name="T74" fmla="*/ 116 w 177"/>
                <a:gd name="T75" fmla="*/ 47 h 239"/>
                <a:gd name="T76" fmla="*/ 125 w 177"/>
                <a:gd name="T77" fmla="*/ 62 h 239"/>
                <a:gd name="T78" fmla="*/ 125 w 177"/>
                <a:gd name="T79" fmla="*/ 72 h 239"/>
                <a:gd name="T80" fmla="*/ 117 w 177"/>
                <a:gd name="T81" fmla="*/ 86 h 239"/>
                <a:gd name="T82" fmla="*/ 99 w 177"/>
                <a:gd name="T83" fmla="*/ 94 h 239"/>
                <a:gd name="T84" fmla="*/ 61 w 177"/>
                <a:gd name="T85" fmla="*/ 13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7" h="239">
                  <a:moveTo>
                    <a:pt x="61" y="131"/>
                  </a:moveTo>
                  <a:lnTo>
                    <a:pt x="92" y="131"/>
                  </a:lnTo>
                  <a:lnTo>
                    <a:pt x="92" y="131"/>
                  </a:lnTo>
                  <a:lnTo>
                    <a:pt x="102" y="132"/>
                  </a:lnTo>
                  <a:lnTo>
                    <a:pt x="110" y="134"/>
                  </a:lnTo>
                  <a:lnTo>
                    <a:pt x="117" y="137"/>
                  </a:lnTo>
                  <a:lnTo>
                    <a:pt x="122" y="142"/>
                  </a:lnTo>
                  <a:lnTo>
                    <a:pt x="126" y="147"/>
                  </a:lnTo>
                  <a:lnTo>
                    <a:pt x="129" y="153"/>
                  </a:lnTo>
                  <a:lnTo>
                    <a:pt x="131" y="159"/>
                  </a:lnTo>
                  <a:lnTo>
                    <a:pt x="132" y="166"/>
                  </a:lnTo>
                  <a:lnTo>
                    <a:pt x="132" y="166"/>
                  </a:lnTo>
                  <a:lnTo>
                    <a:pt x="131" y="173"/>
                  </a:lnTo>
                  <a:lnTo>
                    <a:pt x="129" y="179"/>
                  </a:lnTo>
                  <a:lnTo>
                    <a:pt x="126" y="185"/>
                  </a:lnTo>
                  <a:lnTo>
                    <a:pt x="121" y="190"/>
                  </a:lnTo>
                  <a:lnTo>
                    <a:pt x="114" y="194"/>
                  </a:lnTo>
                  <a:lnTo>
                    <a:pt x="106" y="198"/>
                  </a:lnTo>
                  <a:lnTo>
                    <a:pt x="96" y="200"/>
                  </a:lnTo>
                  <a:lnTo>
                    <a:pt x="85" y="201"/>
                  </a:lnTo>
                  <a:lnTo>
                    <a:pt x="85" y="201"/>
                  </a:lnTo>
                  <a:lnTo>
                    <a:pt x="77" y="200"/>
                  </a:lnTo>
                  <a:lnTo>
                    <a:pt x="69" y="199"/>
                  </a:lnTo>
                  <a:lnTo>
                    <a:pt x="60" y="197"/>
                  </a:lnTo>
                  <a:lnTo>
                    <a:pt x="52" y="194"/>
                  </a:lnTo>
                  <a:lnTo>
                    <a:pt x="44" y="191"/>
                  </a:lnTo>
                  <a:lnTo>
                    <a:pt x="36" y="187"/>
                  </a:lnTo>
                  <a:lnTo>
                    <a:pt x="28" y="182"/>
                  </a:lnTo>
                  <a:lnTo>
                    <a:pt x="20" y="176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8" y="216"/>
                  </a:lnTo>
                  <a:lnTo>
                    <a:pt x="18" y="222"/>
                  </a:lnTo>
                  <a:lnTo>
                    <a:pt x="28" y="227"/>
                  </a:lnTo>
                  <a:lnTo>
                    <a:pt x="38" y="231"/>
                  </a:lnTo>
                  <a:lnTo>
                    <a:pt x="49" y="235"/>
                  </a:lnTo>
                  <a:lnTo>
                    <a:pt x="60" y="237"/>
                  </a:lnTo>
                  <a:lnTo>
                    <a:pt x="72" y="239"/>
                  </a:lnTo>
                  <a:lnTo>
                    <a:pt x="83" y="239"/>
                  </a:lnTo>
                  <a:lnTo>
                    <a:pt x="83" y="239"/>
                  </a:lnTo>
                  <a:lnTo>
                    <a:pt x="95" y="239"/>
                  </a:lnTo>
                  <a:lnTo>
                    <a:pt x="106" y="238"/>
                  </a:lnTo>
                  <a:lnTo>
                    <a:pt x="116" y="236"/>
                  </a:lnTo>
                  <a:lnTo>
                    <a:pt x="125" y="234"/>
                  </a:lnTo>
                  <a:lnTo>
                    <a:pt x="133" y="231"/>
                  </a:lnTo>
                  <a:lnTo>
                    <a:pt x="141" y="227"/>
                  </a:lnTo>
                  <a:lnTo>
                    <a:pt x="148" y="223"/>
                  </a:lnTo>
                  <a:lnTo>
                    <a:pt x="154" y="218"/>
                  </a:lnTo>
                  <a:lnTo>
                    <a:pt x="159" y="213"/>
                  </a:lnTo>
                  <a:lnTo>
                    <a:pt x="164" y="208"/>
                  </a:lnTo>
                  <a:lnTo>
                    <a:pt x="168" y="202"/>
                  </a:lnTo>
                  <a:lnTo>
                    <a:pt x="171" y="196"/>
                  </a:lnTo>
                  <a:lnTo>
                    <a:pt x="173" y="189"/>
                  </a:lnTo>
                  <a:lnTo>
                    <a:pt x="175" y="182"/>
                  </a:lnTo>
                  <a:lnTo>
                    <a:pt x="176" y="175"/>
                  </a:lnTo>
                  <a:lnTo>
                    <a:pt x="177" y="168"/>
                  </a:lnTo>
                  <a:lnTo>
                    <a:pt x="177" y="168"/>
                  </a:lnTo>
                  <a:lnTo>
                    <a:pt x="176" y="157"/>
                  </a:lnTo>
                  <a:lnTo>
                    <a:pt x="173" y="145"/>
                  </a:lnTo>
                  <a:lnTo>
                    <a:pt x="168" y="137"/>
                  </a:lnTo>
                  <a:lnTo>
                    <a:pt x="162" y="129"/>
                  </a:lnTo>
                  <a:lnTo>
                    <a:pt x="156" y="123"/>
                  </a:lnTo>
                  <a:lnTo>
                    <a:pt x="148" y="118"/>
                  </a:lnTo>
                  <a:lnTo>
                    <a:pt x="141" y="114"/>
                  </a:lnTo>
                  <a:lnTo>
                    <a:pt x="133" y="112"/>
                  </a:lnTo>
                  <a:lnTo>
                    <a:pt x="133" y="112"/>
                  </a:lnTo>
                  <a:lnTo>
                    <a:pt x="141" y="108"/>
                  </a:lnTo>
                  <a:lnTo>
                    <a:pt x="148" y="104"/>
                  </a:lnTo>
                  <a:lnTo>
                    <a:pt x="154" y="99"/>
                  </a:lnTo>
                  <a:lnTo>
                    <a:pt x="159" y="94"/>
                  </a:lnTo>
                  <a:lnTo>
                    <a:pt x="164" y="88"/>
                  </a:lnTo>
                  <a:lnTo>
                    <a:pt x="167" y="80"/>
                  </a:lnTo>
                  <a:lnTo>
                    <a:pt x="169" y="73"/>
                  </a:lnTo>
                  <a:lnTo>
                    <a:pt x="170" y="64"/>
                  </a:lnTo>
                  <a:lnTo>
                    <a:pt x="170" y="64"/>
                  </a:lnTo>
                  <a:lnTo>
                    <a:pt x="169" y="57"/>
                  </a:lnTo>
                  <a:lnTo>
                    <a:pt x="168" y="51"/>
                  </a:lnTo>
                  <a:lnTo>
                    <a:pt x="167" y="45"/>
                  </a:lnTo>
                  <a:lnTo>
                    <a:pt x="165" y="39"/>
                  </a:lnTo>
                  <a:lnTo>
                    <a:pt x="162" y="34"/>
                  </a:lnTo>
                  <a:lnTo>
                    <a:pt x="158" y="28"/>
                  </a:lnTo>
                  <a:lnTo>
                    <a:pt x="154" y="23"/>
                  </a:lnTo>
                  <a:lnTo>
                    <a:pt x="149" y="19"/>
                  </a:lnTo>
                  <a:lnTo>
                    <a:pt x="144" y="15"/>
                  </a:lnTo>
                  <a:lnTo>
                    <a:pt x="138" y="11"/>
                  </a:lnTo>
                  <a:lnTo>
                    <a:pt x="131" y="8"/>
                  </a:lnTo>
                  <a:lnTo>
                    <a:pt x="123" y="5"/>
                  </a:lnTo>
                  <a:lnTo>
                    <a:pt x="114" y="3"/>
                  </a:lnTo>
                  <a:lnTo>
                    <a:pt x="105" y="1"/>
                  </a:lnTo>
                  <a:lnTo>
                    <a:pt x="9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74" y="0"/>
                  </a:lnTo>
                  <a:lnTo>
                    <a:pt x="63" y="2"/>
                  </a:lnTo>
                  <a:lnTo>
                    <a:pt x="53" y="4"/>
                  </a:lnTo>
                  <a:lnTo>
                    <a:pt x="43" y="7"/>
                  </a:lnTo>
                  <a:lnTo>
                    <a:pt x="33" y="11"/>
                  </a:lnTo>
                  <a:lnTo>
                    <a:pt x="24" y="15"/>
                  </a:lnTo>
                  <a:lnTo>
                    <a:pt x="15" y="20"/>
                  </a:lnTo>
                  <a:lnTo>
                    <a:pt x="7" y="25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41" y="50"/>
                  </a:lnTo>
                  <a:lnTo>
                    <a:pt x="48" y="47"/>
                  </a:lnTo>
                  <a:lnTo>
                    <a:pt x="56" y="44"/>
                  </a:lnTo>
                  <a:lnTo>
                    <a:pt x="63" y="42"/>
                  </a:lnTo>
                  <a:lnTo>
                    <a:pt x="71" y="40"/>
                  </a:lnTo>
                  <a:lnTo>
                    <a:pt x="79" y="39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96" y="39"/>
                  </a:lnTo>
                  <a:lnTo>
                    <a:pt x="104" y="41"/>
                  </a:lnTo>
                  <a:lnTo>
                    <a:pt x="111" y="44"/>
                  </a:lnTo>
                  <a:lnTo>
                    <a:pt x="116" y="47"/>
                  </a:lnTo>
                  <a:lnTo>
                    <a:pt x="120" y="52"/>
                  </a:lnTo>
                  <a:lnTo>
                    <a:pt x="123" y="56"/>
                  </a:lnTo>
                  <a:lnTo>
                    <a:pt x="125" y="62"/>
                  </a:lnTo>
                  <a:lnTo>
                    <a:pt x="126" y="67"/>
                  </a:lnTo>
                  <a:lnTo>
                    <a:pt x="126" y="67"/>
                  </a:lnTo>
                  <a:lnTo>
                    <a:pt x="125" y="72"/>
                  </a:lnTo>
                  <a:lnTo>
                    <a:pt x="124" y="77"/>
                  </a:lnTo>
                  <a:lnTo>
                    <a:pt x="121" y="82"/>
                  </a:lnTo>
                  <a:lnTo>
                    <a:pt x="117" y="86"/>
                  </a:lnTo>
                  <a:lnTo>
                    <a:pt x="112" y="89"/>
                  </a:lnTo>
                  <a:lnTo>
                    <a:pt x="106" y="92"/>
                  </a:lnTo>
                  <a:lnTo>
                    <a:pt x="99" y="94"/>
                  </a:lnTo>
                  <a:lnTo>
                    <a:pt x="90" y="94"/>
                  </a:lnTo>
                  <a:lnTo>
                    <a:pt x="61" y="94"/>
                  </a:lnTo>
                  <a:lnTo>
                    <a:pt x="61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3" name="Freeform 132"/>
            <p:cNvSpPr>
              <a:spLocks noEditPoints="1"/>
            </p:cNvSpPr>
            <p:nvPr userDrawn="1"/>
          </p:nvSpPr>
          <p:spPr bwMode="auto">
            <a:xfrm>
              <a:off x="1878013" y="6362701"/>
              <a:ext cx="74613" cy="95250"/>
            </a:xfrm>
            <a:custGeom>
              <a:avLst/>
              <a:gdLst>
                <a:gd name="T0" fmla="*/ 187 w 187"/>
                <a:gd name="T1" fmla="*/ 77 h 239"/>
                <a:gd name="T2" fmla="*/ 186 w 187"/>
                <a:gd name="T3" fmla="*/ 67 h 239"/>
                <a:gd name="T4" fmla="*/ 183 w 187"/>
                <a:gd name="T5" fmla="*/ 50 h 239"/>
                <a:gd name="T6" fmla="*/ 177 w 187"/>
                <a:gd name="T7" fmla="*/ 36 h 239"/>
                <a:gd name="T8" fmla="*/ 168 w 187"/>
                <a:gd name="T9" fmla="*/ 24 h 239"/>
                <a:gd name="T10" fmla="*/ 156 w 187"/>
                <a:gd name="T11" fmla="*/ 14 h 239"/>
                <a:gd name="T12" fmla="*/ 143 w 187"/>
                <a:gd name="T13" fmla="*/ 7 h 239"/>
                <a:gd name="T14" fmla="*/ 127 w 187"/>
                <a:gd name="T15" fmla="*/ 2 h 239"/>
                <a:gd name="T16" fmla="*/ 109 w 187"/>
                <a:gd name="T17" fmla="*/ 0 h 239"/>
                <a:gd name="T18" fmla="*/ 100 w 187"/>
                <a:gd name="T19" fmla="*/ 0 h 239"/>
                <a:gd name="T20" fmla="*/ 77 w 187"/>
                <a:gd name="T21" fmla="*/ 1 h 239"/>
                <a:gd name="T22" fmla="*/ 57 w 187"/>
                <a:gd name="T23" fmla="*/ 5 h 239"/>
                <a:gd name="T24" fmla="*/ 38 w 187"/>
                <a:gd name="T25" fmla="*/ 11 h 239"/>
                <a:gd name="T26" fmla="*/ 22 w 187"/>
                <a:gd name="T27" fmla="*/ 20 h 239"/>
                <a:gd name="T28" fmla="*/ 39 w 187"/>
                <a:gd name="T29" fmla="*/ 54 h 239"/>
                <a:gd name="T30" fmla="*/ 67 w 187"/>
                <a:gd name="T31" fmla="*/ 43 h 239"/>
                <a:gd name="T32" fmla="*/ 99 w 187"/>
                <a:gd name="T33" fmla="*/ 40 h 239"/>
                <a:gd name="T34" fmla="*/ 109 w 187"/>
                <a:gd name="T35" fmla="*/ 41 h 239"/>
                <a:gd name="T36" fmla="*/ 125 w 187"/>
                <a:gd name="T37" fmla="*/ 46 h 239"/>
                <a:gd name="T38" fmla="*/ 136 w 187"/>
                <a:gd name="T39" fmla="*/ 56 h 239"/>
                <a:gd name="T40" fmla="*/ 141 w 187"/>
                <a:gd name="T41" fmla="*/ 70 h 239"/>
                <a:gd name="T42" fmla="*/ 142 w 187"/>
                <a:gd name="T43" fmla="*/ 96 h 239"/>
                <a:gd name="T44" fmla="*/ 133 w 187"/>
                <a:gd name="T45" fmla="*/ 92 h 239"/>
                <a:gd name="T46" fmla="*/ 107 w 187"/>
                <a:gd name="T47" fmla="*/ 88 h 239"/>
                <a:gd name="T48" fmla="*/ 91 w 187"/>
                <a:gd name="T49" fmla="*/ 87 h 239"/>
                <a:gd name="T50" fmla="*/ 63 w 187"/>
                <a:gd name="T51" fmla="*/ 89 h 239"/>
                <a:gd name="T52" fmla="*/ 47 w 187"/>
                <a:gd name="T53" fmla="*/ 94 h 239"/>
                <a:gd name="T54" fmla="*/ 32 w 187"/>
                <a:gd name="T55" fmla="*/ 101 h 239"/>
                <a:gd name="T56" fmla="*/ 20 w 187"/>
                <a:gd name="T57" fmla="*/ 110 h 239"/>
                <a:gd name="T58" fmla="*/ 10 w 187"/>
                <a:gd name="T59" fmla="*/ 121 h 239"/>
                <a:gd name="T60" fmla="*/ 4 w 187"/>
                <a:gd name="T61" fmla="*/ 135 h 239"/>
                <a:gd name="T62" fmla="*/ 0 w 187"/>
                <a:gd name="T63" fmla="*/ 153 h 239"/>
                <a:gd name="T64" fmla="*/ 0 w 187"/>
                <a:gd name="T65" fmla="*/ 162 h 239"/>
                <a:gd name="T66" fmla="*/ 2 w 187"/>
                <a:gd name="T67" fmla="*/ 182 h 239"/>
                <a:gd name="T68" fmla="*/ 7 w 187"/>
                <a:gd name="T69" fmla="*/ 198 h 239"/>
                <a:gd name="T70" fmla="*/ 15 w 187"/>
                <a:gd name="T71" fmla="*/ 211 h 239"/>
                <a:gd name="T72" fmla="*/ 25 w 187"/>
                <a:gd name="T73" fmla="*/ 222 h 239"/>
                <a:gd name="T74" fmla="*/ 38 w 187"/>
                <a:gd name="T75" fmla="*/ 230 h 239"/>
                <a:gd name="T76" fmla="*/ 51 w 187"/>
                <a:gd name="T77" fmla="*/ 235 h 239"/>
                <a:gd name="T78" fmla="*/ 79 w 187"/>
                <a:gd name="T79" fmla="*/ 239 h 239"/>
                <a:gd name="T80" fmla="*/ 90 w 187"/>
                <a:gd name="T81" fmla="*/ 239 h 239"/>
                <a:gd name="T82" fmla="*/ 108 w 187"/>
                <a:gd name="T83" fmla="*/ 234 h 239"/>
                <a:gd name="T84" fmla="*/ 115 w 187"/>
                <a:gd name="T85" fmla="*/ 231 h 239"/>
                <a:gd name="T86" fmla="*/ 134 w 187"/>
                <a:gd name="T87" fmla="*/ 219 h 239"/>
                <a:gd name="T88" fmla="*/ 142 w 187"/>
                <a:gd name="T89" fmla="*/ 235 h 239"/>
                <a:gd name="T90" fmla="*/ 142 w 187"/>
                <a:gd name="T91" fmla="*/ 170 h 239"/>
                <a:gd name="T92" fmla="*/ 138 w 187"/>
                <a:gd name="T93" fmla="*/ 175 h 239"/>
                <a:gd name="T94" fmla="*/ 126 w 187"/>
                <a:gd name="T95" fmla="*/ 185 h 239"/>
                <a:gd name="T96" fmla="*/ 112 w 187"/>
                <a:gd name="T97" fmla="*/ 193 h 239"/>
                <a:gd name="T98" fmla="*/ 95 w 187"/>
                <a:gd name="T99" fmla="*/ 198 h 239"/>
                <a:gd name="T100" fmla="*/ 86 w 187"/>
                <a:gd name="T101" fmla="*/ 199 h 239"/>
                <a:gd name="T102" fmla="*/ 68 w 187"/>
                <a:gd name="T103" fmla="*/ 196 h 239"/>
                <a:gd name="T104" fmla="*/ 55 w 187"/>
                <a:gd name="T105" fmla="*/ 190 h 239"/>
                <a:gd name="T106" fmla="*/ 50 w 187"/>
                <a:gd name="T107" fmla="*/ 185 h 239"/>
                <a:gd name="T108" fmla="*/ 43 w 187"/>
                <a:gd name="T109" fmla="*/ 170 h 239"/>
                <a:gd name="T110" fmla="*/ 42 w 187"/>
                <a:gd name="T111" fmla="*/ 161 h 239"/>
                <a:gd name="T112" fmla="*/ 46 w 187"/>
                <a:gd name="T113" fmla="*/ 146 h 239"/>
                <a:gd name="T114" fmla="*/ 55 w 187"/>
                <a:gd name="T115" fmla="*/ 135 h 239"/>
                <a:gd name="T116" fmla="*/ 70 w 187"/>
                <a:gd name="T117" fmla="*/ 128 h 239"/>
                <a:gd name="T118" fmla="*/ 90 w 187"/>
                <a:gd name="T119" fmla="*/ 126 h 239"/>
                <a:gd name="T120" fmla="*/ 106 w 187"/>
                <a:gd name="T121" fmla="*/ 126 h 239"/>
                <a:gd name="T122" fmla="*/ 120 w 187"/>
                <a:gd name="T123" fmla="*/ 128 h 239"/>
                <a:gd name="T124" fmla="*/ 142 w 187"/>
                <a:gd name="T125" fmla="*/ 13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239">
                  <a:moveTo>
                    <a:pt x="187" y="235"/>
                  </a:moveTo>
                  <a:lnTo>
                    <a:pt x="187" y="77"/>
                  </a:lnTo>
                  <a:lnTo>
                    <a:pt x="187" y="77"/>
                  </a:lnTo>
                  <a:lnTo>
                    <a:pt x="186" y="67"/>
                  </a:lnTo>
                  <a:lnTo>
                    <a:pt x="185" y="58"/>
                  </a:lnTo>
                  <a:lnTo>
                    <a:pt x="183" y="50"/>
                  </a:lnTo>
                  <a:lnTo>
                    <a:pt x="181" y="43"/>
                  </a:lnTo>
                  <a:lnTo>
                    <a:pt x="177" y="36"/>
                  </a:lnTo>
                  <a:lnTo>
                    <a:pt x="173" y="29"/>
                  </a:lnTo>
                  <a:lnTo>
                    <a:pt x="168" y="24"/>
                  </a:lnTo>
                  <a:lnTo>
                    <a:pt x="163" y="19"/>
                  </a:lnTo>
                  <a:lnTo>
                    <a:pt x="156" y="14"/>
                  </a:lnTo>
                  <a:lnTo>
                    <a:pt x="150" y="10"/>
                  </a:lnTo>
                  <a:lnTo>
                    <a:pt x="143" y="7"/>
                  </a:lnTo>
                  <a:lnTo>
                    <a:pt x="135" y="5"/>
                  </a:lnTo>
                  <a:lnTo>
                    <a:pt x="127" y="2"/>
                  </a:lnTo>
                  <a:lnTo>
                    <a:pt x="118" y="1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88" y="0"/>
                  </a:lnTo>
                  <a:lnTo>
                    <a:pt x="77" y="1"/>
                  </a:lnTo>
                  <a:lnTo>
                    <a:pt x="67" y="3"/>
                  </a:lnTo>
                  <a:lnTo>
                    <a:pt x="57" y="5"/>
                  </a:lnTo>
                  <a:lnTo>
                    <a:pt x="47" y="8"/>
                  </a:lnTo>
                  <a:lnTo>
                    <a:pt x="38" y="11"/>
                  </a:lnTo>
                  <a:lnTo>
                    <a:pt x="30" y="16"/>
                  </a:lnTo>
                  <a:lnTo>
                    <a:pt x="22" y="20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53" y="48"/>
                  </a:lnTo>
                  <a:lnTo>
                    <a:pt x="67" y="43"/>
                  </a:lnTo>
                  <a:lnTo>
                    <a:pt x="82" y="41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109" y="41"/>
                  </a:lnTo>
                  <a:lnTo>
                    <a:pt x="117" y="43"/>
                  </a:lnTo>
                  <a:lnTo>
                    <a:pt x="125" y="46"/>
                  </a:lnTo>
                  <a:lnTo>
                    <a:pt x="131" y="50"/>
                  </a:lnTo>
                  <a:lnTo>
                    <a:pt x="136" y="56"/>
                  </a:lnTo>
                  <a:lnTo>
                    <a:pt x="139" y="62"/>
                  </a:lnTo>
                  <a:lnTo>
                    <a:pt x="141" y="70"/>
                  </a:lnTo>
                  <a:lnTo>
                    <a:pt x="142" y="79"/>
                  </a:lnTo>
                  <a:lnTo>
                    <a:pt x="142" y="96"/>
                  </a:lnTo>
                  <a:lnTo>
                    <a:pt x="142" y="96"/>
                  </a:lnTo>
                  <a:lnTo>
                    <a:pt x="133" y="92"/>
                  </a:lnTo>
                  <a:lnTo>
                    <a:pt x="121" y="89"/>
                  </a:lnTo>
                  <a:lnTo>
                    <a:pt x="107" y="88"/>
                  </a:lnTo>
                  <a:lnTo>
                    <a:pt x="91" y="87"/>
                  </a:lnTo>
                  <a:lnTo>
                    <a:pt x="91" y="87"/>
                  </a:lnTo>
                  <a:lnTo>
                    <a:pt x="72" y="88"/>
                  </a:lnTo>
                  <a:lnTo>
                    <a:pt x="63" y="89"/>
                  </a:lnTo>
                  <a:lnTo>
                    <a:pt x="55" y="91"/>
                  </a:lnTo>
                  <a:lnTo>
                    <a:pt x="47" y="94"/>
                  </a:lnTo>
                  <a:lnTo>
                    <a:pt x="39" y="97"/>
                  </a:lnTo>
                  <a:lnTo>
                    <a:pt x="32" y="101"/>
                  </a:lnTo>
                  <a:lnTo>
                    <a:pt x="26" y="105"/>
                  </a:lnTo>
                  <a:lnTo>
                    <a:pt x="20" y="110"/>
                  </a:lnTo>
                  <a:lnTo>
                    <a:pt x="15" y="115"/>
                  </a:lnTo>
                  <a:lnTo>
                    <a:pt x="10" y="121"/>
                  </a:lnTo>
                  <a:lnTo>
                    <a:pt x="7" y="128"/>
                  </a:lnTo>
                  <a:lnTo>
                    <a:pt x="4" y="135"/>
                  </a:lnTo>
                  <a:lnTo>
                    <a:pt x="1" y="143"/>
                  </a:lnTo>
                  <a:lnTo>
                    <a:pt x="0" y="15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2"/>
                  </a:lnTo>
                  <a:lnTo>
                    <a:pt x="2" y="182"/>
                  </a:lnTo>
                  <a:lnTo>
                    <a:pt x="4" y="190"/>
                  </a:lnTo>
                  <a:lnTo>
                    <a:pt x="7" y="198"/>
                  </a:lnTo>
                  <a:lnTo>
                    <a:pt x="11" y="205"/>
                  </a:lnTo>
                  <a:lnTo>
                    <a:pt x="15" y="211"/>
                  </a:lnTo>
                  <a:lnTo>
                    <a:pt x="20" y="217"/>
                  </a:lnTo>
                  <a:lnTo>
                    <a:pt x="25" y="222"/>
                  </a:lnTo>
                  <a:lnTo>
                    <a:pt x="31" y="226"/>
                  </a:lnTo>
                  <a:lnTo>
                    <a:pt x="38" y="230"/>
                  </a:lnTo>
                  <a:lnTo>
                    <a:pt x="44" y="233"/>
                  </a:lnTo>
                  <a:lnTo>
                    <a:pt x="51" y="235"/>
                  </a:lnTo>
                  <a:lnTo>
                    <a:pt x="65" y="238"/>
                  </a:lnTo>
                  <a:lnTo>
                    <a:pt x="79" y="239"/>
                  </a:lnTo>
                  <a:lnTo>
                    <a:pt x="79" y="239"/>
                  </a:lnTo>
                  <a:lnTo>
                    <a:pt x="90" y="239"/>
                  </a:lnTo>
                  <a:lnTo>
                    <a:pt x="100" y="237"/>
                  </a:lnTo>
                  <a:lnTo>
                    <a:pt x="108" y="234"/>
                  </a:lnTo>
                  <a:lnTo>
                    <a:pt x="115" y="231"/>
                  </a:lnTo>
                  <a:lnTo>
                    <a:pt x="115" y="231"/>
                  </a:lnTo>
                  <a:lnTo>
                    <a:pt x="127" y="224"/>
                  </a:lnTo>
                  <a:lnTo>
                    <a:pt x="134" y="219"/>
                  </a:lnTo>
                  <a:lnTo>
                    <a:pt x="142" y="212"/>
                  </a:lnTo>
                  <a:lnTo>
                    <a:pt x="142" y="235"/>
                  </a:lnTo>
                  <a:lnTo>
                    <a:pt x="187" y="235"/>
                  </a:lnTo>
                  <a:close/>
                  <a:moveTo>
                    <a:pt x="142" y="170"/>
                  </a:moveTo>
                  <a:lnTo>
                    <a:pt x="142" y="170"/>
                  </a:lnTo>
                  <a:lnTo>
                    <a:pt x="138" y="175"/>
                  </a:lnTo>
                  <a:lnTo>
                    <a:pt x="132" y="180"/>
                  </a:lnTo>
                  <a:lnTo>
                    <a:pt x="126" y="185"/>
                  </a:lnTo>
                  <a:lnTo>
                    <a:pt x="119" y="190"/>
                  </a:lnTo>
                  <a:lnTo>
                    <a:pt x="112" y="193"/>
                  </a:lnTo>
                  <a:lnTo>
                    <a:pt x="104" y="196"/>
                  </a:lnTo>
                  <a:lnTo>
                    <a:pt x="95" y="198"/>
                  </a:lnTo>
                  <a:lnTo>
                    <a:pt x="86" y="199"/>
                  </a:lnTo>
                  <a:lnTo>
                    <a:pt x="86" y="199"/>
                  </a:lnTo>
                  <a:lnTo>
                    <a:pt x="77" y="198"/>
                  </a:lnTo>
                  <a:lnTo>
                    <a:pt x="68" y="196"/>
                  </a:lnTo>
                  <a:lnTo>
                    <a:pt x="61" y="194"/>
                  </a:lnTo>
                  <a:lnTo>
                    <a:pt x="55" y="190"/>
                  </a:lnTo>
                  <a:lnTo>
                    <a:pt x="55" y="190"/>
                  </a:lnTo>
                  <a:lnTo>
                    <a:pt x="50" y="185"/>
                  </a:lnTo>
                  <a:lnTo>
                    <a:pt x="46" y="178"/>
                  </a:lnTo>
                  <a:lnTo>
                    <a:pt x="43" y="170"/>
                  </a:lnTo>
                  <a:lnTo>
                    <a:pt x="42" y="161"/>
                  </a:lnTo>
                  <a:lnTo>
                    <a:pt x="42" y="161"/>
                  </a:lnTo>
                  <a:lnTo>
                    <a:pt x="43" y="153"/>
                  </a:lnTo>
                  <a:lnTo>
                    <a:pt x="46" y="146"/>
                  </a:lnTo>
                  <a:lnTo>
                    <a:pt x="50" y="140"/>
                  </a:lnTo>
                  <a:lnTo>
                    <a:pt x="55" y="135"/>
                  </a:lnTo>
                  <a:lnTo>
                    <a:pt x="62" y="131"/>
                  </a:lnTo>
                  <a:lnTo>
                    <a:pt x="70" y="128"/>
                  </a:lnTo>
                  <a:lnTo>
                    <a:pt x="79" y="126"/>
                  </a:lnTo>
                  <a:lnTo>
                    <a:pt x="90" y="126"/>
                  </a:lnTo>
                  <a:lnTo>
                    <a:pt x="90" y="126"/>
                  </a:lnTo>
                  <a:lnTo>
                    <a:pt x="106" y="126"/>
                  </a:lnTo>
                  <a:lnTo>
                    <a:pt x="120" y="128"/>
                  </a:lnTo>
                  <a:lnTo>
                    <a:pt x="120" y="128"/>
                  </a:lnTo>
                  <a:lnTo>
                    <a:pt x="130" y="131"/>
                  </a:lnTo>
                  <a:lnTo>
                    <a:pt x="142" y="136"/>
                  </a:lnTo>
                  <a:lnTo>
                    <a:pt x="142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4" name="Freeform 133"/>
            <p:cNvSpPr>
              <a:spLocks noEditPoints="1"/>
            </p:cNvSpPr>
            <p:nvPr userDrawn="1"/>
          </p:nvSpPr>
          <p:spPr bwMode="auto">
            <a:xfrm>
              <a:off x="1962150" y="6365876"/>
              <a:ext cx="95250" cy="114300"/>
            </a:xfrm>
            <a:custGeom>
              <a:avLst/>
              <a:gdLst>
                <a:gd name="T0" fmla="*/ 52 w 238"/>
                <a:gd name="T1" fmla="*/ 0 h 291"/>
                <a:gd name="T2" fmla="*/ 46 w 238"/>
                <a:gd name="T3" fmla="*/ 87 h 291"/>
                <a:gd name="T4" fmla="*/ 46 w 238"/>
                <a:gd name="T5" fmla="*/ 87 h 291"/>
                <a:gd name="T6" fmla="*/ 44 w 238"/>
                <a:gd name="T7" fmla="*/ 105 h 291"/>
                <a:gd name="T8" fmla="*/ 41 w 238"/>
                <a:gd name="T9" fmla="*/ 120 h 291"/>
                <a:gd name="T10" fmla="*/ 38 w 238"/>
                <a:gd name="T11" fmla="*/ 135 h 291"/>
                <a:gd name="T12" fmla="*/ 35 w 238"/>
                <a:gd name="T13" fmla="*/ 149 h 291"/>
                <a:gd name="T14" fmla="*/ 27 w 238"/>
                <a:gd name="T15" fmla="*/ 172 h 291"/>
                <a:gd name="T16" fmla="*/ 20 w 238"/>
                <a:gd name="T17" fmla="*/ 190 h 291"/>
                <a:gd name="T18" fmla="*/ 0 w 238"/>
                <a:gd name="T19" fmla="*/ 190 h 291"/>
                <a:gd name="T20" fmla="*/ 0 w 238"/>
                <a:gd name="T21" fmla="*/ 291 h 291"/>
                <a:gd name="T22" fmla="*/ 42 w 238"/>
                <a:gd name="T23" fmla="*/ 270 h 291"/>
                <a:gd name="T24" fmla="*/ 42 w 238"/>
                <a:gd name="T25" fmla="*/ 230 h 291"/>
                <a:gd name="T26" fmla="*/ 196 w 238"/>
                <a:gd name="T27" fmla="*/ 230 h 291"/>
                <a:gd name="T28" fmla="*/ 196 w 238"/>
                <a:gd name="T29" fmla="*/ 291 h 291"/>
                <a:gd name="T30" fmla="*/ 238 w 238"/>
                <a:gd name="T31" fmla="*/ 270 h 291"/>
                <a:gd name="T32" fmla="*/ 238 w 238"/>
                <a:gd name="T33" fmla="*/ 190 h 291"/>
                <a:gd name="T34" fmla="*/ 208 w 238"/>
                <a:gd name="T35" fmla="*/ 190 h 291"/>
                <a:gd name="T36" fmla="*/ 208 w 238"/>
                <a:gd name="T37" fmla="*/ 0 h 291"/>
                <a:gd name="T38" fmla="*/ 52 w 238"/>
                <a:gd name="T39" fmla="*/ 0 h 291"/>
                <a:gd name="T40" fmla="*/ 163 w 238"/>
                <a:gd name="T41" fmla="*/ 190 h 291"/>
                <a:gd name="T42" fmla="*/ 67 w 238"/>
                <a:gd name="T43" fmla="*/ 190 h 291"/>
                <a:gd name="T44" fmla="*/ 67 w 238"/>
                <a:gd name="T45" fmla="*/ 190 h 291"/>
                <a:gd name="T46" fmla="*/ 74 w 238"/>
                <a:gd name="T47" fmla="*/ 172 h 291"/>
                <a:gd name="T48" fmla="*/ 80 w 238"/>
                <a:gd name="T49" fmla="*/ 150 h 291"/>
                <a:gd name="T50" fmla="*/ 83 w 238"/>
                <a:gd name="T51" fmla="*/ 136 h 291"/>
                <a:gd name="T52" fmla="*/ 86 w 238"/>
                <a:gd name="T53" fmla="*/ 122 h 291"/>
                <a:gd name="T54" fmla="*/ 88 w 238"/>
                <a:gd name="T55" fmla="*/ 105 h 291"/>
                <a:gd name="T56" fmla="*/ 89 w 238"/>
                <a:gd name="T57" fmla="*/ 87 h 291"/>
                <a:gd name="T58" fmla="*/ 93 w 238"/>
                <a:gd name="T59" fmla="*/ 39 h 291"/>
                <a:gd name="T60" fmla="*/ 163 w 238"/>
                <a:gd name="T61" fmla="*/ 39 h 291"/>
                <a:gd name="T62" fmla="*/ 163 w 238"/>
                <a:gd name="T63" fmla="*/ 19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8" h="291">
                  <a:moveTo>
                    <a:pt x="52" y="0"/>
                  </a:moveTo>
                  <a:lnTo>
                    <a:pt x="46" y="87"/>
                  </a:lnTo>
                  <a:lnTo>
                    <a:pt x="46" y="87"/>
                  </a:lnTo>
                  <a:lnTo>
                    <a:pt x="44" y="105"/>
                  </a:lnTo>
                  <a:lnTo>
                    <a:pt x="41" y="120"/>
                  </a:lnTo>
                  <a:lnTo>
                    <a:pt x="38" y="135"/>
                  </a:lnTo>
                  <a:lnTo>
                    <a:pt x="35" y="149"/>
                  </a:lnTo>
                  <a:lnTo>
                    <a:pt x="27" y="172"/>
                  </a:lnTo>
                  <a:lnTo>
                    <a:pt x="20" y="190"/>
                  </a:lnTo>
                  <a:lnTo>
                    <a:pt x="0" y="190"/>
                  </a:lnTo>
                  <a:lnTo>
                    <a:pt x="0" y="291"/>
                  </a:lnTo>
                  <a:lnTo>
                    <a:pt x="42" y="270"/>
                  </a:lnTo>
                  <a:lnTo>
                    <a:pt x="42" y="230"/>
                  </a:lnTo>
                  <a:lnTo>
                    <a:pt x="196" y="230"/>
                  </a:lnTo>
                  <a:lnTo>
                    <a:pt x="196" y="291"/>
                  </a:lnTo>
                  <a:lnTo>
                    <a:pt x="238" y="270"/>
                  </a:lnTo>
                  <a:lnTo>
                    <a:pt x="238" y="190"/>
                  </a:lnTo>
                  <a:lnTo>
                    <a:pt x="208" y="190"/>
                  </a:lnTo>
                  <a:lnTo>
                    <a:pt x="208" y="0"/>
                  </a:lnTo>
                  <a:lnTo>
                    <a:pt x="52" y="0"/>
                  </a:lnTo>
                  <a:close/>
                  <a:moveTo>
                    <a:pt x="163" y="190"/>
                  </a:moveTo>
                  <a:lnTo>
                    <a:pt x="67" y="190"/>
                  </a:lnTo>
                  <a:lnTo>
                    <a:pt x="67" y="190"/>
                  </a:lnTo>
                  <a:lnTo>
                    <a:pt x="74" y="172"/>
                  </a:lnTo>
                  <a:lnTo>
                    <a:pt x="80" y="150"/>
                  </a:lnTo>
                  <a:lnTo>
                    <a:pt x="83" y="136"/>
                  </a:lnTo>
                  <a:lnTo>
                    <a:pt x="86" y="122"/>
                  </a:lnTo>
                  <a:lnTo>
                    <a:pt x="88" y="105"/>
                  </a:lnTo>
                  <a:lnTo>
                    <a:pt x="89" y="87"/>
                  </a:lnTo>
                  <a:lnTo>
                    <a:pt x="93" y="39"/>
                  </a:lnTo>
                  <a:lnTo>
                    <a:pt x="163" y="39"/>
                  </a:lnTo>
                  <a:lnTo>
                    <a:pt x="163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5" name="Freeform 134"/>
            <p:cNvSpPr>
              <a:spLocks noEditPoints="1"/>
            </p:cNvSpPr>
            <p:nvPr userDrawn="1"/>
          </p:nvSpPr>
          <p:spPr bwMode="auto">
            <a:xfrm>
              <a:off x="2066925" y="6362701"/>
              <a:ext cx="73025" cy="95250"/>
            </a:xfrm>
            <a:custGeom>
              <a:avLst/>
              <a:gdLst>
                <a:gd name="T0" fmla="*/ 187 w 187"/>
                <a:gd name="T1" fmla="*/ 77 h 239"/>
                <a:gd name="T2" fmla="*/ 187 w 187"/>
                <a:gd name="T3" fmla="*/ 67 h 239"/>
                <a:gd name="T4" fmla="*/ 184 w 187"/>
                <a:gd name="T5" fmla="*/ 50 h 239"/>
                <a:gd name="T6" fmla="*/ 177 w 187"/>
                <a:gd name="T7" fmla="*/ 36 h 239"/>
                <a:gd name="T8" fmla="*/ 168 w 187"/>
                <a:gd name="T9" fmla="*/ 24 h 239"/>
                <a:gd name="T10" fmla="*/ 156 w 187"/>
                <a:gd name="T11" fmla="*/ 14 h 239"/>
                <a:gd name="T12" fmla="*/ 143 w 187"/>
                <a:gd name="T13" fmla="*/ 7 h 239"/>
                <a:gd name="T14" fmla="*/ 127 w 187"/>
                <a:gd name="T15" fmla="*/ 2 h 239"/>
                <a:gd name="T16" fmla="*/ 110 w 187"/>
                <a:gd name="T17" fmla="*/ 0 h 239"/>
                <a:gd name="T18" fmla="*/ 100 w 187"/>
                <a:gd name="T19" fmla="*/ 0 h 239"/>
                <a:gd name="T20" fmla="*/ 78 w 187"/>
                <a:gd name="T21" fmla="*/ 1 h 239"/>
                <a:gd name="T22" fmla="*/ 57 w 187"/>
                <a:gd name="T23" fmla="*/ 5 h 239"/>
                <a:gd name="T24" fmla="*/ 39 w 187"/>
                <a:gd name="T25" fmla="*/ 11 h 239"/>
                <a:gd name="T26" fmla="*/ 22 w 187"/>
                <a:gd name="T27" fmla="*/ 20 h 239"/>
                <a:gd name="T28" fmla="*/ 39 w 187"/>
                <a:gd name="T29" fmla="*/ 54 h 239"/>
                <a:gd name="T30" fmla="*/ 67 w 187"/>
                <a:gd name="T31" fmla="*/ 43 h 239"/>
                <a:gd name="T32" fmla="*/ 99 w 187"/>
                <a:gd name="T33" fmla="*/ 40 h 239"/>
                <a:gd name="T34" fmla="*/ 109 w 187"/>
                <a:gd name="T35" fmla="*/ 41 h 239"/>
                <a:gd name="T36" fmla="*/ 125 w 187"/>
                <a:gd name="T37" fmla="*/ 46 h 239"/>
                <a:gd name="T38" fmla="*/ 136 w 187"/>
                <a:gd name="T39" fmla="*/ 56 h 239"/>
                <a:gd name="T40" fmla="*/ 141 w 187"/>
                <a:gd name="T41" fmla="*/ 70 h 239"/>
                <a:gd name="T42" fmla="*/ 142 w 187"/>
                <a:gd name="T43" fmla="*/ 96 h 239"/>
                <a:gd name="T44" fmla="*/ 133 w 187"/>
                <a:gd name="T45" fmla="*/ 92 h 239"/>
                <a:gd name="T46" fmla="*/ 108 w 187"/>
                <a:gd name="T47" fmla="*/ 88 h 239"/>
                <a:gd name="T48" fmla="*/ 91 w 187"/>
                <a:gd name="T49" fmla="*/ 87 h 239"/>
                <a:gd name="T50" fmla="*/ 64 w 187"/>
                <a:gd name="T51" fmla="*/ 89 h 239"/>
                <a:gd name="T52" fmla="*/ 47 w 187"/>
                <a:gd name="T53" fmla="*/ 94 h 239"/>
                <a:gd name="T54" fmla="*/ 33 w 187"/>
                <a:gd name="T55" fmla="*/ 101 h 239"/>
                <a:gd name="T56" fmla="*/ 20 w 187"/>
                <a:gd name="T57" fmla="*/ 110 h 239"/>
                <a:gd name="T58" fmla="*/ 11 w 187"/>
                <a:gd name="T59" fmla="*/ 121 h 239"/>
                <a:gd name="T60" fmla="*/ 4 w 187"/>
                <a:gd name="T61" fmla="*/ 135 h 239"/>
                <a:gd name="T62" fmla="*/ 1 w 187"/>
                <a:gd name="T63" fmla="*/ 153 h 239"/>
                <a:gd name="T64" fmla="*/ 0 w 187"/>
                <a:gd name="T65" fmla="*/ 162 h 239"/>
                <a:gd name="T66" fmla="*/ 2 w 187"/>
                <a:gd name="T67" fmla="*/ 182 h 239"/>
                <a:gd name="T68" fmla="*/ 7 w 187"/>
                <a:gd name="T69" fmla="*/ 198 h 239"/>
                <a:gd name="T70" fmla="*/ 15 w 187"/>
                <a:gd name="T71" fmla="*/ 211 h 239"/>
                <a:gd name="T72" fmla="*/ 26 w 187"/>
                <a:gd name="T73" fmla="*/ 222 h 239"/>
                <a:gd name="T74" fmla="*/ 38 w 187"/>
                <a:gd name="T75" fmla="*/ 230 h 239"/>
                <a:gd name="T76" fmla="*/ 51 w 187"/>
                <a:gd name="T77" fmla="*/ 235 h 239"/>
                <a:gd name="T78" fmla="*/ 79 w 187"/>
                <a:gd name="T79" fmla="*/ 239 h 239"/>
                <a:gd name="T80" fmla="*/ 90 w 187"/>
                <a:gd name="T81" fmla="*/ 239 h 239"/>
                <a:gd name="T82" fmla="*/ 109 w 187"/>
                <a:gd name="T83" fmla="*/ 234 h 239"/>
                <a:gd name="T84" fmla="*/ 116 w 187"/>
                <a:gd name="T85" fmla="*/ 231 h 239"/>
                <a:gd name="T86" fmla="*/ 134 w 187"/>
                <a:gd name="T87" fmla="*/ 219 h 239"/>
                <a:gd name="T88" fmla="*/ 142 w 187"/>
                <a:gd name="T89" fmla="*/ 235 h 239"/>
                <a:gd name="T90" fmla="*/ 142 w 187"/>
                <a:gd name="T91" fmla="*/ 170 h 239"/>
                <a:gd name="T92" fmla="*/ 138 w 187"/>
                <a:gd name="T93" fmla="*/ 175 h 239"/>
                <a:gd name="T94" fmla="*/ 127 w 187"/>
                <a:gd name="T95" fmla="*/ 185 h 239"/>
                <a:gd name="T96" fmla="*/ 112 w 187"/>
                <a:gd name="T97" fmla="*/ 193 h 239"/>
                <a:gd name="T98" fmla="*/ 96 w 187"/>
                <a:gd name="T99" fmla="*/ 198 h 239"/>
                <a:gd name="T100" fmla="*/ 87 w 187"/>
                <a:gd name="T101" fmla="*/ 199 h 239"/>
                <a:gd name="T102" fmla="*/ 69 w 187"/>
                <a:gd name="T103" fmla="*/ 196 h 239"/>
                <a:gd name="T104" fmla="*/ 55 w 187"/>
                <a:gd name="T105" fmla="*/ 190 h 239"/>
                <a:gd name="T106" fmla="*/ 50 w 187"/>
                <a:gd name="T107" fmla="*/ 185 h 239"/>
                <a:gd name="T108" fmla="*/ 44 w 187"/>
                <a:gd name="T109" fmla="*/ 170 h 239"/>
                <a:gd name="T110" fmla="*/ 43 w 187"/>
                <a:gd name="T111" fmla="*/ 161 h 239"/>
                <a:gd name="T112" fmla="*/ 46 w 187"/>
                <a:gd name="T113" fmla="*/ 146 h 239"/>
                <a:gd name="T114" fmla="*/ 55 w 187"/>
                <a:gd name="T115" fmla="*/ 135 h 239"/>
                <a:gd name="T116" fmla="*/ 70 w 187"/>
                <a:gd name="T117" fmla="*/ 128 h 239"/>
                <a:gd name="T118" fmla="*/ 90 w 187"/>
                <a:gd name="T119" fmla="*/ 126 h 239"/>
                <a:gd name="T120" fmla="*/ 107 w 187"/>
                <a:gd name="T121" fmla="*/ 126 h 239"/>
                <a:gd name="T122" fmla="*/ 120 w 187"/>
                <a:gd name="T123" fmla="*/ 128 h 239"/>
                <a:gd name="T124" fmla="*/ 142 w 187"/>
                <a:gd name="T125" fmla="*/ 13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239">
                  <a:moveTo>
                    <a:pt x="187" y="235"/>
                  </a:moveTo>
                  <a:lnTo>
                    <a:pt x="187" y="77"/>
                  </a:lnTo>
                  <a:lnTo>
                    <a:pt x="187" y="77"/>
                  </a:lnTo>
                  <a:lnTo>
                    <a:pt x="187" y="67"/>
                  </a:lnTo>
                  <a:lnTo>
                    <a:pt x="186" y="58"/>
                  </a:lnTo>
                  <a:lnTo>
                    <a:pt x="184" y="50"/>
                  </a:lnTo>
                  <a:lnTo>
                    <a:pt x="181" y="43"/>
                  </a:lnTo>
                  <a:lnTo>
                    <a:pt x="177" y="36"/>
                  </a:lnTo>
                  <a:lnTo>
                    <a:pt x="173" y="29"/>
                  </a:lnTo>
                  <a:lnTo>
                    <a:pt x="168" y="24"/>
                  </a:lnTo>
                  <a:lnTo>
                    <a:pt x="162" y="19"/>
                  </a:lnTo>
                  <a:lnTo>
                    <a:pt x="156" y="14"/>
                  </a:lnTo>
                  <a:lnTo>
                    <a:pt x="150" y="10"/>
                  </a:lnTo>
                  <a:lnTo>
                    <a:pt x="143" y="7"/>
                  </a:lnTo>
                  <a:lnTo>
                    <a:pt x="135" y="5"/>
                  </a:lnTo>
                  <a:lnTo>
                    <a:pt x="127" y="2"/>
                  </a:lnTo>
                  <a:lnTo>
                    <a:pt x="119" y="1"/>
                  </a:lnTo>
                  <a:lnTo>
                    <a:pt x="11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89" y="0"/>
                  </a:lnTo>
                  <a:lnTo>
                    <a:pt x="78" y="1"/>
                  </a:lnTo>
                  <a:lnTo>
                    <a:pt x="67" y="3"/>
                  </a:lnTo>
                  <a:lnTo>
                    <a:pt x="57" y="5"/>
                  </a:lnTo>
                  <a:lnTo>
                    <a:pt x="48" y="8"/>
                  </a:lnTo>
                  <a:lnTo>
                    <a:pt x="39" y="11"/>
                  </a:lnTo>
                  <a:lnTo>
                    <a:pt x="30" y="16"/>
                  </a:lnTo>
                  <a:lnTo>
                    <a:pt x="22" y="20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53" y="48"/>
                  </a:lnTo>
                  <a:lnTo>
                    <a:pt x="67" y="43"/>
                  </a:lnTo>
                  <a:lnTo>
                    <a:pt x="82" y="41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109" y="41"/>
                  </a:lnTo>
                  <a:lnTo>
                    <a:pt x="118" y="43"/>
                  </a:lnTo>
                  <a:lnTo>
                    <a:pt x="125" y="46"/>
                  </a:lnTo>
                  <a:lnTo>
                    <a:pt x="131" y="50"/>
                  </a:lnTo>
                  <a:lnTo>
                    <a:pt x="136" y="56"/>
                  </a:lnTo>
                  <a:lnTo>
                    <a:pt x="139" y="62"/>
                  </a:lnTo>
                  <a:lnTo>
                    <a:pt x="141" y="70"/>
                  </a:lnTo>
                  <a:lnTo>
                    <a:pt x="142" y="79"/>
                  </a:lnTo>
                  <a:lnTo>
                    <a:pt x="142" y="96"/>
                  </a:lnTo>
                  <a:lnTo>
                    <a:pt x="142" y="96"/>
                  </a:lnTo>
                  <a:lnTo>
                    <a:pt x="133" y="92"/>
                  </a:lnTo>
                  <a:lnTo>
                    <a:pt x="122" y="89"/>
                  </a:lnTo>
                  <a:lnTo>
                    <a:pt x="108" y="88"/>
                  </a:lnTo>
                  <a:lnTo>
                    <a:pt x="91" y="87"/>
                  </a:lnTo>
                  <a:lnTo>
                    <a:pt x="91" y="87"/>
                  </a:lnTo>
                  <a:lnTo>
                    <a:pt x="72" y="88"/>
                  </a:lnTo>
                  <a:lnTo>
                    <a:pt x="64" y="89"/>
                  </a:lnTo>
                  <a:lnTo>
                    <a:pt x="55" y="91"/>
                  </a:lnTo>
                  <a:lnTo>
                    <a:pt x="47" y="94"/>
                  </a:lnTo>
                  <a:lnTo>
                    <a:pt x="40" y="97"/>
                  </a:lnTo>
                  <a:lnTo>
                    <a:pt x="33" y="101"/>
                  </a:lnTo>
                  <a:lnTo>
                    <a:pt x="26" y="105"/>
                  </a:lnTo>
                  <a:lnTo>
                    <a:pt x="20" y="110"/>
                  </a:lnTo>
                  <a:lnTo>
                    <a:pt x="15" y="115"/>
                  </a:lnTo>
                  <a:lnTo>
                    <a:pt x="11" y="121"/>
                  </a:lnTo>
                  <a:lnTo>
                    <a:pt x="7" y="128"/>
                  </a:lnTo>
                  <a:lnTo>
                    <a:pt x="4" y="135"/>
                  </a:lnTo>
                  <a:lnTo>
                    <a:pt x="2" y="143"/>
                  </a:lnTo>
                  <a:lnTo>
                    <a:pt x="1" y="15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" y="172"/>
                  </a:lnTo>
                  <a:lnTo>
                    <a:pt x="2" y="182"/>
                  </a:lnTo>
                  <a:lnTo>
                    <a:pt x="4" y="190"/>
                  </a:lnTo>
                  <a:lnTo>
                    <a:pt x="7" y="198"/>
                  </a:lnTo>
                  <a:lnTo>
                    <a:pt x="11" y="205"/>
                  </a:lnTo>
                  <a:lnTo>
                    <a:pt x="15" y="211"/>
                  </a:lnTo>
                  <a:lnTo>
                    <a:pt x="20" y="217"/>
                  </a:lnTo>
                  <a:lnTo>
                    <a:pt x="26" y="222"/>
                  </a:lnTo>
                  <a:lnTo>
                    <a:pt x="32" y="226"/>
                  </a:lnTo>
                  <a:lnTo>
                    <a:pt x="38" y="230"/>
                  </a:lnTo>
                  <a:lnTo>
                    <a:pt x="45" y="233"/>
                  </a:lnTo>
                  <a:lnTo>
                    <a:pt x="51" y="235"/>
                  </a:lnTo>
                  <a:lnTo>
                    <a:pt x="65" y="238"/>
                  </a:lnTo>
                  <a:lnTo>
                    <a:pt x="79" y="239"/>
                  </a:lnTo>
                  <a:lnTo>
                    <a:pt x="79" y="239"/>
                  </a:lnTo>
                  <a:lnTo>
                    <a:pt x="90" y="239"/>
                  </a:lnTo>
                  <a:lnTo>
                    <a:pt x="100" y="237"/>
                  </a:lnTo>
                  <a:lnTo>
                    <a:pt x="109" y="234"/>
                  </a:lnTo>
                  <a:lnTo>
                    <a:pt x="116" y="231"/>
                  </a:lnTo>
                  <a:lnTo>
                    <a:pt x="116" y="231"/>
                  </a:lnTo>
                  <a:lnTo>
                    <a:pt x="128" y="224"/>
                  </a:lnTo>
                  <a:lnTo>
                    <a:pt x="134" y="219"/>
                  </a:lnTo>
                  <a:lnTo>
                    <a:pt x="142" y="212"/>
                  </a:lnTo>
                  <a:lnTo>
                    <a:pt x="142" y="235"/>
                  </a:lnTo>
                  <a:lnTo>
                    <a:pt x="187" y="235"/>
                  </a:lnTo>
                  <a:close/>
                  <a:moveTo>
                    <a:pt x="142" y="170"/>
                  </a:moveTo>
                  <a:lnTo>
                    <a:pt x="142" y="170"/>
                  </a:lnTo>
                  <a:lnTo>
                    <a:pt x="138" y="175"/>
                  </a:lnTo>
                  <a:lnTo>
                    <a:pt x="133" y="180"/>
                  </a:lnTo>
                  <a:lnTo>
                    <a:pt x="127" y="185"/>
                  </a:lnTo>
                  <a:lnTo>
                    <a:pt x="120" y="190"/>
                  </a:lnTo>
                  <a:lnTo>
                    <a:pt x="112" y="193"/>
                  </a:lnTo>
                  <a:lnTo>
                    <a:pt x="104" y="196"/>
                  </a:lnTo>
                  <a:lnTo>
                    <a:pt x="96" y="198"/>
                  </a:lnTo>
                  <a:lnTo>
                    <a:pt x="87" y="199"/>
                  </a:lnTo>
                  <a:lnTo>
                    <a:pt x="87" y="199"/>
                  </a:lnTo>
                  <a:lnTo>
                    <a:pt x="77" y="198"/>
                  </a:lnTo>
                  <a:lnTo>
                    <a:pt x="69" y="196"/>
                  </a:lnTo>
                  <a:lnTo>
                    <a:pt x="61" y="194"/>
                  </a:lnTo>
                  <a:lnTo>
                    <a:pt x="55" y="190"/>
                  </a:lnTo>
                  <a:lnTo>
                    <a:pt x="55" y="190"/>
                  </a:lnTo>
                  <a:lnTo>
                    <a:pt x="50" y="185"/>
                  </a:lnTo>
                  <a:lnTo>
                    <a:pt x="46" y="178"/>
                  </a:lnTo>
                  <a:lnTo>
                    <a:pt x="44" y="170"/>
                  </a:lnTo>
                  <a:lnTo>
                    <a:pt x="43" y="161"/>
                  </a:lnTo>
                  <a:lnTo>
                    <a:pt x="43" y="161"/>
                  </a:lnTo>
                  <a:lnTo>
                    <a:pt x="44" y="153"/>
                  </a:lnTo>
                  <a:lnTo>
                    <a:pt x="46" y="146"/>
                  </a:lnTo>
                  <a:lnTo>
                    <a:pt x="50" y="140"/>
                  </a:lnTo>
                  <a:lnTo>
                    <a:pt x="55" y="135"/>
                  </a:lnTo>
                  <a:lnTo>
                    <a:pt x="62" y="131"/>
                  </a:lnTo>
                  <a:lnTo>
                    <a:pt x="70" y="128"/>
                  </a:lnTo>
                  <a:lnTo>
                    <a:pt x="79" y="126"/>
                  </a:lnTo>
                  <a:lnTo>
                    <a:pt x="90" y="126"/>
                  </a:lnTo>
                  <a:lnTo>
                    <a:pt x="90" y="126"/>
                  </a:lnTo>
                  <a:lnTo>
                    <a:pt x="107" y="126"/>
                  </a:lnTo>
                  <a:lnTo>
                    <a:pt x="120" y="128"/>
                  </a:lnTo>
                  <a:lnTo>
                    <a:pt x="120" y="128"/>
                  </a:lnTo>
                  <a:lnTo>
                    <a:pt x="131" y="131"/>
                  </a:lnTo>
                  <a:lnTo>
                    <a:pt x="142" y="136"/>
                  </a:lnTo>
                  <a:lnTo>
                    <a:pt x="142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6" name="Freeform 135"/>
            <p:cNvSpPr>
              <a:spLocks/>
            </p:cNvSpPr>
            <p:nvPr userDrawn="1"/>
          </p:nvSpPr>
          <p:spPr bwMode="auto">
            <a:xfrm>
              <a:off x="2159000" y="6365876"/>
              <a:ext cx="69850" cy="90488"/>
            </a:xfrm>
            <a:custGeom>
              <a:avLst/>
              <a:gdLst>
                <a:gd name="T0" fmla="*/ 178 w 178"/>
                <a:gd name="T1" fmla="*/ 0 h 230"/>
                <a:gd name="T2" fmla="*/ 133 w 178"/>
                <a:gd name="T3" fmla="*/ 0 h 230"/>
                <a:gd name="T4" fmla="*/ 133 w 178"/>
                <a:gd name="T5" fmla="*/ 92 h 230"/>
                <a:gd name="T6" fmla="*/ 133 w 178"/>
                <a:gd name="T7" fmla="*/ 92 h 230"/>
                <a:gd name="T8" fmla="*/ 123 w 178"/>
                <a:gd name="T9" fmla="*/ 98 h 230"/>
                <a:gd name="T10" fmla="*/ 112 w 178"/>
                <a:gd name="T11" fmla="*/ 102 h 230"/>
                <a:gd name="T12" fmla="*/ 99 w 178"/>
                <a:gd name="T13" fmla="*/ 105 h 230"/>
                <a:gd name="T14" fmla="*/ 85 w 178"/>
                <a:gd name="T15" fmla="*/ 106 h 230"/>
                <a:gd name="T16" fmla="*/ 85 w 178"/>
                <a:gd name="T17" fmla="*/ 106 h 230"/>
                <a:gd name="T18" fmla="*/ 76 w 178"/>
                <a:gd name="T19" fmla="*/ 105 h 230"/>
                <a:gd name="T20" fmla="*/ 68 w 178"/>
                <a:gd name="T21" fmla="*/ 103 h 230"/>
                <a:gd name="T22" fmla="*/ 61 w 178"/>
                <a:gd name="T23" fmla="*/ 101 h 230"/>
                <a:gd name="T24" fmla="*/ 55 w 178"/>
                <a:gd name="T25" fmla="*/ 97 h 230"/>
                <a:gd name="T26" fmla="*/ 51 w 178"/>
                <a:gd name="T27" fmla="*/ 91 h 230"/>
                <a:gd name="T28" fmla="*/ 48 w 178"/>
                <a:gd name="T29" fmla="*/ 85 h 230"/>
                <a:gd name="T30" fmla="*/ 46 w 178"/>
                <a:gd name="T31" fmla="*/ 76 h 230"/>
                <a:gd name="T32" fmla="*/ 45 w 178"/>
                <a:gd name="T33" fmla="*/ 66 h 230"/>
                <a:gd name="T34" fmla="*/ 45 w 178"/>
                <a:gd name="T35" fmla="*/ 0 h 230"/>
                <a:gd name="T36" fmla="*/ 0 w 178"/>
                <a:gd name="T37" fmla="*/ 0 h 230"/>
                <a:gd name="T38" fmla="*/ 0 w 178"/>
                <a:gd name="T39" fmla="*/ 64 h 230"/>
                <a:gd name="T40" fmla="*/ 0 w 178"/>
                <a:gd name="T41" fmla="*/ 64 h 230"/>
                <a:gd name="T42" fmla="*/ 0 w 178"/>
                <a:gd name="T43" fmla="*/ 74 h 230"/>
                <a:gd name="T44" fmla="*/ 1 w 178"/>
                <a:gd name="T45" fmla="*/ 83 h 230"/>
                <a:gd name="T46" fmla="*/ 3 w 178"/>
                <a:gd name="T47" fmla="*/ 91 h 230"/>
                <a:gd name="T48" fmla="*/ 5 w 178"/>
                <a:gd name="T49" fmla="*/ 99 h 230"/>
                <a:gd name="T50" fmla="*/ 7 w 178"/>
                <a:gd name="T51" fmla="*/ 106 h 230"/>
                <a:gd name="T52" fmla="*/ 11 w 178"/>
                <a:gd name="T53" fmla="*/ 113 h 230"/>
                <a:gd name="T54" fmla="*/ 14 w 178"/>
                <a:gd name="T55" fmla="*/ 119 h 230"/>
                <a:gd name="T56" fmla="*/ 19 w 178"/>
                <a:gd name="T57" fmla="*/ 124 h 230"/>
                <a:gd name="T58" fmla="*/ 24 w 178"/>
                <a:gd name="T59" fmla="*/ 129 h 230"/>
                <a:gd name="T60" fmla="*/ 29 w 178"/>
                <a:gd name="T61" fmla="*/ 133 h 230"/>
                <a:gd name="T62" fmla="*/ 35 w 178"/>
                <a:gd name="T63" fmla="*/ 137 h 230"/>
                <a:gd name="T64" fmla="*/ 42 w 178"/>
                <a:gd name="T65" fmla="*/ 140 h 230"/>
                <a:gd name="T66" fmla="*/ 49 w 178"/>
                <a:gd name="T67" fmla="*/ 142 h 230"/>
                <a:gd name="T68" fmla="*/ 57 w 178"/>
                <a:gd name="T69" fmla="*/ 145 h 230"/>
                <a:gd name="T70" fmla="*/ 65 w 178"/>
                <a:gd name="T71" fmla="*/ 145 h 230"/>
                <a:gd name="T72" fmla="*/ 74 w 178"/>
                <a:gd name="T73" fmla="*/ 146 h 230"/>
                <a:gd name="T74" fmla="*/ 74 w 178"/>
                <a:gd name="T75" fmla="*/ 146 h 230"/>
                <a:gd name="T76" fmla="*/ 91 w 178"/>
                <a:gd name="T77" fmla="*/ 145 h 230"/>
                <a:gd name="T78" fmla="*/ 106 w 178"/>
                <a:gd name="T79" fmla="*/ 141 h 230"/>
                <a:gd name="T80" fmla="*/ 120 w 178"/>
                <a:gd name="T81" fmla="*/ 137 h 230"/>
                <a:gd name="T82" fmla="*/ 133 w 178"/>
                <a:gd name="T83" fmla="*/ 131 h 230"/>
                <a:gd name="T84" fmla="*/ 133 w 178"/>
                <a:gd name="T85" fmla="*/ 230 h 230"/>
                <a:gd name="T86" fmla="*/ 178 w 178"/>
                <a:gd name="T87" fmla="*/ 230 h 230"/>
                <a:gd name="T88" fmla="*/ 178 w 178"/>
                <a:gd name="T8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8" h="230">
                  <a:moveTo>
                    <a:pt x="178" y="0"/>
                  </a:moveTo>
                  <a:lnTo>
                    <a:pt x="133" y="0"/>
                  </a:lnTo>
                  <a:lnTo>
                    <a:pt x="133" y="92"/>
                  </a:lnTo>
                  <a:lnTo>
                    <a:pt x="133" y="92"/>
                  </a:lnTo>
                  <a:lnTo>
                    <a:pt x="123" y="98"/>
                  </a:lnTo>
                  <a:lnTo>
                    <a:pt x="112" y="102"/>
                  </a:lnTo>
                  <a:lnTo>
                    <a:pt x="99" y="105"/>
                  </a:lnTo>
                  <a:lnTo>
                    <a:pt x="85" y="106"/>
                  </a:lnTo>
                  <a:lnTo>
                    <a:pt x="85" y="106"/>
                  </a:lnTo>
                  <a:lnTo>
                    <a:pt x="76" y="105"/>
                  </a:lnTo>
                  <a:lnTo>
                    <a:pt x="68" y="103"/>
                  </a:lnTo>
                  <a:lnTo>
                    <a:pt x="61" y="101"/>
                  </a:lnTo>
                  <a:lnTo>
                    <a:pt x="55" y="97"/>
                  </a:lnTo>
                  <a:lnTo>
                    <a:pt x="51" y="91"/>
                  </a:lnTo>
                  <a:lnTo>
                    <a:pt x="48" y="85"/>
                  </a:lnTo>
                  <a:lnTo>
                    <a:pt x="46" y="76"/>
                  </a:lnTo>
                  <a:lnTo>
                    <a:pt x="45" y="66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74"/>
                  </a:lnTo>
                  <a:lnTo>
                    <a:pt x="1" y="83"/>
                  </a:lnTo>
                  <a:lnTo>
                    <a:pt x="3" y="91"/>
                  </a:lnTo>
                  <a:lnTo>
                    <a:pt x="5" y="99"/>
                  </a:lnTo>
                  <a:lnTo>
                    <a:pt x="7" y="106"/>
                  </a:lnTo>
                  <a:lnTo>
                    <a:pt x="11" y="113"/>
                  </a:lnTo>
                  <a:lnTo>
                    <a:pt x="14" y="119"/>
                  </a:lnTo>
                  <a:lnTo>
                    <a:pt x="19" y="124"/>
                  </a:lnTo>
                  <a:lnTo>
                    <a:pt x="24" y="129"/>
                  </a:lnTo>
                  <a:lnTo>
                    <a:pt x="29" y="133"/>
                  </a:lnTo>
                  <a:lnTo>
                    <a:pt x="35" y="137"/>
                  </a:lnTo>
                  <a:lnTo>
                    <a:pt x="42" y="140"/>
                  </a:lnTo>
                  <a:lnTo>
                    <a:pt x="49" y="142"/>
                  </a:lnTo>
                  <a:lnTo>
                    <a:pt x="57" y="145"/>
                  </a:lnTo>
                  <a:lnTo>
                    <a:pt x="65" y="145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91" y="145"/>
                  </a:lnTo>
                  <a:lnTo>
                    <a:pt x="106" y="141"/>
                  </a:lnTo>
                  <a:lnTo>
                    <a:pt x="120" y="137"/>
                  </a:lnTo>
                  <a:lnTo>
                    <a:pt x="133" y="131"/>
                  </a:lnTo>
                  <a:lnTo>
                    <a:pt x="133" y="230"/>
                  </a:lnTo>
                  <a:lnTo>
                    <a:pt x="178" y="23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7" name="Freeform 136"/>
            <p:cNvSpPr>
              <a:spLocks/>
            </p:cNvSpPr>
            <p:nvPr userDrawn="1"/>
          </p:nvSpPr>
          <p:spPr bwMode="auto">
            <a:xfrm>
              <a:off x="2252663" y="6365876"/>
              <a:ext cx="74613" cy="90488"/>
            </a:xfrm>
            <a:custGeom>
              <a:avLst/>
              <a:gdLst>
                <a:gd name="T0" fmla="*/ 0 w 186"/>
                <a:gd name="T1" fmla="*/ 0 h 230"/>
                <a:gd name="T2" fmla="*/ 0 w 186"/>
                <a:gd name="T3" fmla="*/ 230 h 230"/>
                <a:gd name="T4" fmla="*/ 45 w 186"/>
                <a:gd name="T5" fmla="*/ 230 h 230"/>
                <a:gd name="T6" fmla="*/ 125 w 186"/>
                <a:gd name="T7" fmla="*/ 101 h 230"/>
                <a:gd name="T8" fmla="*/ 125 w 186"/>
                <a:gd name="T9" fmla="*/ 101 h 230"/>
                <a:gd name="T10" fmla="*/ 142 w 186"/>
                <a:gd name="T11" fmla="*/ 72 h 230"/>
                <a:gd name="T12" fmla="*/ 142 w 186"/>
                <a:gd name="T13" fmla="*/ 72 h 230"/>
                <a:gd name="T14" fmla="*/ 142 w 186"/>
                <a:gd name="T15" fmla="*/ 120 h 230"/>
                <a:gd name="T16" fmla="*/ 142 w 186"/>
                <a:gd name="T17" fmla="*/ 230 h 230"/>
                <a:gd name="T18" fmla="*/ 186 w 186"/>
                <a:gd name="T19" fmla="*/ 230 h 230"/>
                <a:gd name="T20" fmla="*/ 186 w 186"/>
                <a:gd name="T21" fmla="*/ 0 h 230"/>
                <a:gd name="T22" fmla="*/ 142 w 186"/>
                <a:gd name="T23" fmla="*/ 0 h 230"/>
                <a:gd name="T24" fmla="*/ 62 w 186"/>
                <a:gd name="T25" fmla="*/ 127 h 230"/>
                <a:gd name="T26" fmla="*/ 62 w 186"/>
                <a:gd name="T27" fmla="*/ 127 h 230"/>
                <a:gd name="T28" fmla="*/ 52 w 186"/>
                <a:gd name="T29" fmla="*/ 143 h 230"/>
                <a:gd name="T30" fmla="*/ 44 w 186"/>
                <a:gd name="T31" fmla="*/ 158 h 230"/>
                <a:gd name="T32" fmla="*/ 44 w 186"/>
                <a:gd name="T33" fmla="*/ 158 h 230"/>
                <a:gd name="T34" fmla="*/ 45 w 186"/>
                <a:gd name="T35" fmla="*/ 108 h 230"/>
                <a:gd name="T36" fmla="*/ 45 w 186"/>
                <a:gd name="T37" fmla="*/ 0 h 230"/>
                <a:gd name="T38" fmla="*/ 0 w 186"/>
                <a:gd name="T3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6" h="230">
                  <a:moveTo>
                    <a:pt x="0" y="0"/>
                  </a:moveTo>
                  <a:lnTo>
                    <a:pt x="0" y="230"/>
                  </a:lnTo>
                  <a:lnTo>
                    <a:pt x="45" y="230"/>
                  </a:lnTo>
                  <a:lnTo>
                    <a:pt x="125" y="101"/>
                  </a:lnTo>
                  <a:lnTo>
                    <a:pt x="125" y="101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42" y="120"/>
                  </a:lnTo>
                  <a:lnTo>
                    <a:pt x="142" y="230"/>
                  </a:lnTo>
                  <a:lnTo>
                    <a:pt x="186" y="230"/>
                  </a:lnTo>
                  <a:lnTo>
                    <a:pt x="186" y="0"/>
                  </a:lnTo>
                  <a:lnTo>
                    <a:pt x="142" y="0"/>
                  </a:lnTo>
                  <a:lnTo>
                    <a:pt x="62" y="127"/>
                  </a:lnTo>
                  <a:lnTo>
                    <a:pt x="62" y="127"/>
                  </a:lnTo>
                  <a:lnTo>
                    <a:pt x="52" y="143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5" y="108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8" name="Freeform 137"/>
            <p:cNvSpPr>
              <a:spLocks noEditPoints="1"/>
            </p:cNvSpPr>
            <p:nvPr userDrawn="1"/>
          </p:nvSpPr>
          <p:spPr bwMode="auto">
            <a:xfrm>
              <a:off x="2390775" y="6327776"/>
              <a:ext cx="79375" cy="130175"/>
            </a:xfrm>
            <a:custGeom>
              <a:avLst/>
              <a:gdLst>
                <a:gd name="T0" fmla="*/ 159 w 198"/>
                <a:gd name="T1" fmla="*/ 4 h 328"/>
                <a:gd name="T2" fmla="*/ 124 w 198"/>
                <a:gd name="T3" fmla="*/ 5 h 328"/>
                <a:gd name="T4" fmla="*/ 83 w 198"/>
                <a:gd name="T5" fmla="*/ 13 h 328"/>
                <a:gd name="T6" fmla="*/ 48 w 198"/>
                <a:gd name="T7" fmla="*/ 31 h 328"/>
                <a:gd name="T8" fmla="*/ 22 w 198"/>
                <a:gd name="T9" fmla="*/ 59 h 328"/>
                <a:gd name="T10" fmla="*/ 6 w 198"/>
                <a:gd name="T11" fmla="*/ 96 h 328"/>
                <a:gd name="T12" fmla="*/ 0 w 198"/>
                <a:gd name="T13" fmla="*/ 143 h 328"/>
                <a:gd name="T14" fmla="*/ 1 w 198"/>
                <a:gd name="T15" fmla="*/ 223 h 328"/>
                <a:gd name="T16" fmla="*/ 8 w 198"/>
                <a:gd name="T17" fmla="*/ 259 h 328"/>
                <a:gd name="T18" fmla="*/ 22 w 198"/>
                <a:gd name="T19" fmla="*/ 288 h 328"/>
                <a:gd name="T20" fmla="*/ 42 w 198"/>
                <a:gd name="T21" fmla="*/ 310 h 328"/>
                <a:gd name="T22" fmla="*/ 68 w 198"/>
                <a:gd name="T23" fmla="*/ 324 h 328"/>
                <a:gd name="T24" fmla="*/ 98 w 198"/>
                <a:gd name="T25" fmla="*/ 328 h 328"/>
                <a:gd name="T26" fmla="*/ 118 w 198"/>
                <a:gd name="T27" fmla="*/ 326 h 328"/>
                <a:gd name="T28" fmla="*/ 146 w 198"/>
                <a:gd name="T29" fmla="*/ 316 h 328"/>
                <a:gd name="T30" fmla="*/ 169 w 198"/>
                <a:gd name="T31" fmla="*/ 297 h 328"/>
                <a:gd name="T32" fmla="*/ 186 w 198"/>
                <a:gd name="T33" fmla="*/ 271 h 328"/>
                <a:gd name="T34" fmla="*/ 196 w 198"/>
                <a:gd name="T35" fmla="*/ 236 h 328"/>
                <a:gd name="T36" fmla="*/ 198 w 198"/>
                <a:gd name="T37" fmla="*/ 210 h 328"/>
                <a:gd name="T38" fmla="*/ 194 w 198"/>
                <a:gd name="T39" fmla="*/ 173 h 328"/>
                <a:gd name="T40" fmla="*/ 184 w 198"/>
                <a:gd name="T41" fmla="*/ 142 h 328"/>
                <a:gd name="T42" fmla="*/ 167 w 198"/>
                <a:gd name="T43" fmla="*/ 118 h 328"/>
                <a:gd name="T44" fmla="*/ 144 w 198"/>
                <a:gd name="T45" fmla="*/ 102 h 328"/>
                <a:gd name="T46" fmla="*/ 117 w 198"/>
                <a:gd name="T47" fmla="*/ 94 h 328"/>
                <a:gd name="T48" fmla="*/ 96 w 198"/>
                <a:gd name="T49" fmla="*/ 94 h 328"/>
                <a:gd name="T50" fmla="*/ 69 w 198"/>
                <a:gd name="T51" fmla="*/ 103 h 328"/>
                <a:gd name="T52" fmla="*/ 48 w 198"/>
                <a:gd name="T53" fmla="*/ 123 h 328"/>
                <a:gd name="T54" fmla="*/ 42 w 198"/>
                <a:gd name="T55" fmla="*/ 123 h 328"/>
                <a:gd name="T56" fmla="*/ 47 w 198"/>
                <a:gd name="T57" fmla="*/ 97 h 328"/>
                <a:gd name="T58" fmla="*/ 59 w 198"/>
                <a:gd name="T59" fmla="*/ 76 h 328"/>
                <a:gd name="T60" fmla="*/ 78 w 198"/>
                <a:gd name="T61" fmla="*/ 59 h 328"/>
                <a:gd name="T62" fmla="*/ 105 w 198"/>
                <a:gd name="T63" fmla="*/ 48 h 328"/>
                <a:gd name="T64" fmla="*/ 139 w 198"/>
                <a:gd name="T65" fmla="*/ 44 h 328"/>
                <a:gd name="T66" fmla="*/ 162 w 198"/>
                <a:gd name="T67" fmla="*/ 43 h 328"/>
                <a:gd name="T68" fmla="*/ 153 w 198"/>
                <a:gd name="T69" fmla="*/ 211 h 328"/>
                <a:gd name="T70" fmla="*/ 149 w 198"/>
                <a:gd name="T71" fmla="*/ 241 h 328"/>
                <a:gd name="T72" fmla="*/ 135 w 198"/>
                <a:gd name="T73" fmla="*/ 270 h 328"/>
                <a:gd name="T74" fmla="*/ 121 w 198"/>
                <a:gd name="T75" fmla="*/ 281 h 328"/>
                <a:gd name="T76" fmla="*/ 105 w 198"/>
                <a:gd name="T77" fmla="*/ 286 h 328"/>
                <a:gd name="T78" fmla="*/ 93 w 198"/>
                <a:gd name="T79" fmla="*/ 287 h 328"/>
                <a:gd name="T80" fmla="*/ 77 w 198"/>
                <a:gd name="T81" fmla="*/ 282 h 328"/>
                <a:gd name="T82" fmla="*/ 63 w 198"/>
                <a:gd name="T83" fmla="*/ 272 h 328"/>
                <a:gd name="T84" fmla="*/ 53 w 198"/>
                <a:gd name="T85" fmla="*/ 256 h 328"/>
                <a:gd name="T86" fmla="*/ 45 w 198"/>
                <a:gd name="T87" fmla="*/ 227 h 328"/>
                <a:gd name="T88" fmla="*/ 45 w 198"/>
                <a:gd name="T89" fmla="*/ 193 h 328"/>
                <a:gd name="T90" fmla="*/ 55 w 198"/>
                <a:gd name="T91" fmla="*/ 161 h 328"/>
                <a:gd name="T92" fmla="*/ 66 w 198"/>
                <a:gd name="T93" fmla="*/ 147 h 328"/>
                <a:gd name="T94" fmla="*/ 82 w 198"/>
                <a:gd name="T95" fmla="*/ 138 h 328"/>
                <a:gd name="T96" fmla="*/ 101 w 198"/>
                <a:gd name="T97" fmla="*/ 135 h 328"/>
                <a:gd name="T98" fmla="*/ 113 w 198"/>
                <a:gd name="T99" fmla="*/ 136 h 328"/>
                <a:gd name="T100" fmla="*/ 128 w 198"/>
                <a:gd name="T101" fmla="*/ 143 h 328"/>
                <a:gd name="T102" fmla="*/ 139 w 198"/>
                <a:gd name="T103" fmla="*/ 156 h 328"/>
                <a:gd name="T104" fmla="*/ 152 w 198"/>
                <a:gd name="T105" fmla="*/ 19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8" h="328">
                  <a:moveTo>
                    <a:pt x="182" y="0"/>
                  </a:moveTo>
                  <a:lnTo>
                    <a:pt x="182" y="0"/>
                  </a:lnTo>
                  <a:lnTo>
                    <a:pt x="159" y="4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24" y="5"/>
                  </a:lnTo>
                  <a:lnTo>
                    <a:pt x="109" y="7"/>
                  </a:lnTo>
                  <a:lnTo>
                    <a:pt x="96" y="10"/>
                  </a:lnTo>
                  <a:lnTo>
                    <a:pt x="83" y="13"/>
                  </a:lnTo>
                  <a:lnTo>
                    <a:pt x="70" y="18"/>
                  </a:lnTo>
                  <a:lnTo>
                    <a:pt x="59" y="24"/>
                  </a:lnTo>
                  <a:lnTo>
                    <a:pt x="48" y="31"/>
                  </a:lnTo>
                  <a:lnTo>
                    <a:pt x="39" y="39"/>
                  </a:lnTo>
                  <a:lnTo>
                    <a:pt x="30" y="48"/>
                  </a:lnTo>
                  <a:lnTo>
                    <a:pt x="22" y="59"/>
                  </a:lnTo>
                  <a:lnTo>
                    <a:pt x="16" y="70"/>
                  </a:lnTo>
                  <a:lnTo>
                    <a:pt x="10" y="82"/>
                  </a:lnTo>
                  <a:lnTo>
                    <a:pt x="6" y="96"/>
                  </a:lnTo>
                  <a:lnTo>
                    <a:pt x="3" y="111"/>
                  </a:lnTo>
                  <a:lnTo>
                    <a:pt x="1" y="126"/>
                  </a:lnTo>
                  <a:lnTo>
                    <a:pt x="0" y="143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" y="223"/>
                  </a:lnTo>
                  <a:lnTo>
                    <a:pt x="2" y="236"/>
                  </a:lnTo>
                  <a:lnTo>
                    <a:pt x="4" y="248"/>
                  </a:lnTo>
                  <a:lnTo>
                    <a:pt x="8" y="259"/>
                  </a:lnTo>
                  <a:lnTo>
                    <a:pt x="12" y="270"/>
                  </a:lnTo>
                  <a:lnTo>
                    <a:pt x="16" y="279"/>
                  </a:lnTo>
                  <a:lnTo>
                    <a:pt x="22" y="288"/>
                  </a:lnTo>
                  <a:lnTo>
                    <a:pt x="28" y="296"/>
                  </a:lnTo>
                  <a:lnTo>
                    <a:pt x="35" y="303"/>
                  </a:lnTo>
                  <a:lnTo>
                    <a:pt x="42" y="310"/>
                  </a:lnTo>
                  <a:lnTo>
                    <a:pt x="50" y="315"/>
                  </a:lnTo>
                  <a:lnTo>
                    <a:pt x="59" y="320"/>
                  </a:lnTo>
                  <a:lnTo>
                    <a:pt x="68" y="324"/>
                  </a:lnTo>
                  <a:lnTo>
                    <a:pt x="78" y="326"/>
                  </a:lnTo>
                  <a:lnTo>
                    <a:pt x="87" y="328"/>
                  </a:lnTo>
                  <a:lnTo>
                    <a:pt x="98" y="328"/>
                  </a:lnTo>
                  <a:lnTo>
                    <a:pt x="98" y="328"/>
                  </a:lnTo>
                  <a:lnTo>
                    <a:pt x="108" y="328"/>
                  </a:lnTo>
                  <a:lnTo>
                    <a:pt x="118" y="326"/>
                  </a:lnTo>
                  <a:lnTo>
                    <a:pt x="128" y="324"/>
                  </a:lnTo>
                  <a:lnTo>
                    <a:pt x="138" y="320"/>
                  </a:lnTo>
                  <a:lnTo>
                    <a:pt x="146" y="316"/>
                  </a:lnTo>
                  <a:lnTo>
                    <a:pt x="155" y="311"/>
                  </a:lnTo>
                  <a:lnTo>
                    <a:pt x="162" y="304"/>
                  </a:lnTo>
                  <a:lnTo>
                    <a:pt x="169" y="297"/>
                  </a:lnTo>
                  <a:lnTo>
                    <a:pt x="176" y="289"/>
                  </a:lnTo>
                  <a:lnTo>
                    <a:pt x="181" y="280"/>
                  </a:lnTo>
                  <a:lnTo>
                    <a:pt x="186" y="271"/>
                  </a:lnTo>
                  <a:lnTo>
                    <a:pt x="190" y="260"/>
                  </a:lnTo>
                  <a:lnTo>
                    <a:pt x="194" y="249"/>
                  </a:lnTo>
                  <a:lnTo>
                    <a:pt x="196" y="236"/>
                  </a:lnTo>
                  <a:lnTo>
                    <a:pt x="198" y="223"/>
                  </a:lnTo>
                  <a:lnTo>
                    <a:pt x="198" y="210"/>
                  </a:lnTo>
                  <a:lnTo>
                    <a:pt x="198" y="210"/>
                  </a:lnTo>
                  <a:lnTo>
                    <a:pt x="198" y="197"/>
                  </a:lnTo>
                  <a:lnTo>
                    <a:pt x="196" y="184"/>
                  </a:lnTo>
                  <a:lnTo>
                    <a:pt x="194" y="173"/>
                  </a:lnTo>
                  <a:lnTo>
                    <a:pt x="191" y="162"/>
                  </a:lnTo>
                  <a:lnTo>
                    <a:pt x="188" y="152"/>
                  </a:lnTo>
                  <a:lnTo>
                    <a:pt x="184" y="142"/>
                  </a:lnTo>
                  <a:lnTo>
                    <a:pt x="179" y="133"/>
                  </a:lnTo>
                  <a:lnTo>
                    <a:pt x="173" y="125"/>
                  </a:lnTo>
                  <a:lnTo>
                    <a:pt x="167" y="118"/>
                  </a:lnTo>
                  <a:lnTo>
                    <a:pt x="160" y="112"/>
                  </a:lnTo>
                  <a:lnTo>
                    <a:pt x="152" y="106"/>
                  </a:lnTo>
                  <a:lnTo>
                    <a:pt x="144" y="102"/>
                  </a:lnTo>
                  <a:lnTo>
                    <a:pt x="135" y="98"/>
                  </a:lnTo>
                  <a:lnTo>
                    <a:pt x="126" y="96"/>
                  </a:lnTo>
                  <a:lnTo>
                    <a:pt x="117" y="94"/>
                  </a:lnTo>
                  <a:lnTo>
                    <a:pt x="106" y="94"/>
                  </a:lnTo>
                  <a:lnTo>
                    <a:pt x="106" y="94"/>
                  </a:lnTo>
                  <a:lnTo>
                    <a:pt x="96" y="94"/>
                  </a:lnTo>
                  <a:lnTo>
                    <a:pt x="87" y="96"/>
                  </a:lnTo>
                  <a:lnTo>
                    <a:pt x="78" y="99"/>
                  </a:lnTo>
                  <a:lnTo>
                    <a:pt x="69" y="103"/>
                  </a:lnTo>
                  <a:lnTo>
                    <a:pt x="62" y="108"/>
                  </a:lnTo>
                  <a:lnTo>
                    <a:pt x="54" y="115"/>
                  </a:lnTo>
                  <a:lnTo>
                    <a:pt x="48" y="123"/>
                  </a:lnTo>
                  <a:lnTo>
                    <a:pt x="42" y="133"/>
                  </a:lnTo>
                  <a:lnTo>
                    <a:pt x="42" y="133"/>
                  </a:lnTo>
                  <a:lnTo>
                    <a:pt x="42" y="123"/>
                  </a:lnTo>
                  <a:lnTo>
                    <a:pt x="43" y="114"/>
                  </a:lnTo>
                  <a:lnTo>
                    <a:pt x="45" y="106"/>
                  </a:lnTo>
                  <a:lnTo>
                    <a:pt x="47" y="97"/>
                  </a:lnTo>
                  <a:lnTo>
                    <a:pt x="50" y="90"/>
                  </a:lnTo>
                  <a:lnTo>
                    <a:pt x="54" y="82"/>
                  </a:lnTo>
                  <a:lnTo>
                    <a:pt x="59" y="76"/>
                  </a:lnTo>
                  <a:lnTo>
                    <a:pt x="65" y="69"/>
                  </a:lnTo>
                  <a:lnTo>
                    <a:pt x="71" y="64"/>
                  </a:lnTo>
                  <a:lnTo>
                    <a:pt x="78" y="59"/>
                  </a:lnTo>
                  <a:lnTo>
                    <a:pt x="86" y="54"/>
                  </a:lnTo>
                  <a:lnTo>
                    <a:pt x="95" y="51"/>
                  </a:lnTo>
                  <a:lnTo>
                    <a:pt x="105" y="48"/>
                  </a:lnTo>
                  <a:lnTo>
                    <a:pt x="115" y="46"/>
                  </a:lnTo>
                  <a:lnTo>
                    <a:pt x="127" y="44"/>
                  </a:lnTo>
                  <a:lnTo>
                    <a:pt x="139" y="44"/>
                  </a:lnTo>
                  <a:lnTo>
                    <a:pt x="139" y="44"/>
                  </a:lnTo>
                  <a:lnTo>
                    <a:pt x="151" y="44"/>
                  </a:lnTo>
                  <a:lnTo>
                    <a:pt x="162" y="43"/>
                  </a:lnTo>
                  <a:lnTo>
                    <a:pt x="182" y="40"/>
                  </a:lnTo>
                  <a:lnTo>
                    <a:pt x="182" y="0"/>
                  </a:lnTo>
                  <a:close/>
                  <a:moveTo>
                    <a:pt x="153" y="211"/>
                  </a:moveTo>
                  <a:lnTo>
                    <a:pt x="153" y="211"/>
                  </a:lnTo>
                  <a:lnTo>
                    <a:pt x="152" y="226"/>
                  </a:lnTo>
                  <a:lnTo>
                    <a:pt x="149" y="241"/>
                  </a:lnTo>
                  <a:lnTo>
                    <a:pt x="145" y="254"/>
                  </a:lnTo>
                  <a:lnTo>
                    <a:pt x="138" y="265"/>
                  </a:lnTo>
                  <a:lnTo>
                    <a:pt x="135" y="270"/>
                  </a:lnTo>
                  <a:lnTo>
                    <a:pt x="131" y="274"/>
                  </a:lnTo>
                  <a:lnTo>
                    <a:pt x="126" y="278"/>
                  </a:lnTo>
                  <a:lnTo>
                    <a:pt x="121" y="281"/>
                  </a:lnTo>
                  <a:lnTo>
                    <a:pt x="116" y="283"/>
                  </a:lnTo>
                  <a:lnTo>
                    <a:pt x="111" y="285"/>
                  </a:lnTo>
                  <a:lnTo>
                    <a:pt x="105" y="286"/>
                  </a:lnTo>
                  <a:lnTo>
                    <a:pt x="99" y="287"/>
                  </a:lnTo>
                  <a:lnTo>
                    <a:pt x="99" y="287"/>
                  </a:lnTo>
                  <a:lnTo>
                    <a:pt x="93" y="287"/>
                  </a:lnTo>
                  <a:lnTo>
                    <a:pt x="87" y="286"/>
                  </a:lnTo>
                  <a:lnTo>
                    <a:pt x="82" y="284"/>
                  </a:lnTo>
                  <a:lnTo>
                    <a:pt x="77" y="282"/>
                  </a:lnTo>
                  <a:lnTo>
                    <a:pt x="72" y="279"/>
                  </a:lnTo>
                  <a:lnTo>
                    <a:pt x="67" y="276"/>
                  </a:lnTo>
                  <a:lnTo>
                    <a:pt x="63" y="272"/>
                  </a:lnTo>
                  <a:lnTo>
                    <a:pt x="59" y="267"/>
                  </a:lnTo>
                  <a:lnTo>
                    <a:pt x="56" y="262"/>
                  </a:lnTo>
                  <a:lnTo>
                    <a:pt x="53" y="256"/>
                  </a:lnTo>
                  <a:lnTo>
                    <a:pt x="50" y="250"/>
                  </a:lnTo>
                  <a:lnTo>
                    <a:pt x="48" y="243"/>
                  </a:lnTo>
                  <a:lnTo>
                    <a:pt x="45" y="227"/>
                  </a:lnTo>
                  <a:lnTo>
                    <a:pt x="44" y="209"/>
                  </a:lnTo>
                  <a:lnTo>
                    <a:pt x="44" y="209"/>
                  </a:lnTo>
                  <a:lnTo>
                    <a:pt x="45" y="193"/>
                  </a:lnTo>
                  <a:lnTo>
                    <a:pt x="48" y="179"/>
                  </a:lnTo>
                  <a:lnTo>
                    <a:pt x="52" y="166"/>
                  </a:lnTo>
                  <a:lnTo>
                    <a:pt x="55" y="161"/>
                  </a:lnTo>
                  <a:lnTo>
                    <a:pt x="58" y="155"/>
                  </a:lnTo>
                  <a:lnTo>
                    <a:pt x="62" y="151"/>
                  </a:lnTo>
                  <a:lnTo>
                    <a:pt x="66" y="147"/>
                  </a:lnTo>
                  <a:lnTo>
                    <a:pt x="71" y="143"/>
                  </a:lnTo>
                  <a:lnTo>
                    <a:pt x="76" y="140"/>
                  </a:lnTo>
                  <a:lnTo>
                    <a:pt x="82" y="138"/>
                  </a:lnTo>
                  <a:lnTo>
                    <a:pt x="88" y="136"/>
                  </a:lnTo>
                  <a:lnTo>
                    <a:pt x="94" y="135"/>
                  </a:lnTo>
                  <a:lnTo>
                    <a:pt x="101" y="135"/>
                  </a:lnTo>
                  <a:lnTo>
                    <a:pt x="101" y="135"/>
                  </a:lnTo>
                  <a:lnTo>
                    <a:pt x="107" y="135"/>
                  </a:lnTo>
                  <a:lnTo>
                    <a:pt x="113" y="136"/>
                  </a:lnTo>
                  <a:lnTo>
                    <a:pt x="118" y="138"/>
                  </a:lnTo>
                  <a:lnTo>
                    <a:pt x="123" y="140"/>
                  </a:lnTo>
                  <a:lnTo>
                    <a:pt x="128" y="143"/>
                  </a:lnTo>
                  <a:lnTo>
                    <a:pt x="132" y="147"/>
                  </a:lnTo>
                  <a:lnTo>
                    <a:pt x="136" y="151"/>
                  </a:lnTo>
                  <a:lnTo>
                    <a:pt x="139" y="156"/>
                  </a:lnTo>
                  <a:lnTo>
                    <a:pt x="145" y="167"/>
                  </a:lnTo>
                  <a:lnTo>
                    <a:pt x="150" y="180"/>
                  </a:lnTo>
                  <a:lnTo>
                    <a:pt x="152" y="194"/>
                  </a:lnTo>
                  <a:lnTo>
                    <a:pt x="153" y="211"/>
                  </a:lnTo>
                  <a:lnTo>
                    <a:pt x="153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9" name="Freeform 138"/>
            <p:cNvSpPr>
              <a:spLocks/>
            </p:cNvSpPr>
            <p:nvPr userDrawn="1"/>
          </p:nvSpPr>
          <p:spPr bwMode="auto">
            <a:xfrm>
              <a:off x="2489200" y="6365876"/>
              <a:ext cx="74613" cy="90488"/>
            </a:xfrm>
            <a:custGeom>
              <a:avLst/>
              <a:gdLst>
                <a:gd name="T0" fmla="*/ 0 w 188"/>
                <a:gd name="T1" fmla="*/ 0 h 230"/>
                <a:gd name="T2" fmla="*/ 0 w 188"/>
                <a:gd name="T3" fmla="*/ 230 h 230"/>
                <a:gd name="T4" fmla="*/ 45 w 188"/>
                <a:gd name="T5" fmla="*/ 230 h 230"/>
                <a:gd name="T6" fmla="*/ 126 w 188"/>
                <a:gd name="T7" fmla="*/ 101 h 230"/>
                <a:gd name="T8" fmla="*/ 126 w 188"/>
                <a:gd name="T9" fmla="*/ 101 h 230"/>
                <a:gd name="T10" fmla="*/ 143 w 188"/>
                <a:gd name="T11" fmla="*/ 72 h 230"/>
                <a:gd name="T12" fmla="*/ 143 w 188"/>
                <a:gd name="T13" fmla="*/ 72 h 230"/>
                <a:gd name="T14" fmla="*/ 143 w 188"/>
                <a:gd name="T15" fmla="*/ 120 h 230"/>
                <a:gd name="T16" fmla="*/ 143 w 188"/>
                <a:gd name="T17" fmla="*/ 230 h 230"/>
                <a:gd name="T18" fmla="*/ 188 w 188"/>
                <a:gd name="T19" fmla="*/ 230 h 230"/>
                <a:gd name="T20" fmla="*/ 188 w 188"/>
                <a:gd name="T21" fmla="*/ 0 h 230"/>
                <a:gd name="T22" fmla="*/ 143 w 188"/>
                <a:gd name="T23" fmla="*/ 0 h 230"/>
                <a:gd name="T24" fmla="*/ 62 w 188"/>
                <a:gd name="T25" fmla="*/ 127 h 230"/>
                <a:gd name="T26" fmla="*/ 62 w 188"/>
                <a:gd name="T27" fmla="*/ 127 h 230"/>
                <a:gd name="T28" fmla="*/ 52 w 188"/>
                <a:gd name="T29" fmla="*/ 143 h 230"/>
                <a:gd name="T30" fmla="*/ 45 w 188"/>
                <a:gd name="T31" fmla="*/ 158 h 230"/>
                <a:gd name="T32" fmla="*/ 45 w 188"/>
                <a:gd name="T33" fmla="*/ 158 h 230"/>
                <a:gd name="T34" fmla="*/ 45 w 188"/>
                <a:gd name="T35" fmla="*/ 108 h 230"/>
                <a:gd name="T36" fmla="*/ 45 w 188"/>
                <a:gd name="T37" fmla="*/ 0 h 230"/>
                <a:gd name="T38" fmla="*/ 0 w 188"/>
                <a:gd name="T3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230">
                  <a:moveTo>
                    <a:pt x="0" y="0"/>
                  </a:moveTo>
                  <a:lnTo>
                    <a:pt x="0" y="230"/>
                  </a:lnTo>
                  <a:lnTo>
                    <a:pt x="45" y="230"/>
                  </a:lnTo>
                  <a:lnTo>
                    <a:pt x="126" y="101"/>
                  </a:lnTo>
                  <a:lnTo>
                    <a:pt x="126" y="101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43" y="120"/>
                  </a:lnTo>
                  <a:lnTo>
                    <a:pt x="143" y="230"/>
                  </a:lnTo>
                  <a:lnTo>
                    <a:pt x="188" y="230"/>
                  </a:lnTo>
                  <a:lnTo>
                    <a:pt x="188" y="0"/>
                  </a:lnTo>
                  <a:lnTo>
                    <a:pt x="143" y="0"/>
                  </a:lnTo>
                  <a:lnTo>
                    <a:pt x="62" y="127"/>
                  </a:lnTo>
                  <a:lnTo>
                    <a:pt x="62" y="127"/>
                  </a:lnTo>
                  <a:lnTo>
                    <a:pt x="52" y="143"/>
                  </a:lnTo>
                  <a:lnTo>
                    <a:pt x="45" y="158"/>
                  </a:lnTo>
                  <a:lnTo>
                    <a:pt x="45" y="158"/>
                  </a:lnTo>
                  <a:lnTo>
                    <a:pt x="45" y="108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0" name="Freeform 139"/>
            <p:cNvSpPr>
              <a:spLocks/>
            </p:cNvSpPr>
            <p:nvPr userDrawn="1"/>
          </p:nvSpPr>
          <p:spPr bwMode="auto">
            <a:xfrm>
              <a:off x="2578100" y="6362701"/>
              <a:ext cx="69850" cy="95250"/>
            </a:xfrm>
            <a:custGeom>
              <a:avLst/>
              <a:gdLst>
                <a:gd name="T0" fmla="*/ 93 w 177"/>
                <a:gd name="T1" fmla="*/ 131 h 239"/>
                <a:gd name="T2" fmla="*/ 117 w 177"/>
                <a:gd name="T3" fmla="*/ 137 h 239"/>
                <a:gd name="T4" fmla="*/ 130 w 177"/>
                <a:gd name="T5" fmla="*/ 153 h 239"/>
                <a:gd name="T6" fmla="*/ 132 w 177"/>
                <a:gd name="T7" fmla="*/ 166 h 239"/>
                <a:gd name="T8" fmla="*/ 126 w 177"/>
                <a:gd name="T9" fmla="*/ 185 h 239"/>
                <a:gd name="T10" fmla="*/ 106 w 177"/>
                <a:gd name="T11" fmla="*/ 198 h 239"/>
                <a:gd name="T12" fmla="*/ 85 w 177"/>
                <a:gd name="T13" fmla="*/ 201 h 239"/>
                <a:gd name="T14" fmla="*/ 61 w 177"/>
                <a:gd name="T15" fmla="*/ 197 h 239"/>
                <a:gd name="T16" fmla="*/ 36 w 177"/>
                <a:gd name="T17" fmla="*/ 187 h 239"/>
                <a:gd name="T18" fmla="*/ 0 w 177"/>
                <a:gd name="T19" fmla="*/ 210 h 239"/>
                <a:gd name="T20" fmla="*/ 18 w 177"/>
                <a:gd name="T21" fmla="*/ 222 h 239"/>
                <a:gd name="T22" fmla="*/ 50 w 177"/>
                <a:gd name="T23" fmla="*/ 235 h 239"/>
                <a:gd name="T24" fmla="*/ 83 w 177"/>
                <a:gd name="T25" fmla="*/ 239 h 239"/>
                <a:gd name="T26" fmla="*/ 106 w 177"/>
                <a:gd name="T27" fmla="*/ 238 h 239"/>
                <a:gd name="T28" fmla="*/ 134 w 177"/>
                <a:gd name="T29" fmla="*/ 231 h 239"/>
                <a:gd name="T30" fmla="*/ 154 w 177"/>
                <a:gd name="T31" fmla="*/ 218 h 239"/>
                <a:gd name="T32" fmla="*/ 168 w 177"/>
                <a:gd name="T33" fmla="*/ 202 h 239"/>
                <a:gd name="T34" fmla="*/ 176 w 177"/>
                <a:gd name="T35" fmla="*/ 182 h 239"/>
                <a:gd name="T36" fmla="*/ 177 w 177"/>
                <a:gd name="T37" fmla="*/ 168 h 239"/>
                <a:gd name="T38" fmla="*/ 168 w 177"/>
                <a:gd name="T39" fmla="*/ 137 h 239"/>
                <a:gd name="T40" fmla="*/ 149 w 177"/>
                <a:gd name="T41" fmla="*/ 118 h 239"/>
                <a:gd name="T42" fmla="*/ 133 w 177"/>
                <a:gd name="T43" fmla="*/ 112 h 239"/>
                <a:gd name="T44" fmla="*/ 154 w 177"/>
                <a:gd name="T45" fmla="*/ 99 h 239"/>
                <a:gd name="T46" fmla="*/ 167 w 177"/>
                <a:gd name="T47" fmla="*/ 80 h 239"/>
                <a:gd name="T48" fmla="*/ 170 w 177"/>
                <a:gd name="T49" fmla="*/ 64 h 239"/>
                <a:gd name="T50" fmla="*/ 167 w 177"/>
                <a:gd name="T51" fmla="*/ 45 h 239"/>
                <a:gd name="T52" fmla="*/ 159 w 177"/>
                <a:gd name="T53" fmla="*/ 28 h 239"/>
                <a:gd name="T54" fmla="*/ 144 w 177"/>
                <a:gd name="T55" fmla="*/ 15 h 239"/>
                <a:gd name="T56" fmla="*/ 123 w 177"/>
                <a:gd name="T57" fmla="*/ 5 h 239"/>
                <a:gd name="T58" fmla="*/ 96 w 177"/>
                <a:gd name="T59" fmla="*/ 0 h 239"/>
                <a:gd name="T60" fmla="*/ 74 w 177"/>
                <a:gd name="T61" fmla="*/ 0 h 239"/>
                <a:gd name="T62" fmla="*/ 43 w 177"/>
                <a:gd name="T63" fmla="*/ 7 h 239"/>
                <a:gd name="T64" fmla="*/ 15 w 177"/>
                <a:gd name="T65" fmla="*/ 20 h 239"/>
                <a:gd name="T66" fmla="*/ 27 w 177"/>
                <a:gd name="T67" fmla="*/ 60 h 239"/>
                <a:gd name="T68" fmla="*/ 56 w 177"/>
                <a:gd name="T69" fmla="*/ 44 h 239"/>
                <a:gd name="T70" fmla="*/ 79 w 177"/>
                <a:gd name="T71" fmla="*/ 39 h 239"/>
                <a:gd name="T72" fmla="*/ 97 w 177"/>
                <a:gd name="T73" fmla="*/ 39 h 239"/>
                <a:gd name="T74" fmla="*/ 117 w 177"/>
                <a:gd name="T75" fmla="*/ 47 h 239"/>
                <a:gd name="T76" fmla="*/ 125 w 177"/>
                <a:gd name="T77" fmla="*/ 62 h 239"/>
                <a:gd name="T78" fmla="*/ 125 w 177"/>
                <a:gd name="T79" fmla="*/ 72 h 239"/>
                <a:gd name="T80" fmla="*/ 118 w 177"/>
                <a:gd name="T81" fmla="*/ 86 h 239"/>
                <a:gd name="T82" fmla="*/ 99 w 177"/>
                <a:gd name="T83" fmla="*/ 94 h 239"/>
                <a:gd name="T84" fmla="*/ 61 w 177"/>
                <a:gd name="T85" fmla="*/ 13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7" h="239">
                  <a:moveTo>
                    <a:pt x="61" y="131"/>
                  </a:moveTo>
                  <a:lnTo>
                    <a:pt x="93" y="131"/>
                  </a:lnTo>
                  <a:lnTo>
                    <a:pt x="93" y="131"/>
                  </a:lnTo>
                  <a:lnTo>
                    <a:pt x="102" y="132"/>
                  </a:lnTo>
                  <a:lnTo>
                    <a:pt x="111" y="134"/>
                  </a:lnTo>
                  <a:lnTo>
                    <a:pt x="117" y="137"/>
                  </a:lnTo>
                  <a:lnTo>
                    <a:pt x="123" y="142"/>
                  </a:lnTo>
                  <a:lnTo>
                    <a:pt x="127" y="147"/>
                  </a:lnTo>
                  <a:lnTo>
                    <a:pt x="130" y="153"/>
                  </a:lnTo>
                  <a:lnTo>
                    <a:pt x="131" y="159"/>
                  </a:lnTo>
                  <a:lnTo>
                    <a:pt x="132" y="166"/>
                  </a:lnTo>
                  <a:lnTo>
                    <a:pt x="132" y="166"/>
                  </a:lnTo>
                  <a:lnTo>
                    <a:pt x="131" y="173"/>
                  </a:lnTo>
                  <a:lnTo>
                    <a:pt x="129" y="179"/>
                  </a:lnTo>
                  <a:lnTo>
                    <a:pt x="126" y="185"/>
                  </a:lnTo>
                  <a:lnTo>
                    <a:pt x="121" y="190"/>
                  </a:lnTo>
                  <a:lnTo>
                    <a:pt x="115" y="194"/>
                  </a:lnTo>
                  <a:lnTo>
                    <a:pt x="106" y="198"/>
                  </a:lnTo>
                  <a:lnTo>
                    <a:pt x="97" y="200"/>
                  </a:lnTo>
                  <a:lnTo>
                    <a:pt x="85" y="201"/>
                  </a:lnTo>
                  <a:lnTo>
                    <a:pt x="85" y="201"/>
                  </a:lnTo>
                  <a:lnTo>
                    <a:pt x="77" y="200"/>
                  </a:lnTo>
                  <a:lnTo>
                    <a:pt x="69" y="199"/>
                  </a:lnTo>
                  <a:lnTo>
                    <a:pt x="61" y="197"/>
                  </a:lnTo>
                  <a:lnTo>
                    <a:pt x="53" y="194"/>
                  </a:lnTo>
                  <a:lnTo>
                    <a:pt x="44" y="191"/>
                  </a:lnTo>
                  <a:lnTo>
                    <a:pt x="36" y="187"/>
                  </a:lnTo>
                  <a:lnTo>
                    <a:pt x="28" y="182"/>
                  </a:lnTo>
                  <a:lnTo>
                    <a:pt x="20" y="176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9" y="216"/>
                  </a:lnTo>
                  <a:lnTo>
                    <a:pt x="18" y="222"/>
                  </a:lnTo>
                  <a:lnTo>
                    <a:pt x="28" y="227"/>
                  </a:lnTo>
                  <a:lnTo>
                    <a:pt x="39" y="231"/>
                  </a:lnTo>
                  <a:lnTo>
                    <a:pt x="50" y="235"/>
                  </a:lnTo>
                  <a:lnTo>
                    <a:pt x="61" y="237"/>
                  </a:lnTo>
                  <a:lnTo>
                    <a:pt x="72" y="239"/>
                  </a:lnTo>
                  <a:lnTo>
                    <a:pt x="83" y="239"/>
                  </a:lnTo>
                  <a:lnTo>
                    <a:pt x="83" y="239"/>
                  </a:lnTo>
                  <a:lnTo>
                    <a:pt x="95" y="239"/>
                  </a:lnTo>
                  <a:lnTo>
                    <a:pt x="106" y="238"/>
                  </a:lnTo>
                  <a:lnTo>
                    <a:pt x="116" y="236"/>
                  </a:lnTo>
                  <a:lnTo>
                    <a:pt x="125" y="234"/>
                  </a:lnTo>
                  <a:lnTo>
                    <a:pt x="134" y="231"/>
                  </a:lnTo>
                  <a:lnTo>
                    <a:pt x="141" y="227"/>
                  </a:lnTo>
                  <a:lnTo>
                    <a:pt x="148" y="223"/>
                  </a:lnTo>
                  <a:lnTo>
                    <a:pt x="154" y="218"/>
                  </a:lnTo>
                  <a:lnTo>
                    <a:pt x="160" y="213"/>
                  </a:lnTo>
                  <a:lnTo>
                    <a:pt x="164" y="208"/>
                  </a:lnTo>
                  <a:lnTo>
                    <a:pt x="168" y="202"/>
                  </a:lnTo>
                  <a:lnTo>
                    <a:pt x="171" y="196"/>
                  </a:lnTo>
                  <a:lnTo>
                    <a:pt x="174" y="189"/>
                  </a:lnTo>
                  <a:lnTo>
                    <a:pt x="176" y="182"/>
                  </a:lnTo>
                  <a:lnTo>
                    <a:pt x="177" y="175"/>
                  </a:lnTo>
                  <a:lnTo>
                    <a:pt x="177" y="168"/>
                  </a:lnTo>
                  <a:lnTo>
                    <a:pt x="177" y="168"/>
                  </a:lnTo>
                  <a:lnTo>
                    <a:pt x="176" y="157"/>
                  </a:lnTo>
                  <a:lnTo>
                    <a:pt x="173" y="145"/>
                  </a:lnTo>
                  <a:lnTo>
                    <a:pt x="168" y="137"/>
                  </a:lnTo>
                  <a:lnTo>
                    <a:pt x="163" y="129"/>
                  </a:lnTo>
                  <a:lnTo>
                    <a:pt x="156" y="123"/>
                  </a:lnTo>
                  <a:lnTo>
                    <a:pt x="149" y="118"/>
                  </a:lnTo>
                  <a:lnTo>
                    <a:pt x="141" y="114"/>
                  </a:lnTo>
                  <a:lnTo>
                    <a:pt x="133" y="112"/>
                  </a:lnTo>
                  <a:lnTo>
                    <a:pt x="133" y="112"/>
                  </a:lnTo>
                  <a:lnTo>
                    <a:pt x="141" y="108"/>
                  </a:lnTo>
                  <a:lnTo>
                    <a:pt x="148" y="104"/>
                  </a:lnTo>
                  <a:lnTo>
                    <a:pt x="154" y="99"/>
                  </a:lnTo>
                  <a:lnTo>
                    <a:pt x="159" y="94"/>
                  </a:lnTo>
                  <a:lnTo>
                    <a:pt x="164" y="88"/>
                  </a:lnTo>
                  <a:lnTo>
                    <a:pt x="167" y="80"/>
                  </a:lnTo>
                  <a:lnTo>
                    <a:pt x="169" y="73"/>
                  </a:lnTo>
                  <a:lnTo>
                    <a:pt x="170" y="64"/>
                  </a:lnTo>
                  <a:lnTo>
                    <a:pt x="170" y="64"/>
                  </a:lnTo>
                  <a:lnTo>
                    <a:pt x="170" y="57"/>
                  </a:lnTo>
                  <a:lnTo>
                    <a:pt x="169" y="51"/>
                  </a:lnTo>
                  <a:lnTo>
                    <a:pt x="167" y="45"/>
                  </a:lnTo>
                  <a:lnTo>
                    <a:pt x="165" y="39"/>
                  </a:lnTo>
                  <a:lnTo>
                    <a:pt x="162" y="34"/>
                  </a:lnTo>
                  <a:lnTo>
                    <a:pt x="159" y="28"/>
                  </a:lnTo>
                  <a:lnTo>
                    <a:pt x="155" y="23"/>
                  </a:lnTo>
                  <a:lnTo>
                    <a:pt x="150" y="19"/>
                  </a:lnTo>
                  <a:lnTo>
                    <a:pt x="144" y="15"/>
                  </a:lnTo>
                  <a:lnTo>
                    <a:pt x="138" y="11"/>
                  </a:lnTo>
                  <a:lnTo>
                    <a:pt x="131" y="8"/>
                  </a:lnTo>
                  <a:lnTo>
                    <a:pt x="123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74" y="0"/>
                  </a:lnTo>
                  <a:lnTo>
                    <a:pt x="64" y="2"/>
                  </a:lnTo>
                  <a:lnTo>
                    <a:pt x="53" y="4"/>
                  </a:lnTo>
                  <a:lnTo>
                    <a:pt x="43" y="7"/>
                  </a:lnTo>
                  <a:lnTo>
                    <a:pt x="33" y="11"/>
                  </a:lnTo>
                  <a:lnTo>
                    <a:pt x="24" y="15"/>
                  </a:lnTo>
                  <a:lnTo>
                    <a:pt x="15" y="20"/>
                  </a:lnTo>
                  <a:lnTo>
                    <a:pt x="7" y="25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41" y="50"/>
                  </a:lnTo>
                  <a:lnTo>
                    <a:pt x="49" y="47"/>
                  </a:lnTo>
                  <a:lnTo>
                    <a:pt x="56" y="44"/>
                  </a:lnTo>
                  <a:lnTo>
                    <a:pt x="63" y="42"/>
                  </a:lnTo>
                  <a:lnTo>
                    <a:pt x="71" y="40"/>
                  </a:lnTo>
                  <a:lnTo>
                    <a:pt x="79" y="39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97" y="39"/>
                  </a:lnTo>
                  <a:lnTo>
                    <a:pt x="105" y="41"/>
                  </a:lnTo>
                  <a:lnTo>
                    <a:pt x="111" y="44"/>
                  </a:lnTo>
                  <a:lnTo>
                    <a:pt x="117" y="47"/>
                  </a:lnTo>
                  <a:lnTo>
                    <a:pt x="121" y="52"/>
                  </a:lnTo>
                  <a:lnTo>
                    <a:pt x="124" y="56"/>
                  </a:lnTo>
                  <a:lnTo>
                    <a:pt x="125" y="62"/>
                  </a:lnTo>
                  <a:lnTo>
                    <a:pt x="126" y="67"/>
                  </a:lnTo>
                  <a:lnTo>
                    <a:pt x="126" y="67"/>
                  </a:lnTo>
                  <a:lnTo>
                    <a:pt x="125" y="72"/>
                  </a:lnTo>
                  <a:lnTo>
                    <a:pt x="124" y="77"/>
                  </a:lnTo>
                  <a:lnTo>
                    <a:pt x="121" y="82"/>
                  </a:lnTo>
                  <a:lnTo>
                    <a:pt x="118" y="86"/>
                  </a:lnTo>
                  <a:lnTo>
                    <a:pt x="113" y="89"/>
                  </a:lnTo>
                  <a:lnTo>
                    <a:pt x="107" y="92"/>
                  </a:lnTo>
                  <a:lnTo>
                    <a:pt x="99" y="94"/>
                  </a:lnTo>
                  <a:lnTo>
                    <a:pt x="91" y="94"/>
                  </a:lnTo>
                  <a:lnTo>
                    <a:pt x="61" y="94"/>
                  </a:lnTo>
                  <a:lnTo>
                    <a:pt x="61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1" name="Freeform 140"/>
            <p:cNvSpPr>
              <a:spLocks/>
            </p:cNvSpPr>
            <p:nvPr userDrawn="1"/>
          </p:nvSpPr>
          <p:spPr bwMode="auto">
            <a:xfrm>
              <a:off x="2665413" y="6365876"/>
              <a:ext cx="73025" cy="90488"/>
            </a:xfrm>
            <a:custGeom>
              <a:avLst/>
              <a:gdLst>
                <a:gd name="T0" fmla="*/ 139 w 185"/>
                <a:gd name="T1" fmla="*/ 0 h 230"/>
                <a:gd name="T2" fmla="*/ 139 w 185"/>
                <a:gd name="T3" fmla="*/ 87 h 230"/>
                <a:gd name="T4" fmla="*/ 45 w 185"/>
                <a:gd name="T5" fmla="*/ 87 h 230"/>
                <a:gd name="T6" fmla="*/ 45 w 185"/>
                <a:gd name="T7" fmla="*/ 0 h 230"/>
                <a:gd name="T8" fmla="*/ 0 w 185"/>
                <a:gd name="T9" fmla="*/ 0 h 230"/>
                <a:gd name="T10" fmla="*/ 0 w 185"/>
                <a:gd name="T11" fmla="*/ 230 h 230"/>
                <a:gd name="T12" fmla="*/ 45 w 185"/>
                <a:gd name="T13" fmla="*/ 230 h 230"/>
                <a:gd name="T14" fmla="*/ 45 w 185"/>
                <a:gd name="T15" fmla="*/ 126 h 230"/>
                <a:gd name="T16" fmla="*/ 139 w 185"/>
                <a:gd name="T17" fmla="*/ 126 h 230"/>
                <a:gd name="T18" fmla="*/ 139 w 185"/>
                <a:gd name="T19" fmla="*/ 230 h 230"/>
                <a:gd name="T20" fmla="*/ 185 w 185"/>
                <a:gd name="T21" fmla="*/ 230 h 230"/>
                <a:gd name="T22" fmla="*/ 185 w 185"/>
                <a:gd name="T23" fmla="*/ 0 h 230"/>
                <a:gd name="T24" fmla="*/ 139 w 185"/>
                <a:gd name="T2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5" h="230">
                  <a:moveTo>
                    <a:pt x="139" y="0"/>
                  </a:moveTo>
                  <a:lnTo>
                    <a:pt x="139" y="87"/>
                  </a:lnTo>
                  <a:lnTo>
                    <a:pt x="45" y="87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45" y="230"/>
                  </a:lnTo>
                  <a:lnTo>
                    <a:pt x="45" y="126"/>
                  </a:lnTo>
                  <a:lnTo>
                    <a:pt x="139" y="126"/>
                  </a:lnTo>
                  <a:lnTo>
                    <a:pt x="139" y="230"/>
                  </a:lnTo>
                  <a:lnTo>
                    <a:pt x="185" y="230"/>
                  </a:lnTo>
                  <a:lnTo>
                    <a:pt x="185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2" name="Freeform 141"/>
            <p:cNvSpPr>
              <a:spLocks noEditPoints="1"/>
            </p:cNvSpPr>
            <p:nvPr userDrawn="1"/>
          </p:nvSpPr>
          <p:spPr bwMode="auto">
            <a:xfrm>
              <a:off x="2757488" y="6362701"/>
              <a:ext cx="77788" cy="95250"/>
            </a:xfrm>
            <a:custGeom>
              <a:avLst/>
              <a:gdLst>
                <a:gd name="T0" fmla="*/ 197 w 197"/>
                <a:gd name="T1" fmla="*/ 114 h 239"/>
                <a:gd name="T2" fmla="*/ 195 w 197"/>
                <a:gd name="T3" fmla="*/ 92 h 239"/>
                <a:gd name="T4" fmla="*/ 191 w 197"/>
                <a:gd name="T5" fmla="*/ 70 h 239"/>
                <a:gd name="T6" fmla="*/ 183 w 197"/>
                <a:gd name="T7" fmla="*/ 51 h 239"/>
                <a:gd name="T8" fmla="*/ 173 w 197"/>
                <a:gd name="T9" fmla="*/ 34 h 239"/>
                <a:gd name="T10" fmla="*/ 159 w 197"/>
                <a:gd name="T11" fmla="*/ 20 h 239"/>
                <a:gd name="T12" fmla="*/ 143 w 197"/>
                <a:gd name="T13" fmla="*/ 9 h 239"/>
                <a:gd name="T14" fmla="*/ 123 w 197"/>
                <a:gd name="T15" fmla="*/ 2 h 239"/>
                <a:gd name="T16" fmla="*/ 100 w 197"/>
                <a:gd name="T17" fmla="*/ 0 h 239"/>
                <a:gd name="T18" fmla="*/ 89 w 197"/>
                <a:gd name="T19" fmla="*/ 0 h 239"/>
                <a:gd name="T20" fmla="*/ 69 w 197"/>
                <a:gd name="T21" fmla="*/ 4 h 239"/>
                <a:gd name="T22" fmla="*/ 51 w 197"/>
                <a:gd name="T23" fmla="*/ 12 h 239"/>
                <a:gd name="T24" fmla="*/ 35 w 197"/>
                <a:gd name="T25" fmla="*/ 23 h 239"/>
                <a:gd name="T26" fmla="*/ 22 w 197"/>
                <a:gd name="T27" fmla="*/ 38 h 239"/>
                <a:gd name="T28" fmla="*/ 11 w 197"/>
                <a:gd name="T29" fmla="*/ 57 h 239"/>
                <a:gd name="T30" fmla="*/ 4 w 197"/>
                <a:gd name="T31" fmla="*/ 79 h 239"/>
                <a:gd name="T32" fmla="*/ 1 w 197"/>
                <a:gd name="T33" fmla="*/ 105 h 239"/>
                <a:gd name="T34" fmla="*/ 0 w 197"/>
                <a:gd name="T35" fmla="*/ 119 h 239"/>
                <a:gd name="T36" fmla="*/ 2 w 197"/>
                <a:gd name="T37" fmla="*/ 147 h 239"/>
                <a:gd name="T38" fmla="*/ 9 w 197"/>
                <a:gd name="T39" fmla="*/ 173 h 239"/>
                <a:gd name="T40" fmla="*/ 19 w 197"/>
                <a:gd name="T41" fmla="*/ 193 h 239"/>
                <a:gd name="T42" fmla="*/ 30 w 197"/>
                <a:gd name="T43" fmla="*/ 209 h 239"/>
                <a:gd name="T44" fmla="*/ 36 w 197"/>
                <a:gd name="T45" fmla="*/ 215 h 239"/>
                <a:gd name="T46" fmla="*/ 51 w 197"/>
                <a:gd name="T47" fmla="*/ 226 h 239"/>
                <a:gd name="T48" fmla="*/ 68 w 197"/>
                <a:gd name="T49" fmla="*/ 234 h 239"/>
                <a:gd name="T50" fmla="*/ 88 w 197"/>
                <a:gd name="T51" fmla="*/ 239 h 239"/>
                <a:gd name="T52" fmla="*/ 99 w 197"/>
                <a:gd name="T53" fmla="*/ 239 h 239"/>
                <a:gd name="T54" fmla="*/ 124 w 197"/>
                <a:gd name="T55" fmla="*/ 237 h 239"/>
                <a:gd name="T56" fmla="*/ 145 w 197"/>
                <a:gd name="T57" fmla="*/ 231 h 239"/>
                <a:gd name="T58" fmla="*/ 154 w 197"/>
                <a:gd name="T59" fmla="*/ 227 h 239"/>
                <a:gd name="T60" fmla="*/ 170 w 197"/>
                <a:gd name="T61" fmla="*/ 217 h 239"/>
                <a:gd name="T62" fmla="*/ 151 w 197"/>
                <a:gd name="T63" fmla="*/ 180 h 239"/>
                <a:gd name="T64" fmla="*/ 139 w 197"/>
                <a:gd name="T65" fmla="*/ 188 h 239"/>
                <a:gd name="T66" fmla="*/ 128 w 197"/>
                <a:gd name="T67" fmla="*/ 194 h 239"/>
                <a:gd name="T68" fmla="*/ 116 w 197"/>
                <a:gd name="T69" fmla="*/ 197 h 239"/>
                <a:gd name="T70" fmla="*/ 102 w 197"/>
                <a:gd name="T71" fmla="*/ 199 h 239"/>
                <a:gd name="T72" fmla="*/ 91 w 197"/>
                <a:gd name="T73" fmla="*/ 198 h 239"/>
                <a:gd name="T74" fmla="*/ 73 w 197"/>
                <a:gd name="T75" fmla="*/ 191 h 239"/>
                <a:gd name="T76" fmla="*/ 57 w 197"/>
                <a:gd name="T77" fmla="*/ 175 h 239"/>
                <a:gd name="T78" fmla="*/ 47 w 197"/>
                <a:gd name="T79" fmla="*/ 151 h 239"/>
                <a:gd name="T80" fmla="*/ 195 w 197"/>
                <a:gd name="T81" fmla="*/ 135 h 239"/>
                <a:gd name="T82" fmla="*/ 196 w 197"/>
                <a:gd name="T83" fmla="*/ 126 h 239"/>
                <a:gd name="T84" fmla="*/ 197 w 197"/>
                <a:gd name="T85" fmla="*/ 114 h 239"/>
                <a:gd name="T86" fmla="*/ 45 w 197"/>
                <a:gd name="T87" fmla="*/ 98 h 239"/>
                <a:gd name="T88" fmla="*/ 50 w 197"/>
                <a:gd name="T89" fmla="*/ 73 h 239"/>
                <a:gd name="T90" fmla="*/ 61 w 197"/>
                <a:gd name="T91" fmla="*/ 55 h 239"/>
                <a:gd name="T92" fmla="*/ 77 w 197"/>
                <a:gd name="T93" fmla="*/ 44 h 239"/>
                <a:gd name="T94" fmla="*/ 97 w 197"/>
                <a:gd name="T95" fmla="*/ 40 h 239"/>
                <a:gd name="T96" fmla="*/ 104 w 197"/>
                <a:gd name="T97" fmla="*/ 41 h 239"/>
                <a:gd name="T98" fmla="*/ 116 w 197"/>
                <a:gd name="T99" fmla="*/ 43 h 239"/>
                <a:gd name="T100" fmla="*/ 126 w 197"/>
                <a:gd name="T101" fmla="*/ 47 h 239"/>
                <a:gd name="T102" fmla="*/ 137 w 197"/>
                <a:gd name="T103" fmla="*/ 57 h 239"/>
                <a:gd name="T104" fmla="*/ 147 w 197"/>
                <a:gd name="T105" fmla="*/ 76 h 239"/>
                <a:gd name="T106" fmla="*/ 151 w 197"/>
                <a:gd name="T107" fmla="*/ 9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" h="239">
                  <a:moveTo>
                    <a:pt x="197" y="114"/>
                  </a:moveTo>
                  <a:lnTo>
                    <a:pt x="197" y="114"/>
                  </a:lnTo>
                  <a:lnTo>
                    <a:pt x="196" y="103"/>
                  </a:lnTo>
                  <a:lnTo>
                    <a:pt x="195" y="92"/>
                  </a:lnTo>
                  <a:lnTo>
                    <a:pt x="193" y="81"/>
                  </a:lnTo>
                  <a:lnTo>
                    <a:pt x="191" y="70"/>
                  </a:lnTo>
                  <a:lnTo>
                    <a:pt x="187" y="60"/>
                  </a:lnTo>
                  <a:lnTo>
                    <a:pt x="183" y="51"/>
                  </a:lnTo>
                  <a:lnTo>
                    <a:pt x="178" y="42"/>
                  </a:lnTo>
                  <a:lnTo>
                    <a:pt x="173" y="34"/>
                  </a:lnTo>
                  <a:lnTo>
                    <a:pt x="166" y="26"/>
                  </a:lnTo>
                  <a:lnTo>
                    <a:pt x="159" y="20"/>
                  </a:lnTo>
                  <a:lnTo>
                    <a:pt x="151" y="14"/>
                  </a:lnTo>
                  <a:lnTo>
                    <a:pt x="143" y="9"/>
                  </a:lnTo>
                  <a:lnTo>
                    <a:pt x="133" y="5"/>
                  </a:lnTo>
                  <a:lnTo>
                    <a:pt x="123" y="2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89" y="0"/>
                  </a:lnTo>
                  <a:lnTo>
                    <a:pt x="79" y="2"/>
                  </a:lnTo>
                  <a:lnTo>
                    <a:pt x="69" y="4"/>
                  </a:lnTo>
                  <a:lnTo>
                    <a:pt x="60" y="8"/>
                  </a:lnTo>
                  <a:lnTo>
                    <a:pt x="51" y="12"/>
                  </a:lnTo>
                  <a:lnTo>
                    <a:pt x="43" y="17"/>
                  </a:lnTo>
                  <a:lnTo>
                    <a:pt x="35" y="23"/>
                  </a:lnTo>
                  <a:lnTo>
                    <a:pt x="28" y="30"/>
                  </a:lnTo>
                  <a:lnTo>
                    <a:pt x="22" y="38"/>
                  </a:lnTo>
                  <a:lnTo>
                    <a:pt x="16" y="47"/>
                  </a:lnTo>
                  <a:lnTo>
                    <a:pt x="11" y="57"/>
                  </a:lnTo>
                  <a:lnTo>
                    <a:pt x="7" y="68"/>
                  </a:lnTo>
                  <a:lnTo>
                    <a:pt x="4" y="79"/>
                  </a:lnTo>
                  <a:lnTo>
                    <a:pt x="2" y="92"/>
                  </a:lnTo>
                  <a:lnTo>
                    <a:pt x="1" y="10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34"/>
                  </a:lnTo>
                  <a:lnTo>
                    <a:pt x="2" y="147"/>
                  </a:lnTo>
                  <a:lnTo>
                    <a:pt x="5" y="161"/>
                  </a:lnTo>
                  <a:lnTo>
                    <a:pt x="9" y="173"/>
                  </a:lnTo>
                  <a:lnTo>
                    <a:pt x="13" y="184"/>
                  </a:lnTo>
                  <a:lnTo>
                    <a:pt x="19" y="193"/>
                  </a:lnTo>
                  <a:lnTo>
                    <a:pt x="24" y="202"/>
                  </a:lnTo>
                  <a:lnTo>
                    <a:pt x="30" y="209"/>
                  </a:lnTo>
                  <a:lnTo>
                    <a:pt x="30" y="209"/>
                  </a:lnTo>
                  <a:lnTo>
                    <a:pt x="36" y="215"/>
                  </a:lnTo>
                  <a:lnTo>
                    <a:pt x="43" y="221"/>
                  </a:lnTo>
                  <a:lnTo>
                    <a:pt x="51" y="226"/>
                  </a:lnTo>
                  <a:lnTo>
                    <a:pt x="59" y="230"/>
                  </a:lnTo>
                  <a:lnTo>
                    <a:pt x="68" y="234"/>
                  </a:lnTo>
                  <a:lnTo>
                    <a:pt x="78" y="237"/>
                  </a:lnTo>
                  <a:lnTo>
                    <a:pt x="88" y="239"/>
                  </a:lnTo>
                  <a:lnTo>
                    <a:pt x="99" y="239"/>
                  </a:lnTo>
                  <a:lnTo>
                    <a:pt x="99" y="239"/>
                  </a:lnTo>
                  <a:lnTo>
                    <a:pt x="112" y="239"/>
                  </a:lnTo>
                  <a:lnTo>
                    <a:pt x="124" y="237"/>
                  </a:lnTo>
                  <a:lnTo>
                    <a:pt x="135" y="235"/>
                  </a:lnTo>
                  <a:lnTo>
                    <a:pt x="145" y="231"/>
                  </a:lnTo>
                  <a:lnTo>
                    <a:pt x="145" y="231"/>
                  </a:lnTo>
                  <a:lnTo>
                    <a:pt x="154" y="227"/>
                  </a:lnTo>
                  <a:lnTo>
                    <a:pt x="162" y="222"/>
                  </a:lnTo>
                  <a:lnTo>
                    <a:pt x="170" y="217"/>
                  </a:lnTo>
                  <a:lnTo>
                    <a:pt x="178" y="209"/>
                  </a:lnTo>
                  <a:lnTo>
                    <a:pt x="151" y="180"/>
                  </a:lnTo>
                  <a:lnTo>
                    <a:pt x="151" y="180"/>
                  </a:lnTo>
                  <a:lnTo>
                    <a:pt x="139" y="188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2" y="196"/>
                  </a:lnTo>
                  <a:lnTo>
                    <a:pt x="116" y="197"/>
                  </a:lnTo>
                  <a:lnTo>
                    <a:pt x="109" y="198"/>
                  </a:lnTo>
                  <a:lnTo>
                    <a:pt x="102" y="199"/>
                  </a:lnTo>
                  <a:lnTo>
                    <a:pt x="102" y="199"/>
                  </a:lnTo>
                  <a:lnTo>
                    <a:pt x="91" y="198"/>
                  </a:lnTo>
                  <a:lnTo>
                    <a:pt x="82" y="195"/>
                  </a:lnTo>
                  <a:lnTo>
                    <a:pt x="73" y="191"/>
                  </a:lnTo>
                  <a:lnTo>
                    <a:pt x="64" y="184"/>
                  </a:lnTo>
                  <a:lnTo>
                    <a:pt x="57" y="175"/>
                  </a:lnTo>
                  <a:lnTo>
                    <a:pt x="51" y="164"/>
                  </a:lnTo>
                  <a:lnTo>
                    <a:pt x="47" y="151"/>
                  </a:lnTo>
                  <a:lnTo>
                    <a:pt x="44" y="135"/>
                  </a:lnTo>
                  <a:lnTo>
                    <a:pt x="195" y="135"/>
                  </a:lnTo>
                  <a:lnTo>
                    <a:pt x="195" y="135"/>
                  </a:lnTo>
                  <a:lnTo>
                    <a:pt x="196" y="126"/>
                  </a:lnTo>
                  <a:lnTo>
                    <a:pt x="197" y="114"/>
                  </a:lnTo>
                  <a:lnTo>
                    <a:pt x="197" y="114"/>
                  </a:lnTo>
                  <a:close/>
                  <a:moveTo>
                    <a:pt x="45" y="98"/>
                  </a:moveTo>
                  <a:lnTo>
                    <a:pt x="45" y="98"/>
                  </a:lnTo>
                  <a:lnTo>
                    <a:pt x="47" y="85"/>
                  </a:lnTo>
                  <a:lnTo>
                    <a:pt x="50" y="73"/>
                  </a:lnTo>
                  <a:lnTo>
                    <a:pt x="55" y="64"/>
                  </a:lnTo>
                  <a:lnTo>
                    <a:pt x="61" y="55"/>
                  </a:lnTo>
                  <a:lnTo>
                    <a:pt x="68" y="49"/>
                  </a:lnTo>
                  <a:lnTo>
                    <a:pt x="77" y="44"/>
                  </a:lnTo>
                  <a:lnTo>
                    <a:pt x="86" y="41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104" y="41"/>
                  </a:lnTo>
                  <a:lnTo>
                    <a:pt x="110" y="42"/>
                  </a:lnTo>
                  <a:lnTo>
                    <a:pt x="116" y="43"/>
                  </a:lnTo>
                  <a:lnTo>
                    <a:pt x="121" y="45"/>
                  </a:lnTo>
                  <a:lnTo>
                    <a:pt x="126" y="47"/>
                  </a:lnTo>
                  <a:lnTo>
                    <a:pt x="130" y="50"/>
                  </a:lnTo>
                  <a:lnTo>
                    <a:pt x="137" y="57"/>
                  </a:lnTo>
                  <a:lnTo>
                    <a:pt x="143" y="66"/>
                  </a:lnTo>
                  <a:lnTo>
                    <a:pt x="147" y="76"/>
                  </a:lnTo>
                  <a:lnTo>
                    <a:pt x="150" y="86"/>
                  </a:lnTo>
                  <a:lnTo>
                    <a:pt x="151" y="98"/>
                  </a:lnTo>
                  <a:lnTo>
                    <a:pt x="45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3" name="Freeform 142"/>
            <p:cNvSpPr>
              <a:spLocks/>
            </p:cNvSpPr>
            <p:nvPr userDrawn="1"/>
          </p:nvSpPr>
          <p:spPr bwMode="auto">
            <a:xfrm>
              <a:off x="2849563" y="6362701"/>
              <a:ext cx="73025" cy="95250"/>
            </a:xfrm>
            <a:custGeom>
              <a:avLst/>
              <a:gdLst>
                <a:gd name="T0" fmla="*/ 182 w 182"/>
                <a:gd name="T1" fmla="*/ 39 h 239"/>
                <a:gd name="T2" fmla="*/ 165 w 182"/>
                <a:gd name="T3" fmla="*/ 22 h 239"/>
                <a:gd name="T4" fmla="*/ 146 w 182"/>
                <a:gd name="T5" fmla="*/ 10 h 239"/>
                <a:gd name="T6" fmla="*/ 124 w 182"/>
                <a:gd name="T7" fmla="*/ 2 h 239"/>
                <a:gd name="T8" fmla="*/ 101 w 182"/>
                <a:gd name="T9" fmla="*/ 0 h 239"/>
                <a:gd name="T10" fmla="*/ 90 w 182"/>
                <a:gd name="T11" fmla="*/ 0 h 239"/>
                <a:gd name="T12" fmla="*/ 71 w 182"/>
                <a:gd name="T13" fmla="*/ 4 h 239"/>
                <a:gd name="T14" fmla="*/ 53 w 182"/>
                <a:gd name="T15" fmla="*/ 12 h 239"/>
                <a:gd name="T16" fmla="*/ 37 w 182"/>
                <a:gd name="T17" fmla="*/ 24 h 239"/>
                <a:gd name="T18" fmla="*/ 23 w 182"/>
                <a:gd name="T19" fmla="*/ 39 h 239"/>
                <a:gd name="T20" fmla="*/ 12 w 182"/>
                <a:gd name="T21" fmla="*/ 58 h 239"/>
                <a:gd name="T22" fmla="*/ 5 w 182"/>
                <a:gd name="T23" fmla="*/ 80 h 239"/>
                <a:gd name="T24" fmla="*/ 1 w 182"/>
                <a:gd name="T25" fmla="*/ 106 h 239"/>
                <a:gd name="T26" fmla="*/ 0 w 182"/>
                <a:gd name="T27" fmla="*/ 120 h 239"/>
                <a:gd name="T28" fmla="*/ 2 w 182"/>
                <a:gd name="T29" fmla="*/ 145 h 239"/>
                <a:gd name="T30" fmla="*/ 8 w 182"/>
                <a:gd name="T31" fmla="*/ 169 h 239"/>
                <a:gd name="T32" fmla="*/ 17 w 182"/>
                <a:gd name="T33" fmla="*/ 190 h 239"/>
                <a:gd name="T34" fmla="*/ 29 w 182"/>
                <a:gd name="T35" fmla="*/ 207 h 239"/>
                <a:gd name="T36" fmla="*/ 43 w 182"/>
                <a:gd name="T37" fmla="*/ 221 h 239"/>
                <a:gd name="T38" fmla="*/ 60 w 182"/>
                <a:gd name="T39" fmla="*/ 231 h 239"/>
                <a:gd name="T40" fmla="*/ 79 w 182"/>
                <a:gd name="T41" fmla="*/ 237 h 239"/>
                <a:gd name="T42" fmla="*/ 99 w 182"/>
                <a:gd name="T43" fmla="*/ 239 h 239"/>
                <a:gd name="T44" fmla="*/ 114 w 182"/>
                <a:gd name="T45" fmla="*/ 238 h 239"/>
                <a:gd name="T46" fmla="*/ 139 w 182"/>
                <a:gd name="T47" fmla="*/ 232 h 239"/>
                <a:gd name="T48" fmla="*/ 158 w 182"/>
                <a:gd name="T49" fmla="*/ 220 h 239"/>
                <a:gd name="T50" fmla="*/ 174 w 182"/>
                <a:gd name="T51" fmla="*/ 205 h 239"/>
                <a:gd name="T52" fmla="*/ 152 w 182"/>
                <a:gd name="T53" fmla="*/ 168 h 239"/>
                <a:gd name="T54" fmla="*/ 140 w 182"/>
                <a:gd name="T55" fmla="*/ 181 h 239"/>
                <a:gd name="T56" fmla="*/ 128 w 182"/>
                <a:gd name="T57" fmla="*/ 189 h 239"/>
                <a:gd name="T58" fmla="*/ 115 w 182"/>
                <a:gd name="T59" fmla="*/ 195 h 239"/>
                <a:gd name="T60" fmla="*/ 101 w 182"/>
                <a:gd name="T61" fmla="*/ 197 h 239"/>
                <a:gd name="T62" fmla="*/ 94 w 182"/>
                <a:gd name="T63" fmla="*/ 196 h 239"/>
                <a:gd name="T64" fmla="*/ 82 w 182"/>
                <a:gd name="T65" fmla="*/ 193 h 239"/>
                <a:gd name="T66" fmla="*/ 72 w 182"/>
                <a:gd name="T67" fmla="*/ 188 h 239"/>
                <a:gd name="T68" fmla="*/ 63 w 182"/>
                <a:gd name="T69" fmla="*/ 180 h 239"/>
                <a:gd name="T70" fmla="*/ 56 w 182"/>
                <a:gd name="T71" fmla="*/ 169 h 239"/>
                <a:gd name="T72" fmla="*/ 49 w 182"/>
                <a:gd name="T73" fmla="*/ 150 h 239"/>
                <a:gd name="T74" fmla="*/ 46 w 182"/>
                <a:gd name="T75" fmla="*/ 118 h 239"/>
                <a:gd name="T76" fmla="*/ 47 w 182"/>
                <a:gd name="T77" fmla="*/ 102 h 239"/>
                <a:gd name="T78" fmla="*/ 54 w 182"/>
                <a:gd name="T79" fmla="*/ 74 h 239"/>
                <a:gd name="T80" fmla="*/ 60 w 182"/>
                <a:gd name="T81" fmla="*/ 63 h 239"/>
                <a:gd name="T82" fmla="*/ 68 w 182"/>
                <a:gd name="T83" fmla="*/ 54 h 239"/>
                <a:gd name="T84" fmla="*/ 77 w 182"/>
                <a:gd name="T85" fmla="*/ 48 h 239"/>
                <a:gd name="T86" fmla="*/ 88 w 182"/>
                <a:gd name="T87" fmla="*/ 44 h 239"/>
                <a:gd name="T88" fmla="*/ 99 w 182"/>
                <a:gd name="T89" fmla="*/ 43 h 239"/>
                <a:gd name="T90" fmla="*/ 107 w 182"/>
                <a:gd name="T91" fmla="*/ 43 h 239"/>
                <a:gd name="T92" fmla="*/ 121 w 182"/>
                <a:gd name="T93" fmla="*/ 46 h 239"/>
                <a:gd name="T94" fmla="*/ 135 w 182"/>
                <a:gd name="T95" fmla="*/ 53 h 239"/>
                <a:gd name="T96" fmla="*/ 148 w 182"/>
                <a:gd name="T97" fmla="*/ 64 h 239"/>
                <a:gd name="T98" fmla="*/ 182 w 182"/>
                <a:gd name="T99" fmla="*/ 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39">
                  <a:moveTo>
                    <a:pt x="182" y="39"/>
                  </a:moveTo>
                  <a:lnTo>
                    <a:pt x="182" y="39"/>
                  </a:lnTo>
                  <a:lnTo>
                    <a:pt x="173" y="30"/>
                  </a:lnTo>
                  <a:lnTo>
                    <a:pt x="165" y="22"/>
                  </a:lnTo>
                  <a:lnTo>
                    <a:pt x="155" y="15"/>
                  </a:lnTo>
                  <a:lnTo>
                    <a:pt x="146" y="10"/>
                  </a:lnTo>
                  <a:lnTo>
                    <a:pt x="135" y="5"/>
                  </a:lnTo>
                  <a:lnTo>
                    <a:pt x="124" y="2"/>
                  </a:lnTo>
                  <a:lnTo>
                    <a:pt x="113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0" y="0"/>
                  </a:lnTo>
                  <a:lnTo>
                    <a:pt x="80" y="2"/>
                  </a:lnTo>
                  <a:lnTo>
                    <a:pt x="71" y="4"/>
                  </a:lnTo>
                  <a:lnTo>
                    <a:pt x="61" y="8"/>
                  </a:lnTo>
                  <a:lnTo>
                    <a:pt x="53" y="12"/>
                  </a:lnTo>
                  <a:lnTo>
                    <a:pt x="44" y="18"/>
                  </a:lnTo>
                  <a:lnTo>
                    <a:pt x="37" y="24"/>
                  </a:lnTo>
                  <a:lnTo>
                    <a:pt x="30" y="31"/>
                  </a:lnTo>
                  <a:lnTo>
                    <a:pt x="23" y="39"/>
                  </a:lnTo>
                  <a:lnTo>
                    <a:pt x="17" y="48"/>
                  </a:lnTo>
                  <a:lnTo>
                    <a:pt x="12" y="58"/>
                  </a:lnTo>
                  <a:lnTo>
                    <a:pt x="8" y="69"/>
                  </a:lnTo>
                  <a:lnTo>
                    <a:pt x="5" y="80"/>
                  </a:lnTo>
                  <a:lnTo>
                    <a:pt x="2" y="93"/>
                  </a:lnTo>
                  <a:lnTo>
                    <a:pt x="1" y="10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1" y="133"/>
                  </a:lnTo>
                  <a:lnTo>
                    <a:pt x="2" y="145"/>
                  </a:lnTo>
                  <a:lnTo>
                    <a:pt x="5" y="158"/>
                  </a:lnTo>
                  <a:lnTo>
                    <a:pt x="8" y="169"/>
                  </a:lnTo>
                  <a:lnTo>
                    <a:pt x="12" y="180"/>
                  </a:lnTo>
                  <a:lnTo>
                    <a:pt x="17" y="190"/>
                  </a:lnTo>
                  <a:lnTo>
                    <a:pt x="23" y="199"/>
                  </a:lnTo>
                  <a:lnTo>
                    <a:pt x="29" y="207"/>
                  </a:lnTo>
                  <a:lnTo>
                    <a:pt x="36" y="214"/>
                  </a:lnTo>
                  <a:lnTo>
                    <a:pt x="43" y="221"/>
                  </a:lnTo>
                  <a:lnTo>
                    <a:pt x="52" y="226"/>
                  </a:lnTo>
                  <a:lnTo>
                    <a:pt x="60" y="231"/>
                  </a:lnTo>
                  <a:lnTo>
                    <a:pt x="69" y="234"/>
                  </a:lnTo>
                  <a:lnTo>
                    <a:pt x="79" y="237"/>
                  </a:lnTo>
                  <a:lnTo>
                    <a:pt x="89" y="239"/>
                  </a:lnTo>
                  <a:lnTo>
                    <a:pt x="99" y="239"/>
                  </a:lnTo>
                  <a:lnTo>
                    <a:pt x="99" y="239"/>
                  </a:lnTo>
                  <a:lnTo>
                    <a:pt x="114" y="238"/>
                  </a:lnTo>
                  <a:lnTo>
                    <a:pt x="127" y="236"/>
                  </a:lnTo>
                  <a:lnTo>
                    <a:pt x="139" y="232"/>
                  </a:lnTo>
                  <a:lnTo>
                    <a:pt x="149" y="226"/>
                  </a:lnTo>
                  <a:lnTo>
                    <a:pt x="158" y="220"/>
                  </a:lnTo>
                  <a:lnTo>
                    <a:pt x="167" y="213"/>
                  </a:lnTo>
                  <a:lnTo>
                    <a:pt x="174" y="205"/>
                  </a:lnTo>
                  <a:lnTo>
                    <a:pt x="181" y="197"/>
                  </a:lnTo>
                  <a:lnTo>
                    <a:pt x="152" y="168"/>
                  </a:lnTo>
                  <a:lnTo>
                    <a:pt x="152" y="168"/>
                  </a:lnTo>
                  <a:lnTo>
                    <a:pt x="140" y="181"/>
                  </a:lnTo>
                  <a:lnTo>
                    <a:pt x="134" y="185"/>
                  </a:lnTo>
                  <a:lnTo>
                    <a:pt x="128" y="189"/>
                  </a:lnTo>
                  <a:lnTo>
                    <a:pt x="122" y="193"/>
                  </a:lnTo>
                  <a:lnTo>
                    <a:pt x="115" y="195"/>
                  </a:lnTo>
                  <a:lnTo>
                    <a:pt x="108" y="196"/>
                  </a:lnTo>
                  <a:lnTo>
                    <a:pt x="101" y="197"/>
                  </a:lnTo>
                  <a:lnTo>
                    <a:pt x="101" y="197"/>
                  </a:lnTo>
                  <a:lnTo>
                    <a:pt x="94" y="196"/>
                  </a:lnTo>
                  <a:lnTo>
                    <a:pt x="88" y="195"/>
                  </a:lnTo>
                  <a:lnTo>
                    <a:pt x="82" y="193"/>
                  </a:lnTo>
                  <a:lnTo>
                    <a:pt x="77" y="191"/>
                  </a:lnTo>
                  <a:lnTo>
                    <a:pt x="72" y="188"/>
                  </a:lnTo>
                  <a:lnTo>
                    <a:pt x="67" y="184"/>
                  </a:lnTo>
                  <a:lnTo>
                    <a:pt x="63" y="180"/>
                  </a:lnTo>
                  <a:lnTo>
                    <a:pt x="60" y="175"/>
                  </a:lnTo>
                  <a:lnTo>
                    <a:pt x="56" y="169"/>
                  </a:lnTo>
                  <a:lnTo>
                    <a:pt x="54" y="164"/>
                  </a:lnTo>
                  <a:lnTo>
                    <a:pt x="49" y="150"/>
                  </a:lnTo>
                  <a:lnTo>
                    <a:pt x="47" y="135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47" y="102"/>
                  </a:lnTo>
                  <a:lnTo>
                    <a:pt x="49" y="87"/>
                  </a:lnTo>
                  <a:lnTo>
                    <a:pt x="54" y="74"/>
                  </a:lnTo>
                  <a:lnTo>
                    <a:pt x="57" y="68"/>
                  </a:lnTo>
                  <a:lnTo>
                    <a:pt x="60" y="63"/>
                  </a:lnTo>
                  <a:lnTo>
                    <a:pt x="64" y="58"/>
                  </a:lnTo>
                  <a:lnTo>
                    <a:pt x="68" y="54"/>
                  </a:lnTo>
                  <a:lnTo>
                    <a:pt x="72" y="51"/>
                  </a:lnTo>
                  <a:lnTo>
                    <a:pt x="77" y="48"/>
                  </a:lnTo>
                  <a:lnTo>
                    <a:pt x="82" y="46"/>
                  </a:lnTo>
                  <a:lnTo>
                    <a:pt x="88" y="44"/>
                  </a:lnTo>
                  <a:lnTo>
                    <a:pt x="93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107" y="43"/>
                  </a:lnTo>
                  <a:lnTo>
                    <a:pt x="114" y="44"/>
                  </a:lnTo>
                  <a:lnTo>
                    <a:pt x="121" y="46"/>
                  </a:lnTo>
                  <a:lnTo>
                    <a:pt x="128" y="49"/>
                  </a:lnTo>
                  <a:lnTo>
                    <a:pt x="135" y="53"/>
                  </a:lnTo>
                  <a:lnTo>
                    <a:pt x="141" y="58"/>
                  </a:lnTo>
                  <a:lnTo>
                    <a:pt x="148" y="64"/>
                  </a:lnTo>
                  <a:lnTo>
                    <a:pt x="155" y="70"/>
                  </a:lnTo>
                  <a:lnTo>
                    <a:pt x="182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4" name="Freeform 143"/>
            <p:cNvSpPr>
              <a:spLocks noEditPoints="1"/>
            </p:cNvSpPr>
            <p:nvPr userDrawn="1"/>
          </p:nvSpPr>
          <p:spPr bwMode="auto">
            <a:xfrm>
              <a:off x="2936875" y="6362701"/>
              <a:ext cx="74613" cy="95250"/>
            </a:xfrm>
            <a:custGeom>
              <a:avLst/>
              <a:gdLst>
                <a:gd name="T0" fmla="*/ 186 w 186"/>
                <a:gd name="T1" fmla="*/ 77 h 239"/>
                <a:gd name="T2" fmla="*/ 185 w 186"/>
                <a:gd name="T3" fmla="*/ 67 h 239"/>
                <a:gd name="T4" fmla="*/ 182 w 186"/>
                <a:gd name="T5" fmla="*/ 50 h 239"/>
                <a:gd name="T6" fmla="*/ 176 w 186"/>
                <a:gd name="T7" fmla="*/ 36 h 239"/>
                <a:gd name="T8" fmla="*/ 167 w 186"/>
                <a:gd name="T9" fmla="*/ 24 h 239"/>
                <a:gd name="T10" fmla="*/ 156 w 186"/>
                <a:gd name="T11" fmla="*/ 14 h 239"/>
                <a:gd name="T12" fmla="*/ 142 w 186"/>
                <a:gd name="T13" fmla="*/ 7 h 239"/>
                <a:gd name="T14" fmla="*/ 127 w 186"/>
                <a:gd name="T15" fmla="*/ 2 h 239"/>
                <a:gd name="T16" fmla="*/ 109 w 186"/>
                <a:gd name="T17" fmla="*/ 0 h 239"/>
                <a:gd name="T18" fmla="*/ 100 w 186"/>
                <a:gd name="T19" fmla="*/ 0 h 239"/>
                <a:gd name="T20" fmla="*/ 77 w 186"/>
                <a:gd name="T21" fmla="*/ 1 h 239"/>
                <a:gd name="T22" fmla="*/ 57 w 186"/>
                <a:gd name="T23" fmla="*/ 5 h 239"/>
                <a:gd name="T24" fmla="*/ 38 w 186"/>
                <a:gd name="T25" fmla="*/ 11 h 239"/>
                <a:gd name="T26" fmla="*/ 21 w 186"/>
                <a:gd name="T27" fmla="*/ 20 h 239"/>
                <a:gd name="T28" fmla="*/ 39 w 186"/>
                <a:gd name="T29" fmla="*/ 54 h 239"/>
                <a:gd name="T30" fmla="*/ 67 w 186"/>
                <a:gd name="T31" fmla="*/ 43 h 239"/>
                <a:gd name="T32" fmla="*/ 99 w 186"/>
                <a:gd name="T33" fmla="*/ 40 h 239"/>
                <a:gd name="T34" fmla="*/ 108 w 186"/>
                <a:gd name="T35" fmla="*/ 41 h 239"/>
                <a:gd name="T36" fmla="*/ 125 w 186"/>
                <a:gd name="T37" fmla="*/ 46 h 239"/>
                <a:gd name="T38" fmla="*/ 135 w 186"/>
                <a:gd name="T39" fmla="*/ 56 h 239"/>
                <a:gd name="T40" fmla="*/ 141 w 186"/>
                <a:gd name="T41" fmla="*/ 70 h 239"/>
                <a:gd name="T42" fmla="*/ 142 w 186"/>
                <a:gd name="T43" fmla="*/ 96 h 239"/>
                <a:gd name="T44" fmla="*/ 133 w 186"/>
                <a:gd name="T45" fmla="*/ 92 h 239"/>
                <a:gd name="T46" fmla="*/ 107 w 186"/>
                <a:gd name="T47" fmla="*/ 88 h 239"/>
                <a:gd name="T48" fmla="*/ 91 w 186"/>
                <a:gd name="T49" fmla="*/ 87 h 239"/>
                <a:gd name="T50" fmla="*/ 63 w 186"/>
                <a:gd name="T51" fmla="*/ 89 h 239"/>
                <a:gd name="T52" fmla="*/ 47 w 186"/>
                <a:gd name="T53" fmla="*/ 94 h 239"/>
                <a:gd name="T54" fmla="*/ 32 w 186"/>
                <a:gd name="T55" fmla="*/ 101 h 239"/>
                <a:gd name="T56" fmla="*/ 20 w 186"/>
                <a:gd name="T57" fmla="*/ 110 h 239"/>
                <a:gd name="T58" fmla="*/ 10 w 186"/>
                <a:gd name="T59" fmla="*/ 121 h 239"/>
                <a:gd name="T60" fmla="*/ 4 w 186"/>
                <a:gd name="T61" fmla="*/ 135 h 239"/>
                <a:gd name="T62" fmla="*/ 0 w 186"/>
                <a:gd name="T63" fmla="*/ 153 h 239"/>
                <a:gd name="T64" fmla="*/ 0 w 186"/>
                <a:gd name="T65" fmla="*/ 162 h 239"/>
                <a:gd name="T66" fmla="*/ 2 w 186"/>
                <a:gd name="T67" fmla="*/ 182 h 239"/>
                <a:gd name="T68" fmla="*/ 7 w 186"/>
                <a:gd name="T69" fmla="*/ 198 h 239"/>
                <a:gd name="T70" fmla="*/ 15 w 186"/>
                <a:gd name="T71" fmla="*/ 211 h 239"/>
                <a:gd name="T72" fmla="*/ 25 w 186"/>
                <a:gd name="T73" fmla="*/ 222 h 239"/>
                <a:gd name="T74" fmla="*/ 38 w 186"/>
                <a:gd name="T75" fmla="*/ 230 h 239"/>
                <a:gd name="T76" fmla="*/ 51 w 186"/>
                <a:gd name="T77" fmla="*/ 235 h 239"/>
                <a:gd name="T78" fmla="*/ 79 w 186"/>
                <a:gd name="T79" fmla="*/ 239 h 239"/>
                <a:gd name="T80" fmla="*/ 90 w 186"/>
                <a:gd name="T81" fmla="*/ 239 h 239"/>
                <a:gd name="T82" fmla="*/ 108 w 186"/>
                <a:gd name="T83" fmla="*/ 234 h 239"/>
                <a:gd name="T84" fmla="*/ 115 w 186"/>
                <a:gd name="T85" fmla="*/ 231 h 239"/>
                <a:gd name="T86" fmla="*/ 134 w 186"/>
                <a:gd name="T87" fmla="*/ 219 h 239"/>
                <a:gd name="T88" fmla="*/ 142 w 186"/>
                <a:gd name="T89" fmla="*/ 235 h 239"/>
                <a:gd name="T90" fmla="*/ 142 w 186"/>
                <a:gd name="T91" fmla="*/ 170 h 239"/>
                <a:gd name="T92" fmla="*/ 137 w 186"/>
                <a:gd name="T93" fmla="*/ 175 h 239"/>
                <a:gd name="T94" fmla="*/ 126 w 186"/>
                <a:gd name="T95" fmla="*/ 185 h 239"/>
                <a:gd name="T96" fmla="*/ 112 w 186"/>
                <a:gd name="T97" fmla="*/ 193 h 239"/>
                <a:gd name="T98" fmla="*/ 95 w 186"/>
                <a:gd name="T99" fmla="*/ 198 h 239"/>
                <a:gd name="T100" fmla="*/ 86 w 186"/>
                <a:gd name="T101" fmla="*/ 199 h 239"/>
                <a:gd name="T102" fmla="*/ 68 w 186"/>
                <a:gd name="T103" fmla="*/ 196 h 239"/>
                <a:gd name="T104" fmla="*/ 55 w 186"/>
                <a:gd name="T105" fmla="*/ 190 h 239"/>
                <a:gd name="T106" fmla="*/ 50 w 186"/>
                <a:gd name="T107" fmla="*/ 185 h 239"/>
                <a:gd name="T108" fmla="*/ 43 w 186"/>
                <a:gd name="T109" fmla="*/ 170 h 239"/>
                <a:gd name="T110" fmla="*/ 42 w 186"/>
                <a:gd name="T111" fmla="*/ 161 h 239"/>
                <a:gd name="T112" fmla="*/ 46 w 186"/>
                <a:gd name="T113" fmla="*/ 146 h 239"/>
                <a:gd name="T114" fmla="*/ 55 w 186"/>
                <a:gd name="T115" fmla="*/ 135 h 239"/>
                <a:gd name="T116" fmla="*/ 70 w 186"/>
                <a:gd name="T117" fmla="*/ 128 h 239"/>
                <a:gd name="T118" fmla="*/ 89 w 186"/>
                <a:gd name="T119" fmla="*/ 126 h 239"/>
                <a:gd name="T120" fmla="*/ 106 w 186"/>
                <a:gd name="T121" fmla="*/ 126 h 239"/>
                <a:gd name="T122" fmla="*/ 120 w 186"/>
                <a:gd name="T123" fmla="*/ 128 h 239"/>
                <a:gd name="T124" fmla="*/ 142 w 186"/>
                <a:gd name="T125" fmla="*/ 13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239">
                  <a:moveTo>
                    <a:pt x="186" y="235"/>
                  </a:moveTo>
                  <a:lnTo>
                    <a:pt x="186" y="77"/>
                  </a:lnTo>
                  <a:lnTo>
                    <a:pt x="186" y="77"/>
                  </a:lnTo>
                  <a:lnTo>
                    <a:pt x="185" y="67"/>
                  </a:lnTo>
                  <a:lnTo>
                    <a:pt x="184" y="58"/>
                  </a:lnTo>
                  <a:lnTo>
                    <a:pt x="182" y="50"/>
                  </a:lnTo>
                  <a:lnTo>
                    <a:pt x="180" y="43"/>
                  </a:lnTo>
                  <a:lnTo>
                    <a:pt x="176" y="36"/>
                  </a:lnTo>
                  <a:lnTo>
                    <a:pt x="172" y="29"/>
                  </a:lnTo>
                  <a:lnTo>
                    <a:pt x="167" y="24"/>
                  </a:lnTo>
                  <a:lnTo>
                    <a:pt x="162" y="19"/>
                  </a:lnTo>
                  <a:lnTo>
                    <a:pt x="156" y="14"/>
                  </a:lnTo>
                  <a:lnTo>
                    <a:pt x="149" y="10"/>
                  </a:lnTo>
                  <a:lnTo>
                    <a:pt x="142" y="7"/>
                  </a:lnTo>
                  <a:lnTo>
                    <a:pt x="135" y="5"/>
                  </a:lnTo>
                  <a:lnTo>
                    <a:pt x="127" y="2"/>
                  </a:lnTo>
                  <a:lnTo>
                    <a:pt x="118" y="1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88" y="0"/>
                  </a:lnTo>
                  <a:lnTo>
                    <a:pt x="77" y="1"/>
                  </a:lnTo>
                  <a:lnTo>
                    <a:pt x="67" y="3"/>
                  </a:lnTo>
                  <a:lnTo>
                    <a:pt x="57" y="5"/>
                  </a:lnTo>
                  <a:lnTo>
                    <a:pt x="47" y="8"/>
                  </a:lnTo>
                  <a:lnTo>
                    <a:pt x="38" y="11"/>
                  </a:lnTo>
                  <a:lnTo>
                    <a:pt x="30" y="16"/>
                  </a:lnTo>
                  <a:lnTo>
                    <a:pt x="21" y="20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52" y="48"/>
                  </a:lnTo>
                  <a:lnTo>
                    <a:pt x="67" y="43"/>
                  </a:lnTo>
                  <a:lnTo>
                    <a:pt x="82" y="41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108" y="41"/>
                  </a:lnTo>
                  <a:lnTo>
                    <a:pt x="117" y="43"/>
                  </a:lnTo>
                  <a:lnTo>
                    <a:pt x="125" y="46"/>
                  </a:lnTo>
                  <a:lnTo>
                    <a:pt x="131" y="50"/>
                  </a:lnTo>
                  <a:lnTo>
                    <a:pt x="135" y="56"/>
                  </a:lnTo>
                  <a:lnTo>
                    <a:pt x="139" y="62"/>
                  </a:lnTo>
                  <a:lnTo>
                    <a:pt x="141" y="70"/>
                  </a:lnTo>
                  <a:lnTo>
                    <a:pt x="142" y="79"/>
                  </a:lnTo>
                  <a:lnTo>
                    <a:pt x="142" y="96"/>
                  </a:lnTo>
                  <a:lnTo>
                    <a:pt x="142" y="96"/>
                  </a:lnTo>
                  <a:lnTo>
                    <a:pt x="133" y="92"/>
                  </a:lnTo>
                  <a:lnTo>
                    <a:pt x="121" y="89"/>
                  </a:lnTo>
                  <a:lnTo>
                    <a:pt x="107" y="88"/>
                  </a:lnTo>
                  <a:lnTo>
                    <a:pt x="91" y="87"/>
                  </a:lnTo>
                  <a:lnTo>
                    <a:pt x="91" y="87"/>
                  </a:lnTo>
                  <a:lnTo>
                    <a:pt x="72" y="88"/>
                  </a:lnTo>
                  <a:lnTo>
                    <a:pt x="63" y="89"/>
                  </a:lnTo>
                  <a:lnTo>
                    <a:pt x="55" y="91"/>
                  </a:lnTo>
                  <a:lnTo>
                    <a:pt x="47" y="94"/>
                  </a:lnTo>
                  <a:lnTo>
                    <a:pt x="39" y="97"/>
                  </a:lnTo>
                  <a:lnTo>
                    <a:pt x="32" y="101"/>
                  </a:lnTo>
                  <a:lnTo>
                    <a:pt x="26" y="105"/>
                  </a:lnTo>
                  <a:lnTo>
                    <a:pt x="20" y="110"/>
                  </a:lnTo>
                  <a:lnTo>
                    <a:pt x="15" y="115"/>
                  </a:lnTo>
                  <a:lnTo>
                    <a:pt x="10" y="121"/>
                  </a:lnTo>
                  <a:lnTo>
                    <a:pt x="7" y="128"/>
                  </a:lnTo>
                  <a:lnTo>
                    <a:pt x="4" y="135"/>
                  </a:lnTo>
                  <a:lnTo>
                    <a:pt x="1" y="143"/>
                  </a:lnTo>
                  <a:lnTo>
                    <a:pt x="0" y="15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2"/>
                  </a:lnTo>
                  <a:lnTo>
                    <a:pt x="2" y="182"/>
                  </a:lnTo>
                  <a:lnTo>
                    <a:pt x="4" y="190"/>
                  </a:lnTo>
                  <a:lnTo>
                    <a:pt x="7" y="198"/>
                  </a:lnTo>
                  <a:lnTo>
                    <a:pt x="11" y="205"/>
                  </a:lnTo>
                  <a:lnTo>
                    <a:pt x="15" y="211"/>
                  </a:lnTo>
                  <a:lnTo>
                    <a:pt x="20" y="217"/>
                  </a:lnTo>
                  <a:lnTo>
                    <a:pt x="25" y="222"/>
                  </a:lnTo>
                  <a:lnTo>
                    <a:pt x="31" y="226"/>
                  </a:lnTo>
                  <a:lnTo>
                    <a:pt x="38" y="230"/>
                  </a:lnTo>
                  <a:lnTo>
                    <a:pt x="44" y="233"/>
                  </a:lnTo>
                  <a:lnTo>
                    <a:pt x="51" y="235"/>
                  </a:lnTo>
                  <a:lnTo>
                    <a:pt x="65" y="238"/>
                  </a:lnTo>
                  <a:lnTo>
                    <a:pt x="79" y="239"/>
                  </a:lnTo>
                  <a:lnTo>
                    <a:pt x="79" y="239"/>
                  </a:lnTo>
                  <a:lnTo>
                    <a:pt x="90" y="239"/>
                  </a:lnTo>
                  <a:lnTo>
                    <a:pt x="100" y="237"/>
                  </a:lnTo>
                  <a:lnTo>
                    <a:pt x="108" y="234"/>
                  </a:lnTo>
                  <a:lnTo>
                    <a:pt x="115" y="231"/>
                  </a:lnTo>
                  <a:lnTo>
                    <a:pt x="115" y="231"/>
                  </a:lnTo>
                  <a:lnTo>
                    <a:pt x="127" y="224"/>
                  </a:lnTo>
                  <a:lnTo>
                    <a:pt x="134" y="219"/>
                  </a:lnTo>
                  <a:lnTo>
                    <a:pt x="142" y="212"/>
                  </a:lnTo>
                  <a:lnTo>
                    <a:pt x="142" y="235"/>
                  </a:lnTo>
                  <a:lnTo>
                    <a:pt x="186" y="235"/>
                  </a:lnTo>
                  <a:close/>
                  <a:moveTo>
                    <a:pt x="142" y="170"/>
                  </a:moveTo>
                  <a:lnTo>
                    <a:pt x="142" y="170"/>
                  </a:lnTo>
                  <a:lnTo>
                    <a:pt x="137" y="175"/>
                  </a:lnTo>
                  <a:lnTo>
                    <a:pt x="132" y="180"/>
                  </a:lnTo>
                  <a:lnTo>
                    <a:pt x="126" y="185"/>
                  </a:lnTo>
                  <a:lnTo>
                    <a:pt x="119" y="190"/>
                  </a:lnTo>
                  <a:lnTo>
                    <a:pt x="112" y="193"/>
                  </a:lnTo>
                  <a:lnTo>
                    <a:pt x="104" y="196"/>
                  </a:lnTo>
                  <a:lnTo>
                    <a:pt x="95" y="198"/>
                  </a:lnTo>
                  <a:lnTo>
                    <a:pt x="86" y="199"/>
                  </a:lnTo>
                  <a:lnTo>
                    <a:pt x="86" y="199"/>
                  </a:lnTo>
                  <a:lnTo>
                    <a:pt x="76" y="198"/>
                  </a:lnTo>
                  <a:lnTo>
                    <a:pt x="68" y="196"/>
                  </a:lnTo>
                  <a:lnTo>
                    <a:pt x="61" y="194"/>
                  </a:lnTo>
                  <a:lnTo>
                    <a:pt x="55" y="190"/>
                  </a:lnTo>
                  <a:lnTo>
                    <a:pt x="55" y="190"/>
                  </a:lnTo>
                  <a:lnTo>
                    <a:pt x="50" y="185"/>
                  </a:lnTo>
                  <a:lnTo>
                    <a:pt x="46" y="178"/>
                  </a:lnTo>
                  <a:lnTo>
                    <a:pt x="43" y="170"/>
                  </a:lnTo>
                  <a:lnTo>
                    <a:pt x="42" y="161"/>
                  </a:lnTo>
                  <a:lnTo>
                    <a:pt x="42" y="161"/>
                  </a:lnTo>
                  <a:lnTo>
                    <a:pt x="43" y="153"/>
                  </a:lnTo>
                  <a:lnTo>
                    <a:pt x="46" y="146"/>
                  </a:lnTo>
                  <a:lnTo>
                    <a:pt x="50" y="140"/>
                  </a:lnTo>
                  <a:lnTo>
                    <a:pt x="55" y="135"/>
                  </a:lnTo>
                  <a:lnTo>
                    <a:pt x="62" y="131"/>
                  </a:lnTo>
                  <a:lnTo>
                    <a:pt x="70" y="128"/>
                  </a:lnTo>
                  <a:lnTo>
                    <a:pt x="79" y="126"/>
                  </a:lnTo>
                  <a:lnTo>
                    <a:pt x="89" y="126"/>
                  </a:lnTo>
                  <a:lnTo>
                    <a:pt x="89" y="126"/>
                  </a:lnTo>
                  <a:lnTo>
                    <a:pt x="106" y="126"/>
                  </a:lnTo>
                  <a:lnTo>
                    <a:pt x="120" y="128"/>
                  </a:lnTo>
                  <a:lnTo>
                    <a:pt x="120" y="128"/>
                  </a:lnTo>
                  <a:lnTo>
                    <a:pt x="130" y="131"/>
                  </a:lnTo>
                  <a:lnTo>
                    <a:pt x="142" y="136"/>
                  </a:lnTo>
                  <a:lnTo>
                    <a:pt x="142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5" name="Freeform 144"/>
            <p:cNvSpPr>
              <a:spLocks/>
            </p:cNvSpPr>
            <p:nvPr userDrawn="1"/>
          </p:nvSpPr>
          <p:spPr bwMode="auto">
            <a:xfrm>
              <a:off x="3033713" y="6432551"/>
              <a:ext cx="25400" cy="44450"/>
            </a:xfrm>
            <a:custGeom>
              <a:avLst/>
              <a:gdLst>
                <a:gd name="T0" fmla="*/ 64 w 64"/>
                <a:gd name="T1" fmla="*/ 0 h 115"/>
                <a:gd name="T2" fmla="*/ 6 w 64"/>
                <a:gd name="T3" fmla="*/ 0 h 115"/>
                <a:gd name="T4" fmla="*/ 0 w 64"/>
                <a:gd name="T5" fmla="*/ 115 h 115"/>
                <a:gd name="T6" fmla="*/ 31 w 64"/>
                <a:gd name="T7" fmla="*/ 115 h 115"/>
                <a:gd name="T8" fmla="*/ 64 w 64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15">
                  <a:moveTo>
                    <a:pt x="64" y="0"/>
                  </a:moveTo>
                  <a:lnTo>
                    <a:pt x="6" y="0"/>
                  </a:lnTo>
                  <a:lnTo>
                    <a:pt x="0" y="115"/>
                  </a:lnTo>
                  <a:lnTo>
                    <a:pt x="31" y="11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6" name="Freeform 145"/>
            <p:cNvSpPr>
              <a:spLocks/>
            </p:cNvSpPr>
            <p:nvPr userDrawn="1"/>
          </p:nvSpPr>
          <p:spPr bwMode="auto">
            <a:xfrm>
              <a:off x="3127375" y="6365876"/>
              <a:ext cx="90488" cy="92075"/>
            </a:xfrm>
            <a:custGeom>
              <a:avLst/>
              <a:gdLst>
                <a:gd name="T0" fmla="*/ 226 w 226"/>
                <a:gd name="T1" fmla="*/ 230 h 233"/>
                <a:gd name="T2" fmla="*/ 226 w 226"/>
                <a:gd name="T3" fmla="*/ 0 h 233"/>
                <a:gd name="T4" fmla="*/ 177 w 226"/>
                <a:gd name="T5" fmla="*/ 0 h 233"/>
                <a:gd name="T6" fmla="*/ 128 w 226"/>
                <a:gd name="T7" fmla="*/ 111 h 233"/>
                <a:gd name="T8" fmla="*/ 128 w 226"/>
                <a:gd name="T9" fmla="*/ 111 h 233"/>
                <a:gd name="T10" fmla="*/ 113 w 226"/>
                <a:gd name="T11" fmla="*/ 151 h 233"/>
                <a:gd name="T12" fmla="*/ 113 w 226"/>
                <a:gd name="T13" fmla="*/ 151 h 233"/>
                <a:gd name="T14" fmla="*/ 106 w 226"/>
                <a:gd name="T15" fmla="*/ 132 h 233"/>
                <a:gd name="T16" fmla="*/ 98 w 226"/>
                <a:gd name="T17" fmla="*/ 111 h 233"/>
                <a:gd name="T18" fmla="*/ 49 w 226"/>
                <a:gd name="T19" fmla="*/ 0 h 233"/>
                <a:gd name="T20" fmla="*/ 0 w 226"/>
                <a:gd name="T21" fmla="*/ 0 h 233"/>
                <a:gd name="T22" fmla="*/ 0 w 226"/>
                <a:gd name="T23" fmla="*/ 230 h 233"/>
                <a:gd name="T24" fmla="*/ 43 w 226"/>
                <a:gd name="T25" fmla="*/ 230 h 233"/>
                <a:gd name="T26" fmla="*/ 43 w 226"/>
                <a:gd name="T27" fmla="*/ 110 h 233"/>
                <a:gd name="T28" fmla="*/ 43 w 226"/>
                <a:gd name="T29" fmla="*/ 110 h 233"/>
                <a:gd name="T30" fmla="*/ 42 w 226"/>
                <a:gd name="T31" fmla="*/ 69 h 233"/>
                <a:gd name="T32" fmla="*/ 42 w 226"/>
                <a:gd name="T33" fmla="*/ 69 h 233"/>
                <a:gd name="T34" fmla="*/ 48 w 226"/>
                <a:gd name="T35" fmla="*/ 85 h 233"/>
                <a:gd name="T36" fmla="*/ 57 w 226"/>
                <a:gd name="T37" fmla="*/ 106 h 233"/>
                <a:gd name="T38" fmla="*/ 112 w 226"/>
                <a:gd name="T39" fmla="*/ 233 h 233"/>
                <a:gd name="T40" fmla="*/ 166 w 226"/>
                <a:gd name="T41" fmla="*/ 106 h 233"/>
                <a:gd name="T42" fmla="*/ 166 w 226"/>
                <a:gd name="T43" fmla="*/ 106 h 233"/>
                <a:gd name="T44" fmla="*/ 176 w 226"/>
                <a:gd name="T45" fmla="*/ 85 h 233"/>
                <a:gd name="T46" fmla="*/ 182 w 226"/>
                <a:gd name="T47" fmla="*/ 69 h 233"/>
                <a:gd name="T48" fmla="*/ 182 w 226"/>
                <a:gd name="T49" fmla="*/ 69 h 233"/>
                <a:gd name="T50" fmla="*/ 181 w 226"/>
                <a:gd name="T51" fmla="*/ 110 h 233"/>
                <a:gd name="T52" fmla="*/ 181 w 226"/>
                <a:gd name="T53" fmla="*/ 230 h 233"/>
                <a:gd name="T54" fmla="*/ 226 w 226"/>
                <a:gd name="T55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6" h="233">
                  <a:moveTo>
                    <a:pt x="226" y="230"/>
                  </a:moveTo>
                  <a:lnTo>
                    <a:pt x="226" y="0"/>
                  </a:lnTo>
                  <a:lnTo>
                    <a:pt x="177" y="0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06" y="132"/>
                  </a:lnTo>
                  <a:lnTo>
                    <a:pt x="98" y="111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43" y="230"/>
                  </a:lnTo>
                  <a:lnTo>
                    <a:pt x="43" y="110"/>
                  </a:lnTo>
                  <a:lnTo>
                    <a:pt x="43" y="110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8" y="85"/>
                  </a:lnTo>
                  <a:lnTo>
                    <a:pt x="57" y="106"/>
                  </a:lnTo>
                  <a:lnTo>
                    <a:pt x="112" y="233"/>
                  </a:lnTo>
                  <a:lnTo>
                    <a:pt x="166" y="106"/>
                  </a:lnTo>
                  <a:lnTo>
                    <a:pt x="166" y="106"/>
                  </a:lnTo>
                  <a:lnTo>
                    <a:pt x="176" y="85"/>
                  </a:lnTo>
                  <a:lnTo>
                    <a:pt x="182" y="69"/>
                  </a:lnTo>
                  <a:lnTo>
                    <a:pt x="182" y="69"/>
                  </a:lnTo>
                  <a:lnTo>
                    <a:pt x="181" y="110"/>
                  </a:lnTo>
                  <a:lnTo>
                    <a:pt x="181" y="230"/>
                  </a:lnTo>
                  <a:lnTo>
                    <a:pt x="226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7" name="Freeform 146"/>
            <p:cNvSpPr>
              <a:spLocks noEditPoints="1"/>
            </p:cNvSpPr>
            <p:nvPr userDrawn="1"/>
          </p:nvSpPr>
          <p:spPr bwMode="auto">
            <a:xfrm>
              <a:off x="3240088" y="6365876"/>
              <a:ext cx="98425" cy="90488"/>
            </a:xfrm>
            <a:custGeom>
              <a:avLst/>
              <a:gdLst>
                <a:gd name="T0" fmla="*/ 0 w 248"/>
                <a:gd name="T1" fmla="*/ 0 h 230"/>
                <a:gd name="T2" fmla="*/ 90 w 248"/>
                <a:gd name="T3" fmla="*/ 230 h 230"/>
                <a:gd name="T4" fmla="*/ 99 w 248"/>
                <a:gd name="T5" fmla="*/ 229 h 230"/>
                <a:gd name="T6" fmla="*/ 115 w 248"/>
                <a:gd name="T7" fmla="*/ 227 h 230"/>
                <a:gd name="T8" fmla="*/ 129 w 248"/>
                <a:gd name="T9" fmla="*/ 222 h 230"/>
                <a:gd name="T10" fmla="*/ 142 w 248"/>
                <a:gd name="T11" fmla="*/ 215 h 230"/>
                <a:gd name="T12" fmla="*/ 152 w 248"/>
                <a:gd name="T13" fmla="*/ 206 h 230"/>
                <a:gd name="T14" fmla="*/ 160 w 248"/>
                <a:gd name="T15" fmla="*/ 194 h 230"/>
                <a:gd name="T16" fmla="*/ 166 w 248"/>
                <a:gd name="T17" fmla="*/ 180 h 230"/>
                <a:gd name="T18" fmla="*/ 169 w 248"/>
                <a:gd name="T19" fmla="*/ 164 h 230"/>
                <a:gd name="T20" fmla="*/ 169 w 248"/>
                <a:gd name="T21" fmla="*/ 155 h 230"/>
                <a:gd name="T22" fmla="*/ 167 w 248"/>
                <a:gd name="T23" fmla="*/ 137 h 230"/>
                <a:gd name="T24" fmla="*/ 163 w 248"/>
                <a:gd name="T25" fmla="*/ 122 h 230"/>
                <a:gd name="T26" fmla="*/ 156 w 248"/>
                <a:gd name="T27" fmla="*/ 109 h 230"/>
                <a:gd name="T28" fmla="*/ 147 w 248"/>
                <a:gd name="T29" fmla="*/ 99 h 230"/>
                <a:gd name="T30" fmla="*/ 136 w 248"/>
                <a:gd name="T31" fmla="*/ 91 h 230"/>
                <a:gd name="T32" fmla="*/ 123 w 248"/>
                <a:gd name="T33" fmla="*/ 85 h 230"/>
                <a:gd name="T34" fmla="*/ 109 w 248"/>
                <a:gd name="T35" fmla="*/ 81 h 230"/>
                <a:gd name="T36" fmla="*/ 93 w 248"/>
                <a:gd name="T37" fmla="*/ 80 h 230"/>
                <a:gd name="T38" fmla="*/ 45 w 248"/>
                <a:gd name="T39" fmla="*/ 0 h 230"/>
                <a:gd name="T40" fmla="*/ 45 w 248"/>
                <a:gd name="T41" fmla="*/ 117 h 230"/>
                <a:gd name="T42" fmla="*/ 89 w 248"/>
                <a:gd name="T43" fmla="*/ 117 h 230"/>
                <a:gd name="T44" fmla="*/ 104 w 248"/>
                <a:gd name="T45" fmla="*/ 120 h 230"/>
                <a:gd name="T46" fmla="*/ 116 w 248"/>
                <a:gd name="T47" fmla="*/ 127 h 230"/>
                <a:gd name="T48" fmla="*/ 124 w 248"/>
                <a:gd name="T49" fmla="*/ 138 h 230"/>
                <a:gd name="T50" fmla="*/ 126 w 248"/>
                <a:gd name="T51" fmla="*/ 155 h 230"/>
                <a:gd name="T52" fmla="*/ 126 w 248"/>
                <a:gd name="T53" fmla="*/ 163 h 230"/>
                <a:gd name="T54" fmla="*/ 121 w 248"/>
                <a:gd name="T55" fmla="*/ 177 h 230"/>
                <a:gd name="T56" fmla="*/ 112 w 248"/>
                <a:gd name="T57" fmla="*/ 187 h 230"/>
                <a:gd name="T58" fmla="*/ 98 w 248"/>
                <a:gd name="T59" fmla="*/ 192 h 230"/>
                <a:gd name="T60" fmla="*/ 45 w 248"/>
                <a:gd name="T61" fmla="*/ 192 h 230"/>
                <a:gd name="T62" fmla="*/ 248 w 248"/>
                <a:gd name="T63" fmla="*/ 0 h 230"/>
                <a:gd name="T64" fmla="*/ 202 w 248"/>
                <a:gd name="T6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8" h="230">
                  <a:moveTo>
                    <a:pt x="45" y="0"/>
                  </a:moveTo>
                  <a:lnTo>
                    <a:pt x="0" y="0"/>
                  </a:lnTo>
                  <a:lnTo>
                    <a:pt x="0" y="230"/>
                  </a:lnTo>
                  <a:lnTo>
                    <a:pt x="90" y="230"/>
                  </a:lnTo>
                  <a:lnTo>
                    <a:pt x="90" y="230"/>
                  </a:lnTo>
                  <a:lnTo>
                    <a:pt x="99" y="229"/>
                  </a:lnTo>
                  <a:lnTo>
                    <a:pt x="107" y="228"/>
                  </a:lnTo>
                  <a:lnTo>
                    <a:pt x="115" y="227"/>
                  </a:lnTo>
                  <a:lnTo>
                    <a:pt x="122" y="225"/>
                  </a:lnTo>
                  <a:lnTo>
                    <a:pt x="129" y="222"/>
                  </a:lnTo>
                  <a:lnTo>
                    <a:pt x="136" y="219"/>
                  </a:lnTo>
                  <a:lnTo>
                    <a:pt x="142" y="215"/>
                  </a:lnTo>
                  <a:lnTo>
                    <a:pt x="147" y="211"/>
                  </a:lnTo>
                  <a:lnTo>
                    <a:pt x="152" y="206"/>
                  </a:lnTo>
                  <a:lnTo>
                    <a:pt x="156" y="200"/>
                  </a:lnTo>
                  <a:lnTo>
                    <a:pt x="160" y="194"/>
                  </a:lnTo>
                  <a:lnTo>
                    <a:pt x="163" y="187"/>
                  </a:lnTo>
                  <a:lnTo>
                    <a:pt x="166" y="180"/>
                  </a:lnTo>
                  <a:lnTo>
                    <a:pt x="167" y="172"/>
                  </a:lnTo>
                  <a:lnTo>
                    <a:pt x="169" y="164"/>
                  </a:lnTo>
                  <a:lnTo>
                    <a:pt x="169" y="155"/>
                  </a:lnTo>
                  <a:lnTo>
                    <a:pt x="169" y="155"/>
                  </a:lnTo>
                  <a:lnTo>
                    <a:pt x="169" y="146"/>
                  </a:lnTo>
                  <a:lnTo>
                    <a:pt x="167" y="137"/>
                  </a:lnTo>
                  <a:lnTo>
                    <a:pt x="166" y="129"/>
                  </a:lnTo>
                  <a:lnTo>
                    <a:pt x="163" y="122"/>
                  </a:lnTo>
                  <a:lnTo>
                    <a:pt x="160" y="115"/>
                  </a:lnTo>
                  <a:lnTo>
                    <a:pt x="156" y="109"/>
                  </a:lnTo>
                  <a:lnTo>
                    <a:pt x="152" y="104"/>
                  </a:lnTo>
                  <a:lnTo>
                    <a:pt x="147" y="99"/>
                  </a:lnTo>
                  <a:lnTo>
                    <a:pt x="142" y="94"/>
                  </a:lnTo>
                  <a:lnTo>
                    <a:pt x="136" y="91"/>
                  </a:lnTo>
                  <a:lnTo>
                    <a:pt x="130" y="88"/>
                  </a:lnTo>
                  <a:lnTo>
                    <a:pt x="123" y="85"/>
                  </a:lnTo>
                  <a:lnTo>
                    <a:pt x="116" y="83"/>
                  </a:lnTo>
                  <a:lnTo>
                    <a:pt x="109" y="81"/>
                  </a:lnTo>
                  <a:lnTo>
                    <a:pt x="101" y="81"/>
                  </a:lnTo>
                  <a:lnTo>
                    <a:pt x="93" y="80"/>
                  </a:lnTo>
                  <a:lnTo>
                    <a:pt x="45" y="80"/>
                  </a:lnTo>
                  <a:lnTo>
                    <a:pt x="45" y="0"/>
                  </a:lnTo>
                  <a:close/>
                  <a:moveTo>
                    <a:pt x="45" y="192"/>
                  </a:moveTo>
                  <a:lnTo>
                    <a:pt x="45" y="117"/>
                  </a:lnTo>
                  <a:lnTo>
                    <a:pt x="89" y="117"/>
                  </a:lnTo>
                  <a:lnTo>
                    <a:pt x="89" y="117"/>
                  </a:lnTo>
                  <a:lnTo>
                    <a:pt x="97" y="118"/>
                  </a:lnTo>
                  <a:lnTo>
                    <a:pt x="104" y="120"/>
                  </a:lnTo>
                  <a:lnTo>
                    <a:pt x="111" y="123"/>
                  </a:lnTo>
                  <a:lnTo>
                    <a:pt x="116" y="127"/>
                  </a:lnTo>
                  <a:lnTo>
                    <a:pt x="120" y="132"/>
                  </a:lnTo>
                  <a:lnTo>
                    <a:pt x="124" y="138"/>
                  </a:lnTo>
                  <a:lnTo>
                    <a:pt x="125" y="147"/>
                  </a:lnTo>
                  <a:lnTo>
                    <a:pt x="126" y="155"/>
                  </a:lnTo>
                  <a:lnTo>
                    <a:pt x="126" y="155"/>
                  </a:lnTo>
                  <a:lnTo>
                    <a:pt x="126" y="163"/>
                  </a:lnTo>
                  <a:lnTo>
                    <a:pt x="124" y="171"/>
                  </a:lnTo>
                  <a:lnTo>
                    <a:pt x="121" y="177"/>
                  </a:lnTo>
                  <a:lnTo>
                    <a:pt x="117" y="182"/>
                  </a:lnTo>
                  <a:lnTo>
                    <a:pt x="112" y="187"/>
                  </a:lnTo>
                  <a:lnTo>
                    <a:pt x="105" y="190"/>
                  </a:lnTo>
                  <a:lnTo>
                    <a:pt x="98" y="192"/>
                  </a:lnTo>
                  <a:lnTo>
                    <a:pt x="89" y="192"/>
                  </a:lnTo>
                  <a:lnTo>
                    <a:pt x="45" y="192"/>
                  </a:lnTo>
                  <a:close/>
                  <a:moveTo>
                    <a:pt x="248" y="230"/>
                  </a:moveTo>
                  <a:lnTo>
                    <a:pt x="248" y="0"/>
                  </a:lnTo>
                  <a:lnTo>
                    <a:pt x="202" y="0"/>
                  </a:lnTo>
                  <a:lnTo>
                    <a:pt x="202" y="230"/>
                  </a:lnTo>
                  <a:lnTo>
                    <a:pt x="248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8" name="Freeform 147"/>
            <p:cNvSpPr>
              <a:spLocks/>
            </p:cNvSpPr>
            <p:nvPr userDrawn="1"/>
          </p:nvSpPr>
          <p:spPr bwMode="auto">
            <a:xfrm>
              <a:off x="3397250" y="6365876"/>
              <a:ext cx="85725" cy="122238"/>
            </a:xfrm>
            <a:custGeom>
              <a:avLst/>
              <a:gdLst>
                <a:gd name="T0" fmla="*/ 214 w 214"/>
                <a:gd name="T1" fmla="*/ 0 h 310"/>
                <a:gd name="T2" fmla="*/ 166 w 214"/>
                <a:gd name="T3" fmla="*/ 0 h 310"/>
                <a:gd name="T4" fmla="*/ 107 w 214"/>
                <a:gd name="T5" fmla="*/ 173 h 310"/>
                <a:gd name="T6" fmla="*/ 49 w 214"/>
                <a:gd name="T7" fmla="*/ 0 h 310"/>
                <a:gd name="T8" fmla="*/ 0 w 214"/>
                <a:gd name="T9" fmla="*/ 0 h 310"/>
                <a:gd name="T10" fmla="*/ 84 w 214"/>
                <a:gd name="T11" fmla="*/ 225 h 310"/>
                <a:gd name="T12" fmla="*/ 51 w 214"/>
                <a:gd name="T13" fmla="*/ 310 h 310"/>
                <a:gd name="T14" fmla="*/ 99 w 214"/>
                <a:gd name="T15" fmla="*/ 310 h 310"/>
                <a:gd name="T16" fmla="*/ 214 w 214"/>
                <a:gd name="T1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310">
                  <a:moveTo>
                    <a:pt x="214" y="0"/>
                  </a:moveTo>
                  <a:lnTo>
                    <a:pt x="166" y="0"/>
                  </a:lnTo>
                  <a:lnTo>
                    <a:pt x="107" y="173"/>
                  </a:lnTo>
                  <a:lnTo>
                    <a:pt x="49" y="0"/>
                  </a:lnTo>
                  <a:lnTo>
                    <a:pt x="0" y="0"/>
                  </a:lnTo>
                  <a:lnTo>
                    <a:pt x="84" y="225"/>
                  </a:lnTo>
                  <a:lnTo>
                    <a:pt x="51" y="310"/>
                  </a:lnTo>
                  <a:lnTo>
                    <a:pt x="99" y="31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9" name="Freeform 148"/>
            <p:cNvSpPr>
              <a:spLocks/>
            </p:cNvSpPr>
            <p:nvPr userDrawn="1"/>
          </p:nvSpPr>
          <p:spPr bwMode="auto">
            <a:xfrm>
              <a:off x="3486150" y="6365876"/>
              <a:ext cx="82550" cy="92075"/>
            </a:xfrm>
            <a:custGeom>
              <a:avLst/>
              <a:gdLst>
                <a:gd name="T0" fmla="*/ 94 w 209"/>
                <a:gd name="T1" fmla="*/ 39 h 234"/>
                <a:gd name="T2" fmla="*/ 164 w 209"/>
                <a:gd name="T3" fmla="*/ 39 h 234"/>
                <a:gd name="T4" fmla="*/ 164 w 209"/>
                <a:gd name="T5" fmla="*/ 230 h 234"/>
                <a:gd name="T6" fmla="*/ 209 w 209"/>
                <a:gd name="T7" fmla="*/ 230 h 234"/>
                <a:gd name="T8" fmla="*/ 209 w 209"/>
                <a:gd name="T9" fmla="*/ 0 h 234"/>
                <a:gd name="T10" fmla="*/ 52 w 209"/>
                <a:gd name="T11" fmla="*/ 0 h 234"/>
                <a:gd name="T12" fmla="*/ 47 w 209"/>
                <a:gd name="T13" fmla="*/ 116 h 234"/>
                <a:gd name="T14" fmla="*/ 47 w 209"/>
                <a:gd name="T15" fmla="*/ 116 h 234"/>
                <a:gd name="T16" fmla="*/ 45 w 209"/>
                <a:gd name="T17" fmla="*/ 135 h 234"/>
                <a:gd name="T18" fmla="*/ 42 w 209"/>
                <a:gd name="T19" fmla="*/ 152 h 234"/>
                <a:gd name="T20" fmla="*/ 38 w 209"/>
                <a:gd name="T21" fmla="*/ 165 h 234"/>
                <a:gd name="T22" fmla="*/ 32 w 209"/>
                <a:gd name="T23" fmla="*/ 175 h 234"/>
                <a:gd name="T24" fmla="*/ 26 w 209"/>
                <a:gd name="T25" fmla="*/ 183 h 234"/>
                <a:gd name="T26" fmla="*/ 18 w 209"/>
                <a:gd name="T27" fmla="*/ 189 h 234"/>
                <a:gd name="T28" fmla="*/ 9 w 209"/>
                <a:gd name="T29" fmla="*/ 193 h 234"/>
                <a:gd name="T30" fmla="*/ 0 w 209"/>
                <a:gd name="T31" fmla="*/ 195 h 234"/>
                <a:gd name="T32" fmla="*/ 12 w 209"/>
                <a:gd name="T33" fmla="*/ 234 h 234"/>
                <a:gd name="T34" fmla="*/ 12 w 209"/>
                <a:gd name="T35" fmla="*/ 234 h 234"/>
                <a:gd name="T36" fmla="*/ 19 w 209"/>
                <a:gd name="T37" fmla="*/ 233 h 234"/>
                <a:gd name="T38" fmla="*/ 27 w 209"/>
                <a:gd name="T39" fmla="*/ 230 h 234"/>
                <a:gd name="T40" fmla="*/ 34 w 209"/>
                <a:gd name="T41" fmla="*/ 228 h 234"/>
                <a:gd name="T42" fmla="*/ 41 w 209"/>
                <a:gd name="T43" fmla="*/ 224 h 234"/>
                <a:gd name="T44" fmla="*/ 48 w 209"/>
                <a:gd name="T45" fmla="*/ 220 h 234"/>
                <a:gd name="T46" fmla="*/ 54 w 209"/>
                <a:gd name="T47" fmla="*/ 215 h 234"/>
                <a:gd name="T48" fmla="*/ 60 w 209"/>
                <a:gd name="T49" fmla="*/ 209 h 234"/>
                <a:gd name="T50" fmla="*/ 66 w 209"/>
                <a:gd name="T51" fmla="*/ 203 h 234"/>
                <a:gd name="T52" fmla="*/ 71 w 209"/>
                <a:gd name="T53" fmla="*/ 195 h 234"/>
                <a:gd name="T54" fmla="*/ 75 w 209"/>
                <a:gd name="T55" fmla="*/ 187 h 234"/>
                <a:gd name="T56" fmla="*/ 79 w 209"/>
                <a:gd name="T57" fmla="*/ 178 h 234"/>
                <a:gd name="T58" fmla="*/ 83 w 209"/>
                <a:gd name="T59" fmla="*/ 168 h 234"/>
                <a:gd name="T60" fmla="*/ 86 w 209"/>
                <a:gd name="T61" fmla="*/ 156 h 234"/>
                <a:gd name="T62" fmla="*/ 88 w 209"/>
                <a:gd name="T63" fmla="*/ 143 h 234"/>
                <a:gd name="T64" fmla="*/ 89 w 209"/>
                <a:gd name="T65" fmla="*/ 130 h 234"/>
                <a:gd name="T66" fmla="*/ 91 w 209"/>
                <a:gd name="T67" fmla="*/ 116 h 234"/>
                <a:gd name="T68" fmla="*/ 94 w 209"/>
                <a:gd name="T69" fmla="*/ 3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9" h="234">
                  <a:moveTo>
                    <a:pt x="94" y="39"/>
                  </a:moveTo>
                  <a:lnTo>
                    <a:pt x="164" y="39"/>
                  </a:lnTo>
                  <a:lnTo>
                    <a:pt x="164" y="230"/>
                  </a:lnTo>
                  <a:lnTo>
                    <a:pt x="209" y="230"/>
                  </a:lnTo>
                  <a:lnTo>
                    <a:pt x="209" y="0"/>
                  </a:lnTo>
                  <a:lnTo>
                    <a:pt x="52" y="0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5" y="135"/>
                  </a:lnTo>
                  <a:lnTo>
                    <a:pt x="42" y="152"/>
                  </a:lnTo>
                  <a:lnTo>
                    <a:pt x="38" y="165"/>
                  </a:lnTo>
                  <a:lnTo>
                    <a:pt x="32" y="175"/>
                  </a:lnTo>
                  <a:lnTo>
                    <a:pt x="26" y="183"/>
                  </a:lnTo>
                  <a:lnTo>
                    <a:pt x="18" y="189"/>
                  </a:lnTo>
                  <a:lnTo>
                    <a:pt x="9" y="193"/>
                  </a:lnTo>
                  <a:lnTo>
                    <a:pt x="0" y="195"/>
                  </a:lnTo>
                  <a:lnTo>
                    <a:pt x="12" y="234"/>
                  </a:lnTo>
                  <a:lnTo>
                    <a:pt x="12" y="234"/>
                  </a:lnTo>
                  <a:lnTo>
                    <a:pt x="19" y="233"/>
                  </a:lnTo>
                  <a:lnTo>
                    <a:pt x="27" y="230"/>
                  </a:lnTo>
                  <a:lnTo>
                    <a:pt x="34" y="228"/>
                  </a:lnTo>
                  <a:lnTo>
                    <a:pt x="41" y="224"/>
                  </a:lnTo>
                  <a:lnTo>
                    <a:pt x="48" y="220"/>
                  </a:lnTo>
                  <a:lnTo>
                    <a:pt x="54" y="215"/>
                  </a:lnTo>
                  <a:lnTo>
                    <a:pt x="60" y="209"/>
                  </a:lnTo>
                  <a:lnTo>
                    <a:pt x="66" y="203"/>
                  </a:lnTo>
                  <a:lnTo>
                    <a:pt x="71" y="195"/>
                  </a:lnTo>
                  <a:lnTo>
                    <a:pt x="75" y="187"/>
                  </a:lnTo>
                  <a:lnTo>
                    <a:pt x="79" y="178"/>
                  </a:lnTo>
                  <a:lnTo>
                    <a:pt x="83" y="168"/>
                  </a:lnTo>
                  <a:lnTo>
                    <a:pt x="86" y="156"/>
                  </a:lnTo>
                  <a:lnTo>
                    <a:pt x="88" y="143"/>
                  </a:lnTo>
                  <a:lnTo>
                    <a:pt x="89" y="130"/>
                  </a:lnTo>
                  <a:lnTo>
                    <a:pt x="91" y="116"/>
                  </a:lnTo>
                  <a:lnTo>
                    <a:pt x="94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0" name="Freeform 149"/>
            <p:cNvSpPr>
              <a:spLocks/>
            </p:cNvSpPr>
            <p:nvPr userDrawn="1"/>
          </p:nvSpPr>
          <p:spPr bwMode="auto">
            <a:xfrm>
              <a:off x="3584575" y="6365876"/>
              <a:ext cx="85725" cy="122238"/>
            </a:xfrm>
            <a:custGeom>
              <a:avLst/>
              <a:gdLst>
                <a:gd name="T0" fmla="*/ 214 w 214"/>
                <a:gd name="T1" fmla="*/ 0 h 310"/>
                <a:gd name="T2" fmla="*/ 166 w 214"/>
                <a:gd name="T3" fmla="*/ 0 h 310"/>
                <a:gd name="T4" fmla="*/ 107 w 214"/>
                <a:gd name="T5" fmla="*/ 173 h 310"/>
                <a:gd name="T6" fmla="*/ 49 w 214"/>
                <a:gd name="T7" fmla="*/ 0 h 310"/>
                <a:gd name="T8" fmla="*/ 0 w 214"/>
                <a:gd name="T9" fmla="*/ 0 h 310"/>
                <a:gd name="T10" fmla="*/ 84 w 214"/>
                <a:gd name="T11" fmla="*/ 225 h 310"/>
                <a:gd name="T12" fmla="*/ 51 w 214"/>
                <a:gd name="T13" fmla="*/ 310 h 310"/>
                <a:gd name="T14" fmla="*/ 99 w 214"/>
                <a:gd name="T15" fmla="*/ 310 h 310"/>
                <a:gd name="T16" fmla="*/ 214 w 214"/>
                <a:gd name="T1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310">
                  <a:moveTo>
                    <a:pt x="214" y="0"/>
                  </a:moveTo>
                  <a:lnTo>
                    <a:pt x="166" y="0"/>
                  </a:lnTo>
                  <a:lnTo>
                    <a:pt x="107" y="173"/>
                  </a:lnTo>
                  <a:lnTo>
                    <a:pt x="49" y="0"/>
                  </a:lnTo>
                  <a:lnTo>
                    <a:pt x="0" y="0"/>
                  </a:lnTo>
                  <a:lnTo>
                    <a:pt x="84" y="225"/>
                  </a:lnTo>
                  <a:lnTo>
                    <a:pt x="51" y="310"/>
                  </a:lnTo>
                  <a:lnTo>
                    <a:pt x="99" y="31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1" name="Freeform 150"/>
            <p:cNvSpPr>
              <a:spLocks/>
            </p:cNvSpPr>
            <p:nvPr userDrawn="1"/>
          </p:nvSpPr>
          <p:spPr bwMode="auto">
            <a:xfrm>
              <a:off x="3681413" y="6365876"/>
              <a:ext cx="69850" cy="90488"/>
            </a:xfrm>
            <a:custGeom>
              <a:avLst/>
              <a:gdLst>
                <a:gd name="T0" fmla="*/ 179 w 179"/>
                <a:gd name="T1" fmla="*/ 0 h 230"/>
                <a:gd name="T2" fmla="*/ 134 w 179"/>
                <a:gd name="T3" fmla="*/ 0 h 230"/>
                <a:gd name="T4" fmla="*/ 134 w 179"/>
                <a:gd name="T5" fmla="*/ 92 h 230"/>
                <a:gd name="T6" fmla="*/ 134 w 179"/>
                <a:gd name="T7" fmla="*/ 92 h 230"/>
                <a:gd name="T8" fmla="*/ 125 w 179"/>
                <a:gd name="T9" fmla="*/ 98 h 230"/>
                <a:gd name="T10" fmla="*/ 113 w 179"/>
                <a:gd name="T11" fmla="*/ 102 h 230"/>
                <a:gd name="T12" fmla="*/ 100 w 179"/>
                <a:gd name="T13" fmla="*/ 105 h 230"/>
                <a:gd name="T14" fmla="*/ 85 w 179"/>
                <a:gd name="T15" fmla="*/ 106 h 230"/>
                <a:gd name="T16" fmla="*/ 85 w 179"/>
                <a:gd name="T17" fmla="*/ 106 h 230"/>
                <a:gd name="T18" fmla="*/ 76 w 179"/>
                <a:gd name="T19" fmla="*/ 105 h 230"/>
                <a:gd name="T20" fmla="*/ 68 w 179"/>
                <a:gd name="T21" fmla="*/ 103 h 230"/>
                <a:gd name="T22" fmla="*/ 61 w 179"/>
                <a:gd name="T23" fmla="*/ 101 h 230"/>
                <a:gd name="T24" fmla="*/ 56 w 179"/>
                <a:gd name="T25" fmla="*/ 97 h 230"/>
                <a:gd name="T26" fmla="*/ 51 w 179"/>
                <a:gd name="T27" fmla="*/ 91 h 230"/>
                <a:gd name="T28" fmla="*/ 48 w 179"/>
                <a:gd name="T29" fmla="*/ 85 h 230"/>
                <a:gd name="T30" fmla="*/ 46 w 179"/>
                <a:gd name="T31" fmla="*/ 76 h 230"/>
                <a:gd name="T32" fmla="*/ 45 w 179"/>
                <a:gd name="T33" fmla="*/ 66 h 230"/>
                <a:gd name="T34" fmla="*/ 45 w 179"/>
                <a:gd name="T35" fmla="*/ 0 h 230"/>
                <a:gd name="T36" fmla="*/ 0 w 179"/>
                <a:gd name="T37" fmla="*/ 0 h 230"/>
                <a:gd name="T38" fmla="*/ 0 w 179"/>
                <a:gd name="T39" fmla="*/ 64 h 230"/>
                <a:gd name="T40" fmla="*/ 0 w 179"/>
                <a:gd name="T41" fmla="*/ 64 h 230"/>
                <a:gd name="T42" fmla="*/ 1 w 179"/>
                <a:gd name="T43" fmla="*/ 74 h 230"/>
                <a:gd name="T44" fmla="*/ 2 w 179"/>
                <a:gd name="T45" fmla="*/ 83 h 230"/>
                <a:gd name="T46" fmla="*/ 3 w 179"/>
                <a:gd name="T47" fmla="*/ 91 h 230"/>
                <a:gd name="T48" fmla="*/ 5 w 179"/>
                <a:gd name="T49" fmla="*/ 99 h 230"/>
                <a:gd name="T50" fmla="*/ 8 w 179"/>
                <a:gd name="T51" fmla="*/ 106 h 230"/>
                <a:gd name="T52" fmla="*/ 11 w 179"/>
                <a:gd name="T53" fmla="*/ 113 h 230"/>
                <a:gd name="T54" fmla="*/ 15 w 179"/>
                <a:gd name="T55" fmla="*/ 119 h 230"/>
                <a:gd name="T56" fmla="*/ 19 w 179"/>
                <a:gd name="T57" fmla="*/ 124 h 230"/>
                <a:gd name="T58" fmla="*/ 24 w 179"/>
                <a:gd name="T59" fmla="*/ 129 h 230"/>
                <a:gd name="T60" fmla="*/ 30 w 179"/>
                <a:gd name="T61" fmla="*/ 133 h 230"/>
                <a:gd name="T62" fmla="*/ 36 w 179"/>
                <a:gd name="T63" fmla="*/ 137 h 230"/>
                <a:gd name="T64" fmla="*/ 42 w 179"/>
                <a:gd name="T65" fmla="*/ 140 h 230"/>
                <a:gd name="T66" fmla="*/ 50 w 179"/>
                <a:gd name="T67" fmla="*/ 142 h 230"/>
                <a:gd name="T68" fmla="*/ 57 w 179"/>
                <a:gd name="T69" fmla="*/ 145 h 230"/>
                <a:gd name="T70" fmla="*/ 65 w 179"/>
                <a:gd name="T71" fmla="*/ 145 h 230"/>
                <a:gd name="T72" fmla="*/ 74 w 179"/>
                <a:gd name="T73" fmla="*/ 146 h 230"/>
                <a:gd name="T74" fmla="*/ 74 w 179"/>
                <a:gd name="T75" fmla="*/ 146 h 230"/>
                <a:gd name="T76" fmla="*/ 91 w 179"/>
                <a:gd name="T77" fmla="*/ 145 h 230"/>
                <a:gd name="T78" fmla="*/ 108 w 179"/>
                <a:gd name="T79" fmla="*/ 141 h 230"/>
                <a:gd name="T80" fmla="*/ 122 w 179"/>
                <a:gd name="T81" fmla="*/ 137 h 230"/>
                <a:gd name="T82" fmla="*/ 134 w 179"/>
                <a:gd name="T83" fmla="*/ 131 h 230"/>
                <a:gd name="T84" fmla="*/ 134 w 179"/>
                <a:gd name="T85" fmla="*/ 230 h 230"/>
                <a:gd name="T86" fmla="*/ 179 w 179"/>
                <a:gd name="T87" fmla="*/ 230 h 230"/>
                <a:gd name="T88" fmla="*/ 179 w 179"/>
                <a:gd name="T8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9" h="230">
                  <a:moveTo>
                    <a:pt x="179" y="0"/>
                  </a:moveTo>
                  <a:lnTo>
                    <a:pt x="134" y="0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25" y="98"/>
                  </a:lnTo>
                  <a:lnTo>
                    <a:pt x="113" y="102"/>
                  </a:lnTo>
                  <a:lnTo>
                    <a:pt x="100" y="105"/>
                  </a:lnTo>
                  <a:lnTo>
                    <a:pt x="85" y="106"/>
                  </a:lnTo>
                  <a:lnTo>
                    <a:pt x="85" y="106"/>
                  </a:lnTo>
                  <a:lnTo>
                    <a:pt x="76" y="105"/>
                  </a:lnTo>
                  <a:lnTo>
                    <a:pt x="68" y="103"/>
                  </a:lnTo>
                  <a:lnTo>
                    <a:pt x="61" y="101"/>
                  </a:lnTo>
                  <a:lnTo>
                    <a:pt x="56" y="97"/>
                  </a:lnTo>
                  <a:lnTo>
                    <a:pt x="51" y="91"/>
                  </a:lnTo>
                  <a:lnTo>
                    <a:pt x="48" y="85"/>
                  </a:lnTo>
                  <a:lnTo>
                    <a:pt x="46" y="76"/>
                  </a:lnTo>
                  <a:lnTo>
                    <a:pt x="45" y="66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" y="74"/>
                  </a:lnTo>
                  <a:lnTo>
                    <a:pt x="2" y="83"/>
                  </a:lnTo>
                  <a:lnTo>
                    <a:pt x="3" y="91"/>
                  </a:lnTo>
                  <a:lnTo>
                    <a:pt x="5" y="99"/>
                  </a:lnTo>
                  <a:lnTo>
                    <a:pt x="8" y="106"/>
                  </a:lnTo>
                  <a:lnTo>
                    <a:pt x="11" y="113"/>
                  </a:lnTo>
                  <a:lnTo>
                    <a:pt x="15" y="119"/>
                  </a:lnTo>
                  <a:lnTo>
                    <a:pt x="19" y="124"/>
                  </a:lnTo>
                  <a:lnTo>
                    <a:pt x="24" y="129"/>
                  </a:lnTo>
                  <a:lnTo>
                    <a:pt x="30" y="133"/>
                  </a:lnTo>
                  <a:lnTo>
                    <a:pt x="36" y="137"/>
                  </a:lnTo>
                  <a:lnTo>
                    <a:pt x="42" y="140"/>
                  </a:lnTo>
                  <a:lnTo>
                    <a:pt x="50" y="142"/>
                  </a:lnTo>
                  <a:lnTo>
                    <a:pt x="57" y="145"/>
                  </a:lnTo>
                  <a:lnTo>
                    <a:pt x="65" y="145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91" y="145"/>
                  </a:lnTo>
                  <a:lnTo>
                    <a:pt x="108" y="141"/>
                  </a:lnTo>
                  <a:lnTo>
                    <a:pt x="122" y="137"/>
                  </a:lnTo>
                  <a:lnTo>
                    <a:pt x="134" y="131"/>
                  </a:lnTo>
                  <a:lnTo>
                    <a:pt x="134" y="230"/>
                  </a:lnTo>
                  <a:lnTo>
                    <a:pt x="179" y="23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2" name="Freeform 151"/>
            <p:cNvSpPr>
              <a:spLocks/>
            </p:cNvSpPr>
            <p:nvPr userDrawn="1"/>
          </p:nvSpPr>
          <p:spPr bwMode="auto">
            <a:xfrm>
              <a:off x="3775075" y="6365876"/>
              <a:ext cx="117475" cy="90488"/>
            </a:xfrm>
            <a:custGeom>
              <a:avLst/>
              <a:gdLst>
                <a:gd name="T0" fmla="*/ 294 w 294"/>
                <a:gd name="T1" fmla="*/ 0 h 230"/>
                <a:gd name="T2" fmla="*/ 249 w 294"/>
                <a:gd name="T3" fmla="*/ 0 h 230"/>
                <a:gd name="T4" fmla="*/ 249 w 294"/>
                <a:gd name="T5" fmla="*/ 190 h 230"/>
                <a:gd name="T6" fmla="*/ 169 w 294"/>
                <a:gd name="T7" fmla="*/ 190 h 230"/>
                <a:gd name="T8" fmla="*/ 169 w 294"/>
                <a:gd name="T9" fmla="*/ 0 h 230"/>
                <a:gd name="T10" fmla="*/ 125 w 294"/>
                <a:gd name="T11" fmla="*/ 0 h 230"/>
                <a:gd name="T12" fmla="*/ 125 w 294"/>
                <a:gd name="T13" fmla="*/ 190 h 230"/>
                <a:gd name="T14" fmla="*/ 45 w 294"/>
                <a:gd name="T15" fmla="*/ 190 h 230"/>
                <a:gd name="T16" fmla="*/ 45 w 294"/>
                <a:gd name="T17" fmla="*/ 0 h 230"/>
                <a:gd name="T18" fmla="*/ 0 w 294"/>
                <a:gd name="T19" fmla="*/ 0 h 230"/>
                <a:gd name="T20" fmla="*/ 0 w 294"/>
                <a:gd name="T21" fmla="*/ 230 h 230"/>
                <a:gd name="T22" fmla="*/ 294 w 294"/>
                <a:gd name="T23" fmla="*/ 230 h 230"/>
                <a:gd name="T24" fmla="*/ 294 w 294"/>
                <a:gd name="T2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4" h="230">
                  <a:moveTo>
                    <a:pt x="294" y="0"/>
                  </a:moveTo>
                  <a:lnTo>
                    <a:pt x="249" y="0"/>
                  </a:lnTo>
                  <a:lnTo>
                    <a:pt x="249" y="190"/>
                  </a:lnTo>
                  <a:lnTo>
                    <a:pt x="169" y="190"/>
                  </a:lnTo>
                  <a:lnTo>
                    <a:pt x="169" y="0"/>
                  </a:lnTo>
                  <a:lnTo>
                    <a:pt x="125" y="0"/>
                  </a:lnTo>
                  <a:lnTo>
                    <a:pt x="125" y="190"/>
                  </a:lnTo>
                  <a:lnTo>
                    <a:pt x="45" y="19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294" y="230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3" name="Freeform 152"/>
            <p:cNvSpPr>
              <a:spLocks noEditPoints="1"/>
            </p:cNvSpPr>
            <p:nvPr userDrawn="1"/>
          </p:nvSpPr>
          <p:spPr bwMode="auto">
            <a:xfrm>
              <a:off x="3910013" y="6362701"/>
              <a:ext cx="74613" cy="95250"/>
            </a:xfrm>
            <a:custGeom>
              <a:avLst/>
              <a:gdLst>
                <a:gd name="T0" fmla="*/ 187 w 187"/>
                <a:gd name="T1" fmla="*/ 77 h 239"/>
                <a:gd name="T2" fmla="*/ 187 w 187"/>
                <a:gd name="T3" fmla="*/ 67 h 239"/>
                <a:gd name="T4" fmla="*/ 183 w 187"/>
                <a:gd name="T5" fmla="*/ 50 h 239"/>
                <a:gd name="T6" fmla="*/ 177 w 187"/>
                <a:gd name="T7" fmla="*/ 36 h 239"/>
                <a:gd name="T8" fmla="*/ 169 w 187"/>
                <a:gd name="T9" fmla="*/ 24 h 239"/>
                <a:gd name="T10" fmla="*/ 157 w 187"/>
                <a:gd name="T11" fmla="*/ 14 h 239"/>
                <a:gd name="T12" fmla="*/ 144 w 187"/>
                <a:gd name="T13" fmla="*/ 7 h 239"/>
                <a:gd name="T14" fmla="*/ 128 w 187"/>
                <a:gd name="T15" fmla="*/ 2 h 239"/>
                <a:gd name="T16" fmla="*/ 110 w 187"/>
                <a:gd name="T17" fmla="*/ 0 h 239"/>
                <a:gd name="T18" fmla="*/ 101 w 187"/>
                <a:gd name="T19" fmla="*/ 0 h 239"/>
                <a:gd name="T20" fmla="*/ 78 w 187"/>
                <a:gd name="T21" fmla="*/ 1 h 239"/>
                <a:gd name="T22" fmla="*/ 58 w 187"/>
                <a:gd name="T23" fmla="*/ 5 h 239"/>
                <a:gd name="T24" fmla="*/ 40 w 187"/>
                <a:gd name="T25" fmla="*/ 11 h 239"/>
                <a:gd name="T26" fmla="*/ 23 w 187"/>
                <a:gd name="T27" fmla="*/ 20 h 239"/>
                <a:gd name="T28" fmla="*/ 40 w 187"/>
                <a:gd name="T29" fmla="*/ 54 h 239"/>
                <a:gd name="T30" fmla="*/ 68 w 187"/>
                <a:gd name="T31" fmla="*/ 43 h 239"/>
                <a:gd name="T32" fmla="*/ 100 w 187"/>
                <a:gd name="T33" fmla="*/ 40 h 239"/>
                <a:gd name="T34" fmla="*/ 110 w 187"/>
                <a:gd name="T35" fmla="*/ 41 h 239"/>
                <a:gd name="T36" fmla="*/ 126 w 187"/>
                <a:gd name="T37" fmla="*/ 46 h 239"/>
                <a:gd name="T38" fmla="*/ 137 w 187"/>
                <a:gd name="T39" fmla="*/ 56 h 239"/>
                <a:gd name="T40" fmla="*/ 142 w 187"/>
                <a:gd name="T41" fmla="*/ 70 h 239"/>
                <a:gd name="T42" fmla="*/ 143 w 187"/>
                <a:gd name="T43" fmla="*/ 96 h 239"/>
                <a:gd name="T44" fmla="*/ 134 w 187"/>
                <a:gd name="T45" fmla="*/ 92 h 239"/>
                <a:gd name="T46" fmla="*/ 109 w 187"/>
                <a:gd name="T47" fmla="*/ 88 h 239"/>
                <a:gd name="T48" fmla="*/ 92 w 187"/>
                <a:gd name="T49" fmla="*/ 87 h 239"/>
                <a:gd name="T50" fmla="*/ 64 w 187"/>
                <a:gd name="T51" fmla="*/ 89 h 239"/>
                <a:gd name="T52" fmla="*/ 48 w 187"/>
                <a:gd name="T53" fmla="*/ 94 h 239"/>
                <a:gd name="T54" fmla="*/ 33 w 187"/>
                <a:gd name="T55" fmla="*/ 101 h 239"/>
                <a:gd name="T56" fmla="*/ 21 w 187"/>
                <a:gd name="T57" fmla="*/ 110 h 239"/>
                <a:gd name="T58" fmla="*/ 11 w 187"/>
                <a:gd name="T59" fmla="*/ 121 h 239"/>
                <a:gd name="T60" fmla="*/ 4 w 187"/>
                <a:gd name="T61" fmla="*/ 135 h 239"/>
                <a:gd name="T62" fmla="*/ 0 w 187"/>
                <a:gd name="T63" fmla="*/ 153 h 239"/>
                <a:gd name="T64" fmla="*/ 0 w 187"/>
                <a:gd name="T65" fmla="*/ 162 h 239"/>
                <a:gd name="T66" fmla="*/ 2 w 187"/>
                <a:gd name="T67" fmla="*/ 182 h 239"/>
                <a:gd name="T68" fmla="*/ 7 w 187"/>
                <a:gd name="T69" fmla="*/ 198 h 239"/>
                <a:gd name="T70" fmla="*/ 15 w 187"/>
                <a:gd name="T71" fmla="*/ 211 h 239"/>
                <a:gd name="T72" fmla="*/ 27 w 187"/>
                <a:gd name="T73" fmla="*/ 222 h 239"/>
                <a:gd name="T74" fmla="*/ 39 w 187"/>
                <a:gd name="T75" fmla="*/ 230 h 239"/>
                <a:gd name="T76" fmla="*/ 52 w 187"/>
                <a:gd name="T77" fmla="*/ 235 h 239"/>
                <a:gd name="T78" fmla="*/ 80 w 187"/>
                <a:gd name="T79" fmla="*/ 239 h 239"/>
                <a:gd name="T80" fmla="*/ 91 w 187"/>
                <a:gd name="T81" fmla="*/ 239 h 239"/>
                <a:gd name="T82" fmla="*/ 109 w 187"/>
                <a:gd name="T83" fmla="*/ 234 h 239"/>
                <a:gd name="T84" fmla="*/ 116 w 187"/>
                <a:gd name="T85" fmla="*/ 231 h 239"/>
                <a:gd name="T86" fmla="*/ 135 w 187"/>
                <a:gd name="T87" fmla="*/ 219 h 239"/>
                <a:gd name="T88" fmla="*/ 143 w 187"/>
                <a:gd name="T89" fmla="*/ 235 h 239"/>
                <a:gd name="T90" fmla="*/ 143 w 187"/>
                <a:gd name="T91" fmla="*/ 170 h 239"/>
                <a:gd name="T92" fmla="*/ 139 w 187"/>
                <a:gd name="T93" fmla="*/ 175 h 239"/>
                <a:gd name="T94" fmla="*/ 127 w 187"/>
                <a:gd name="T95" fmla="*/ 185 h 239"/>
                <a:gd name="T96" fmla="*/ 113 w 187"/>
                <a:gd name="T97" fmla="*/ 193 h 239"/>
                <a:gd name="T98" fmla="*/ 96 w 187"/>
                <a:gd name="T99" fmla="*/ 198 h 239"/>
                <a:gd name="T100" fmla="*/ 88 w 187"/>
                <a:gd name="T101" fmla="*/ 199 h 239"/>
                <a:gd name="T102" fmla="*/ 69 w 187"/>
                <a:gd name="T103" fmla="*/ 196 h 239"/>
                <a:gd name="T104" fmla="*/ 56 w 187"/>
                <a:gd name="T105" fmla="*/ 190 h 239"/>
                <a:gd name="T106" fmla="*/ 51 w 187"/>
                <a:gd name="T107" fmla="*/ 185 h 239"/>
                <a:gd name="T108" fmla="*/ 45 w 187"/>
                <a:gd name="T109" fmla="*/ 170 h 239"/>
                <a:gd name="T110" fmla="*/ 44 w 187"/>
                <a:gd name="T111" fmla="*/ 161 h 239"/>
                <a:gd name="T112" fmla="*/ 47 w 187"/>
                <a:gd name="T113" fmla="*/ 146 h 239"/>
                <a:gd name="T114" fmla="*/ 56 w 187"/>
                <a:gd name="T115" fmla="*/ 135 h 239"/>
                <a:gd name="T116" fmla="*/ 71 w 187"/>
                <a:gd name="T117" fmla="*/ 128 h 239"/>
                <a:gd name="T118" fmla="*/ 91 w 187"/>
                <a:gd name="T119" fmla="*/ 126 h 239"/>
                <a:gd name="T120" fmla="*/ 108 w 187"/>
                <a:gd name="T121" fmla="*/ 126 h 239"/>
                <a:gd name="T122" fmla="*/ 121 w 187"/>
                <a:gd name="T123" fmla="*/ 128 h 239"/>
                <a:gd name="T124" fmla="*/ 143 w 187"/>
                <a:gd name="T125" fmla="*/ 13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239">
                  <a:moveTo>
                    <a:pt x="187" y="235"/>
                  </a:moveTo>
                  <a:lnTo>
                    <a:pt x="187" y="77"/>
                  </a:lnTo>
                  <a:lnTo>
                    <a:pt x="187" y="77"/>
                  </a:lnTo>
                  <a:lnTo>
                    <a:pt x="187" y="67"/>
                  </a:lnTo>
                  <a:lnTo>
                    <a:pt x="185" y="58"/>
                  </a:lnTo>
                  <a:lnTo>
                    <a:pt x="183" y="50"/>
                  </a:lnTo>
                  <a:lnTo>
                    <a:pt x="181" y="43"/>
                  </a:lnTo>
                  <a:lnTo>
                    <a:pt x="177" y="36"/>
                  </a:lnTo>
                  <a:lnTo>
                    <a:pt x="173" y="29"/>
                  </a:lnTo>
                  <a:lnTo>
                    <a:pt x="169" y="24"/>
                  </a:lnTo>
                  <a:lnTo>
                    <a:pt x="163" y="19"/>
                  </a:lnTo>
                  <a:lnTo>
                    <a:pt x="157" y="14"/>
                  </a:lnTo>
                  <a:lnTo>
                    <a:pt x="151" y="10"/>
                  </a:lnTo>
                  <a:lnTo>
                    <a:pt x="144" y="7"/>
                  </a:lnTo>
                  <a:lnTo>
                    <a:pt x="136" y="5"/>
                  </a:lnTo>
                  <a:lnTo>
                    <a:pt x="128" y="2"/>
                  </a:lnTo>
                  <a:lnTo>
                    <a:pt x="119" y="1"/>
                  </a:lnTo>
                  <a:lnTo>
                    <a:pt x="110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89" y="0"/>
                  </a:lnTo>
                  <a:lnTo>
                    <a:pt x="78" y="1"/>
                  </a:lnTo>
                  <a:lnTo>
                    <a:pt x="68" y="3"/>
                  </a:lnTo>
                  <a:lnTo>
                    <a:pt x="58" y="5"/>
                  </a:lnTo>
                  <a:lnTo>
                    <a:pt x="49" y="8"/>
                  </a:lnTo>
                  <a:lnTo>
                    <a:pt x="40" y="11"/>
                  </a:lnTo>
                  <a:lnTo>
                    <a:pt x="31" y="16"/>
                  </a:lnTo>
                  <a:lnTo>
                    <a:pt x="23" y="20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54" y="48"/>
                  </a:lnTo>
                  <a:lnTo>
                    <a:pt x="68" y="43"/>
                  </a:lnTo>
                  <a:lnTo>
                    <a:pt x="83" y="41"/>
                  </a:lnTo>
                  <a:lnTo>
                    <a:pt x="100" y="40"/>
                  </a:lnTo>
                  <a:lnTo>
                    <a:pt x="100" y="40"/>
                  </a:lnTo>
                  <a:lnTo>
                    <a:pt x="110" y="41"/>
                  </a:lnTo>
                  <a:lnTo>
                    <a:pt x="118" y="43"/>
                  </a:lnTo>
                  <a:lnTo>
                    <a:pt x="126" y="46"/>
                  </a:lnTo>
                  <a:lnTo>
                    <a:pt x="132" y="50"/>
                  </a:lnTo>
                  <a:lnTo>
                    <a:pt x="137" y="56"/>
                  </a:lnTo>
                  <a:lnTo>
                    <a:pt x="140" y="62"/>
                  </a:lnTo>
                  <a:lnTo>
                    <a:pt x="142" y="70"/>
                  </a:lnTo>
                  <a:lnTo>
                    <a:pt x="143" y="79"/>
                  </a:lnTo>
                  <a:lnTo>
                    <a:pt x="143" y="96"/>
                  </a:lnTo>
                  <a:lnTo>
                    <a:pt x="143" y="96"/>
                  </a:lnTo>
                  <a:lnTo>
                    <a:pt x="134" y="92"/>
                  </a:lnTo>
                  <a:lnTo>
                    <a:pt x="122" y="89"/>
                  </a:lnTo>
                  <a:lnTo>
                    <a:pt x="109" y="88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73" y="88"/>
                  </a:lnTo>
                  <a:lnTo>
                    <a:pt x="64" y="89"/>
                  </a:lnTo>
                  <a:lnTo>
                    <a:pt x="56" y="91"/>
                  </a:lnTo>
                  <a:lnTo>
                    <a:pt x="48" y="94"/>
                  </a:lnTo>
                  <a:lnTo>
                    <a:pt x="40" y="97"/>
                  </a:lnTo>
                  <a:lnTo>
                    <a:pt x="33" y="101"/>
                  </a:lnTo>
                  <a:lnTo>
                    <a:pt x="27" y="105"/>
                  </a:lnTo>
                  <a:lnTo>
                    <a:pt x="21" y="110"/>
                  </a:lnTo>
                  <a:lnTo>
                    <a:pt x="15" y="115"/>
                  </a:lnTo>
                  <a:lnTo>
                    <a:pt x="11" y="121"/>
                  </a:lnTo>
                  <a:lnTo>
                    <a:pt x="7" y="128"/>
                  </a:lnTo>
                  <a:lnTo>
                    <a:pt x="4" y="135"/>
                  </a:lnTo>
                  <a:lnTo>
                    <a:pt x="2" y="143"/>
                  </a:lnTo>
                  <a:lnTo>
                    <a:pt x="0" y="15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2"/>
                  </a:lnTo>
                  <a:lnTo>
                    <a:pt x="2" y="182"/>
                  </a:lnTo>
                  <a:lnTo>
                    <a:pt x="4" y="190"/>
                  </a:lnTo>
                  <a:lnTo>
                    <a:pt x="7" y="198"/>
                  </a:lnTo>
                  <a:lnTo>
                    <a:pt x="11" y="205"/>
                  </a:lnTo>
                  <a:lnTo>
                    <a:pt x="15" y="211"/>
                  </a:lnTo>
                  <a:lnTo>
                    <a:pt x="21" y="217"/>
                  </a:lnTo>
                  <a:lnTo>
                    <a:pt x="27" y="222"/>
                  </a:lnTo>
                  <a:lnTo>
                    <a:pt x="33" y="226"/>
                  </a:lnTo>
                  <a:lnTo>
                    <a:pt x="39" y="230"/>
                  </a:lnTo>
                  <a:lnTo>
                    <a:pt x="45" y="233"/>
                  </a:lnTo>
                  <a:lnTo>
                    <a:pt x="52" y="235"/>
                  </a:lnTo>
                  <a:lnTo>
                    <a:pt x="66" y="238"/>
                  </a:lnTo>
                  <a:lnTo>
                    <a:pt x="80" y="239"/>
                  </a:lnTo>
                  <a:lnTo>
                    <a:pt x="80" y="239"/>
                  </a:lnTo>
                  <a:lnTo>
                    <a:pt x="91" y="239"/>
                  </a:lnTo>
                  <a:lnTo>
                    <a:pt x="101" y="237"/>
                  </a:lnTo>
                  <a:lnTo>
                    <a:pt x="109" y="234"/>
                  </a:lnTo>
                  <a:lnTo>
                    <a:pt x="116" y="231"/>
                  </a:lnTo>
                  <a:lnTo>
                    <a:pt x="116" y="231"/>
                  </a:lnTo>
                  <a:lnTo>
                    <a:pt x="128" y="224"/>
                  </a:lnTo>
                  <a:lnTo>
                    <a:pt x="135" y="219"/>
                  </a:lnTo>
                  <a:lnTo>
                    <a:pt x="143" y="212"/>
                  </a:lnTo>
                  <a:lnTo>
                    <a:pt x="143" y="235"/>
                  </a:lnTo>
                  <a:lnTo>
                    <a:pt x="187" y="235"/>
                  </a:lnTo>
                  <a:close/>
                  <a:moveTo>
                    <a:pt x="143" y="170"/>
                  </a:moveTo>
                  <a:lnTo>
                    <a:pt x="143" y="170"/>
                  </a:lnTo>
                  <a:lnTo>
                    <a:pt x="139" y="175"/>
                  </a:lnTo>
                  <a:lnTo>
                    <a:pt x="133" y="180"/>
                  </a:lnTo>
                  <a:lnTo>
                    <a:pt x="127" y="185"/>
                  </a:lnTo>
                  <a:lnTo>
                    <a:pt x="121" y="190"/>
                  </a:lnTo>
                  <a:lnTo>
                    <a:pt x="113" y="193"/>
                  </a:lnTo>
                  <a:lnTo>
                    <a:pt x="105" y="196"/>
                  </a:lnTo>
                  <a:lnTo>
                    <a:pt x="96" y="198"/>
                  </a:lnTo>
                  <a:lnTo>
                    <a:pt x="88" y="199"/>
                  </a:lnTo>
                  <a:lnTo>
                    <a:pt x="88" y="199"/>
                  </a:lnTo>
                  <a:lnTo>
                    <a:pt x="78" y="198"/>
                  </a:lnTo>
                  <a:lnTo>
                    <a:pt x="69" y="196"/>
                  </a:lnTo>
                  <a:lnTo>
                    <a:pt x="62" y="194"/>
                  </a:lnTo>
                  <a:lnTo>
                    <a:pt x="56" y="190"/>
                  </a:lnTo>
                  <a:lnTo>
                    <a:pt x="56" y="190"/>
                  </a:lnTo>
                  <a:lnTo>
                    <a:pt x="51" y="185"/>
                  </a:lnTo>
                  <a:lnTo>
                    <a:pt x="47" y="178"/>
                  </a:lnTo>
                  <a:lnTo>
                    <a:pt x="45" y="170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53"/>
                  </a:lnTo>
                  <a:lnTo>
                    <a:pt x="47" y="146"/>
                  </a:lnTo>
                  <a:lnTo>
                    <a:pt x="51" y="140"/>
                  </a:lnTo>
                  <a:lnTo>
                    <a:pt x="56" y="135"/>
                  </a:lnTo>
                  <a:lnTo>
                    <a:pt x="63" y="131"/>
                  </a:lnTo>
                  <a:lnTo>
                    <a:pt x="71" y="128"/>
                  </a:lnTo>
                  <a:lnTo>
                    <a:pt x="80" y="126"/>
                  </a:lnTo>
                  <a:lnTo>
                    <a:pt x="91" y="126"/>
                  </a:lnTo>
                  <a:lnTo>
                    <a:pt x="91" y="126"/>
                  </a:lnTo>
                  <a:lnTo>
                    <a:pt x="108" y="126"/>
                  </a:lnTo>
                  <a:lnTo>
                    <a:pt x="121" y="128"/>
                  </a:lnTo>
                  <a:lnTo>
                    <a:pt x="121" y="128"/>
                  </a:lnTo>
                  <a:lnTo>
                    <a:pt x="131" y="131"/>
                  </a:lnTo>
                  <a:lnTo>
                    <a:pt x="143" y="136"/>
                  </a:lnTo>
                  <a:lnTo>
                    <a:pt x="143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4" name="Freeform 153"/>
            <p:cNvSpPr>
              <a:spLocks noEditPoints="1"/>
            </p:cNvSpPr>
            <p:nvPr userDrawn="1"/>
          </p:nvSpPr>
          <p:spPr bwMode="auto">
            <a:xfrm>
              <a:off x="4002088" y="6362701"/>
              <a:ext cx="79375" cy="95250"/>
            </a:xfrm>
            <a:custGeom>
              <a:avLst/>
              <a:gdLst>
                <a:gd name="T0" fmla="*/ 197 w 197"/>
                <a:gd name="T1" fmla="*/ 114 h 239"/>
                <a:gd name="T2" fmla="*/ 196 w 197"/>
                <a:gd name="T3" fmla="*/ 92 h 239"/>
                <a:gd name="T4" fmla="*/ 191 w 197"/>
                <a:gd name="T5" fmla="*/ 70 h 239"/>
                <a:gd name="T6" fmla="*/ 184 w 197"/>
                <a:gd name="T7" fmla="*/ 51 h 239"/>
                <a:gd name="T8" fmla="*/ 173 w 197"/>
                <a:gd name="T9" fmla="*/ 34 h 239"/>
                <a:gd name="T10" fmla="*/ 160 w 197"/>
                <a:gd name="T11" fmla="*/ 20 h 239"/>
                <a:gd name="T12" fmla="*/ 143 w 197"/>
                <a:gd name="T13" fmla="*/ 9 h 239"/>
                <a:gd name="T14" fmla="*/ 123 w 197"/>
                <a:gd name="T15" fmla="*/ 2 h 239"/>
                <a:gd name="T16" fmla="*/ 101 w 197"/>
                <a:gd name="T17" fmla="*/ 0 h 239"/>
                <a:gd name="T18" fmla="*/ 90 w 197"/>
                <a:gd name="T19" fmla="*/ 0 h 239"/>
                <a:gd name="T20" fmla="*/ 69 w 197"/>
                <a:gd name="T21" fmla="*/ 4 h 239"/>
                <a:gd name="T22" fmla="*/ 51 w 197"/>
                <a:gd name="T23" fmla="*/ 12 h 239"/>
                <a:gd name="T24" fmla="*/ 35 w 197"/>
                <a:gd name="T25" fmla="*/ 23 h 239"/>
                <a:gd name="T26" fmla="*/ 22 w 197"/>
                <a:gd name="T27" fmla="*/ 38 h 239"/>
                <a:gd name="T28" fmla="*/ 12 w 197"/>
                <a:gd name="T29" fmla="*/ 57 h 239"/>
                <a:gd name="T30" fmla="*/ 5 w 197"/>
                <a:gd name="T31" fmla="*/ 79 h 239"/>
                <a:gd name="T32" fmla="*/ 1 w 197"/>
                <a:gd name="T33" fmla="*/ 105 h 239"/>
                <a:gd name="T34" fmla="*/ 0 w 197"/>
                <a:gd name="T35" fmla="*/ 119 h 239"/>
                <a:gd name="T36" fmla="*/ 2 w 197"/>
                <a:gd name="T37" fmla="*/ 147 h 239"/>
                <a:gd name="T38" fmla="*/ 9 w 197"/>
                <a:gd name="T39" fmla="*/ 173 h 239"/>
                <a:gd name="T40" fmla="*/ 19 w 197"/>
                <a:gd name="T41" fmla="*/ 193 h 239"/>
                <a:gd name="T42" fmla="*/ 30 w 197"/>
                <a:gd name="T43" fmla="*/ 209 h 239"/>
                <a:gd name="T44" fmla="*/ 37 w 197"/>
                <a:gd name="T45" fmla="*/ 215 h 239"/>
                <a:gd name="T46" fmla="*/ 51 w 197"/>
                <a:gd name="T47" fmla="*/ 226 h 239"/>
                <a:gd name="T48" fmla="*/ 68 w 197"/>
                <a:gd name="T49" fmla="*/ 234 h 239"/>
                <a:gd name="T50" fmla="*/ 88 w 197"/>
                <a:gd name="T51" fmla="*/ 239 h 239"/>
                <a:gd name="T52" fmla="*/ 99 w 197"/>
                <a:gd name="T53" fmla="*/ 239 h 239"/>
                <a:gd name="T54" fmla="*/ 125 w 197"/>
                <a:gd name="T55" fmla="*/ 237 h 239"/>
                <a:gd name="T56" fmla="*/ 145 w 197"/>
                <a:gd name="T57" fmla="*/ 231 h 239"/>
                <a:gd name="T58" fmla="*/ 154 w 197"/>
                <a:gd name="T59" fmla="*/ 227 h 239"/>
                <a:gd name="T60" fmla="*/ 170 w 197"/>
                <a:gd name="T61" fmla="*/ 217 h 239"/>
                <a:gd name="T62" fmla="*/ 152 w 197"/>
                <a:gd name="T63" fmla="*/ 180 h 239"/>
                <a:gd name="T64" fmla="*/ 139 w 197"/>
                <a:gd name="T65" fmla="*/ 188 h 239"/>
                <a:gd name="T66" fmla="*/ 129 w 197"/>
                <a:gd name="T67" fmla="*/ 194 h 239"/>
                <a:gd name="T68" fmla="*/ 116 w 197"/>
                <a:gd name="T69" fmla="*/ 197 h 239"/>
                <a:gd name="T70" fmla="*/ 102 w 197"/>
                <a:gd name="T71" fmla="*/ 199 h 239"/>
                <a:gd name="T72" fmla="*/ 92 w 197"/>
                <a:gd name="T73" fmla="*/ 198 h 239"/>
                <a:gd name="T74" fmla="*/ 73 w 197"/>
                <a:gd name="T75" fmla="*/ 191 h 239"/>
                <a:gd name="T76" fmla="*/ 58 w 197"/>
                <a:gd name="T77" fmla="*/ 175 h 239"/>
                <a:gd name="T78" fmla="*/ 47 w 197"/>
                <a:gd name="T79" fmla="*/ 151 h 239"/>
                <a:gd name="T80" fmla="*/ 196 w 197"/>
                <a:gd name="T81" fmla="*/ 135 h 239"/>
                <a:gd name="T82" fmla="*/ 196 w 197"/>
                <a:gd name="T83" fmla="*/ 126 h 239"/>
                <a:gd name="T84" fmla="*/ 197 w 197"/>
                <a:gd name="T85" fmla="*/ 114 h 239"/>
                <a:gd name="T86" fmla="*/ 45 w 197"/>
                <a:gd name="T87" fmla="*/ 98 h 239"/>
                <a:gd name="T88" fmla="*/ 51 w 197"/>
                <a:gd name="T89" fmla="*/ 73 h 239"/>
                <a:gd name="T90" fmla="*/ 61 w 197"/>
                <a:gd name="T91" fmla="*/ 55 h 239"/>
                <a:gd name="T92" fmla="*/ 77 w 197"/>
                <a:gd name="T93" fmla="*/ 44 h 239"/>
                <a:gd name="T94" fmla="*/ 98 w 197"/>
                <a:gd name="T95" fmla="*/ 40 h 239"/>
                <a:gd name="T96" fmla="*/ 104 w 197"/>
                <a:gd name="T97" fmla="*/ 41 h 239"/>
                <a:gd name="T98" fmla="*/ 116 w 197"/>
                <a:gd name="T99" fmla="*/ 43 h 239"/>
                <a:gd name="T100" fmla="*/ 126 w 197"/>
                <a:gd name="T101" fmla="*/ 47 h 239"/>
                <a:gd name="T102" fmla="*/ 138 w 197"/>
                <a:gd name="T103" fmla="*/ 57 h 239"/>
                <a:gd name="T104" fmla="*/ 147 w 197"/>
                <a:gd name="T105" fmla="*/ 76 h 239"/>
                <a:gd name="T106" fmla="*/ 152 w 197"/>
                <a:gd name="T107" fmla="*/ 9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" h="239">
                  <a:moveTo>
                    <a:pt x="197" y="114"/>
                  </a:moveTo>
                  <a:lnTo>
                    <a:pt x="197" y="114"/>
                  </a:lnTo>
                  <a:lnTo>
                    <a:pt x="197" y="103"/>
                  </a:lnTo>
                  <a:lnTo>
                    <a:pt x="196" y="92"/>
                  </a:lnTo>
                  <a:lnTo>
                    <a:pt x="194" y="81"/>
                  </a:lnTo>
                  <a:lnTo>
                    <a:pt x="191" y="70"/>
                  </a:lnTo>
                  <a:lnTo>
                    <a:pt x="188" y="60"/>
                  </a:lnTo>
                  <a:lnTo>
                    <a:pt x="184" y="51"/>
                  </a:lnTo>
                  <a:lnTo>
                    <a:pt x="179" y="42"/>
                  </a:lnTo>
                  <a:lnTo>
                    <a:pt x="173" y="34"/>
                  </a:lnTo>
                  <a:lnTo>
                    <a:pt x="167" y="26"/>
                  </a:lnTo>
                  <a:lnTo>
                    <a:pt x="160" y="20"/>
                  </a:lnTo>
                  <a:lnTo>
                    <a:pt x="152" y="14"/>
                  </a:lnTo>
                  <a:lnTo>
                    <a:pt x="143" y="9"/>
                  </a:lnTo>
                  <a:lnTo>
                    <a:pt x="134" y="5"/>
                  </a:lnTo>
                  <a:lnTo>
                    <a:pt x="123" y="2"/>
                  </a:lnTo>
                  <a:lnTo>
                    <a:pt x="11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0" y="0"/>
                  </a:lnTo>
                  <a:lnTo>
                    <a:pt x="79" y="2"/>
                  </a:lnTo>
                  <a:lnTo>
                    <a:pt x="69" y="4"/>
                  </a:lnTo>
                  <a:lnTo>
                    <a:pt x="60" y="8"/>
                  </a:lnTo>
                  <a:lnTo>
                    <a:pt x="51" y="12"/>
                  </a:lnTo>
                  <a:lnTo>
                    <a:pt x="43" y="17"/>
                  </a:lnTo>
                  <a:lnTo>
                    <a:pt x="35" y="23"/>
                  </a:lnTo>
                  <a:lnTo>
                    <a:pt x="28" y="30"/>
                  </a:lnTo>
                  <a:lnTo>
                    <a:pt x="22" y="38"/>
                  </a:lnTo>
                  <a:lnTo>
                    <a:pt x="16" y="47"/>
                  </a:lnTo>
                  <a:lnTo>
                    <a:pt x="12" y="57"/>
                  </a:lnTo>
                  <a:lnTo>
                    <a:pt x="8" y="68"/>
                  </a:lnTo>
                  <a:lnTo>
                    <a:pt x="5" y="79"/>
                  </a:lnTo>
                  <a:lnTo>
                    <a:pt x="2" y="92"/>
                  </a:lnTo>
                  <a:lnTo>
                    <a:pt x="1" y="10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1" y="134"/>
                  </a:lnTo>
                  <a:lnTo>
                    <a:pt x="2" y="147"/>
                  </a:lnTo>
                  <a:lnTo>
                    <a:pt x="5" y="161"/>
                  </a:lnTo>
                  <a:lnTo>
                    <a:pt x="9" y="173"/>
                  </a:lnTo>
                  <a:lnTo>
                    <a:pt x="14" y="184"/>
                  </a:lnTo>
                  <a:lnTo>
                    <a:pt x="19" y="193"/>
                  </a:lnTo>
                  <a:lnTo>
                    <a:pt x="24" y="202"/>
                  </a:lnTo>
                  <a:lnTo>
                    <a:pt x="30" y="209"/>
                  </a:lnTo>
                  <a:lnTo>
                    <a:pt x="30" y="209"/>
                  </a:lnTo>
                  <a:lnTo>
                    <a:pt x="37" y="215"/>
                  </a:lnTo>
                  <a:lnTo>
                    <a:pt x="44" y="221"/>
                  </a:lnTo>
                  <a:lnTo>
                    <a:pt x="51" y="226"/>
                  </a:lnTo>
                  <a:lnTo>
                    <a:pt x="59" y="230"/>
                  </a:lnTo>
                  <a:lnTo>
                    <a:pt x="68" y="234"/>
                  </a:lnTo>
                  <a:lnTo>
                    <a:pt x="78" y="237"/>
                  </a:lnTo>
                  <a:lnTo>
                    <a:pt x="88" y="239"/>
                  </a:lnTo>
                  <a:lnTo>
                    <a:pt x="99" y="239"/>
                  </a:lnTo>
                  <a:lnTo>
                    <a:pt x="99" y="239"/>
                  </a:lnTo>
                  <a:lnTo>
                    <a:pt x="112" y="239"/>
                  </a:lnTo>
                  <a:lnTo>
                    <a:pt x="125" y="237"/>
                  </a:lnTo>
                  <a:lnTo>
                    <a:pt x="135" y="235"/>
                  </a:lnTo>
                  <a:lnTo>
                    <a:pt x="145" y="231"/>
                  </a:lnTo>
                  <a:lnTo>
                    <a:pt x="145" y="231"/>
                  </a:lnTo>
                  <a:lnTo>
                    <a:pt x="154" y="227"/>
                  </a:lnTo>
                  <a:lnTo>
                    <a:pt x="162" y="222"/>
                  </a:lnTo>
                  <a:lnTo>
                    <a:pt x="170" y="217"/>
                  </a:lnTo>
                  <a:lnTo>
                    <a:pt x="178" y="209"/>
                  </a:lnTo>
                  <a:lnTo>
                    <a:pt x="152" y="180"/>
                  </a:lnTo>
                  <a:lnTo>
                    <a:pt x="152" y="180"/>
                  </a:lnTo>
                  <a:lnTo>
                    <a:pt x="139" y="188"/>
                  </a:lnTo>
                  <a:lnTo>
                    <a:pt x="129" y="194"/>
                  </a:lnTo>
                  <a:lnTo>
                    <a:pt x="129" y="194"/>
                  </a:lnTo>
                  <a:lnTo>
                    <a:pt x="122" y="196"/>
                  </a:lnTo>
                  <a:lnTo>
                    <a:pt x="116" y="197"/>
                  </a:lnTo>
                  <a:lnTo>
                    <a:pt x="109" y="198"/>
                  </a:lnTo>
                  <a:lnTo>
                    <a:pt x="102" y="199"/>
                  </a:lnTo>
                  <a:lnTo>
                    <a:pt x="102" y="199"/>
                  </a:lnTo>
                  <a:lnTo>
                    <a:pt x="92" y="198"/>
                  </a:lnTo>
                  <a:lnTo>
                    <a:pt x="82" y="195"/>
                  </a:lnTo>
                  <a:lnTo>
                    <a:pt x="73" y="191"/>
                  </a:lnTo>
                  <a:lnTo>
                    <a:pt x="65" y="184"/>
                  </a:lnTo>
                  <a:lnTo>
                    <a:pt x="58" y="175"/>
                  </a:lnTo>
                  <a:lnTo>
                    <a:pt x="52" y="164"/>
                  </a:lnTo>
                  <a:lnTo>
                    <a:pt x="47" y="151"/>
                  </a:lnTo>
                  <a:lnTo>
                    <a:pt x="44" y="135"/>
                  </a:lnTo>
                  <a:lnTo>
                    <a:pt x="196" y="135"/>
                  </a:lnTo>
                  <a:lnTo>
                    <a:pt x="196" y="135"/>
                  </a:lnTo>
                  <a:lnTo>
                    <a:pt x="196" y="126"/>
                  </a:lnTo>
                  <a:lnTo>
                    <a:pt x="197" y="114"/>
                  </a:lnTo>
                  <a:lnTo>
                    <a:pt x="197" y="114"/>
                  </a:lnTo>
                  <a:close/>
                  <a:moveTo>
                    <a:pt x="45" y="98"/>
                  </a:moveTo>
                  <a:lnTo>
                    <a:pt x="45" y="98"/>
                  </a:lnTo>
                  <a:lnTo>
                    <a:pt x="47" y="85"/>
                  </a:lnTo>
                  <a:lnTo>
                    <a:pt x="51" y="73"/>
                  </a:lnTo>
                  <a:lnTo>
                    <a:pt x="55" y="64"/>
                  </a:lnTo>
                  <a:lnTo>
                    <a:pt x="61" y="55"/>
                  </a:lnTo>
                  <a:lnTo>
                    <a:pt x="68" y="49"/>
                  </a:lnTo>
                  <a:lnTo>
                    <a:pt x="77" y="44"/>
                  </a:lnTo>
                  <a:lnTo>
                    <a:pt x="87" y="41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104" y="41"/>
                  </a:lnTo>
                  <a:lnTo>
                    <a:pt x="110" y="42"/>
                  </a:lnTo>
                  <a:lnTo>
                    <a:pt x="116" y="43"/>
                  </a:lnTo>
                  <a:lnTo>
                    <a:pt x="121" y="45"/>
                  </a:lnTo>
                  <a:lnTo>
                    <a:pt x="126" y="47"/>
                  </a:lnTo>
                  <a:lnTo>
                    <a:pt x="130" y="50"/>
                  </a:lnTo>
                  <a:lnTo>
                    <a:pt x="138" y="57"/>
                  </a:lnTo>
                  <a:lnTo>
                    <a:pt x="143" y="66"/>
                  </a:lnTo>
                  <a:lnTo>
                    <a:pt x="147" y="76"/>
                  </a:lnTo>
                  <a:lnTo>
                    <a:pt x="150" y="86"/>
                  </a:lnTo>
                  <a:lnTo>
                    <a:pt x="152" y="98"/>
                  </a:lnTo>
                  <a:lnTo>
                    <a:pt x="45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5" name="Freeform 154"/>
            <p:cNvSpPr>
              <a:spLocks/>
            </p:cNvSpPr>
            <p:nvPr userDrawn="1"/>
          </p:nvSpPr>
          <p:spPr bwMode="auto">
            <a:xfrm>
              <a:off x="4100513" y="6365876"/>
              <a:ext cx="88900" cy="92075"/>
            </a:xfrm>
            <a:custGeom>
              <a:avLst/>
              <a:gdLst>
                <a:gd name="T0" fmla="*/ 226 w 226"/>
                <a:gd name="T1" fmla="*/ 230 h 233"/>
                <a:gd name="T2" fmla="*/ 226 w 226"/>
                <a:gd name="T3" fmla="*/ 0 h 233"/>
                <a:gd name="T4" fmla="*/ 177 w 226"/>
                <a:gd name="T5" fmla="*/ 0 h 233"/>
                <a:gd name="T6" fmla="*/ 128 w 226"/>
                <a:gd name="T7" fmla="*/ 111 h 233"/>
                <a:gd name="T8" fmla="*/ 128 w 226"/>
                <a:gd name="T9" fmla="*/ 111 h 233"/>
                <a:gd name="T10" fmla="*/ 113 w 226"/>
                <a:gd name="T11" fmla="*/ 151 h 233"/>
                <a:gd name="T12" fmla="*/ 113 w 226"/>
                <a:gd name="T13" fmla="*/ 151 h 233"/>
                <a:gd name="T14" fmla="*/ 107 w 226"/>
                <a:gd name="T15" fmla="*/ 132 h 233"/>
                <a:gd name="T16" fmla="*/ 98 w 226"/>
                <a:gd name="T17" fmla="*/ 111 h 233"/>
                <a:gd name="T18" fmla="*/ 49 w 226"/>
                <a:gd name="T19" fmla="*/ 0 h 233"/>
                <a:gd name="T20" fmla="*/ 0 w 226"/>
                <a:gd name="T21" fmla="*/ 0 h 233"/>
                <a:gd name="T22" fmla="*/ 0 w 226"/>
                <a:gd name="T23" fmla="*/ 230 h 233"/>
                <a:gd name="T24" fmla="*/ 43 w 226"/>
                <a:gd name="T25" fmla="*/ 230 h 233"/>
                <a:gd name="T26" fmla="*/ 43 w 226"/>
                <a:gd name="T27" fmla="*/ 110 h 233"/>
                <a:gd name="T28" fmla="*/ 43 w 226"/>
                <a:gd name="T29" fmla="*/ 110 h 233"/>
                <a:gd name="T30" fmla="*/ 42 w 226"/>
                <a:gd name="T31" fmla="*/ 69 h 233"/>
                <a:gd name="T32" fmla="*/ 42 w 226"/>
                <a:gd name="T33" fmla="*/ 69 h 233"/>
                <a:gd name="T34" fmla="*/ 48 w 226"/>
                <a:gd name="T35" fmla="*/ 85 h 233"/>
                <a:gd name="T36" fmla="*/ 57 w 226"/>
                <a:gd name="T37" fmla="*/ 106 h 233"/>
                <a:gd name="T38" fmla="*/ 112 w 226"/>
                <a:gd name="T39" fmla="*/ 233 h 233"/>
                <a:gd name="T40" fmla="*/ 167 w 226"/>
                <a:gd name="T41" fmla="*/ 106 h 233"/>
                <a:gd name="T42" fmla="*/ 167 w 226"/>
                <a:gd name="T43" fmla="*/ 106 h 233"/>
                <a:gd name="T44" fmla="*/ 176 w 226"/>
                <a:gd name="T45" fmla="*/ 85 h 233"/>
                <a:gd name="T46" fmla="*/ 182 w 226"/>
                <a:gd name="T47" fmla="*/ 69 h 233"/>
                <a:gd name="T48" fmla="*/ 182 w 226"/>
                <a:gd name="T49" fmla="*/ 69 h 233"/>
                <a:gd name="T50" fmla="*/ 181 w 226"/>
                <a:gd name="T51" fmla="*/ 110 h 233"/>
                <a:gd name="T52" fmla="*/ 181 w 226"/>
                <a:gd name="T53" fmla="*/ 230 h 233"/>
                <a:gd name="T54" fmla="*/ 226 w 226"/>
                <a:gd name="T55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6" h="233">
                  <a:moveTo>
                    <a:pt x="226" y="230"/>
                  </a:moveTo>
                  <a:lnTo>
                    <a:pt x="226" y="0"/>
                  </a:lnTo>
                  <a:lnTo>
                    <a:pt x="177" y="0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07" y="132"/>
                  </a:lnTo>
                  <a:lnTo>
                    <a:pt x="98" y="111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43" y="230"/>
                  </a:lnTo>
                  <a:lnTo>
                    <a:pt x="43" y="110"/>
                  </a:lnTo>
                  <a:lnTo>
                    <a:pt x="43" y="110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8" y="85"/>
                  </a:lnTo>
                  <a:lnTo>
                    <a:pt x="57" y="106"/>
                  </a:lnTo>
                  <a:lnTo>
                    <a:pt x="112" y="233"/>
                  </a:lnTo>
                  <a:lnTo>
                    <a:pt x="167" y="106"/>
                  </a:lnTo>
                  <a:lnTo>
                    <a:pt x="167" y="106"/>
                  </a:lnTo>
                  <a:lnTo>
                    <a:pt x="176" y="85"/>
                  </a:lnTo>
                  <a:lnTo>
                    <a:pt x="182" y="69"/>
                  </a:lnTo>
                  <a:lnTo>
                    <a:pt x="182" y="69"/>
                  </a:lnTo>
                  <a:lnTo>
                    <a:pt x="181" y="110"/>
                  </a:lnTo>
                  <a:lnTo>
                    <a:pt x="181" y="230"/>
                  </a:lnTo>
                  <a:lnTo>
                    <a:pt x="226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6" name="Freeform 155"/>
            <p:cNvSpPr>
              <a:spLocks/>
            </p:cNvSpPr>
            <p:nvPr userDrawn="1"/>
          </p:nvSpPr>
          <p:spPr bwMode="auto">
            <a:xfrm>
              <a:off x="4256088" y="6365876"/>
              <a:ext cx="88900" cy="92075"/>
            </a:xfrm>
            <a:custGeom>
              <a:avLst/>
              <a:gdLst>
                <a:gd name="T0" fmla="*/ 227 w 227"/>
                <a:gd name="T1" fmla="*/ 230 h 233"/>
                <a:gd name="T2" fmla="*/ 227 w 227"/>
                <a:gd name="T3" fmla="*/ 0 h 233"/>
                <a:gd name="T4" fmla="*/ 178 w 227"/>
                <a:gd name="T5" fmla="*/ 0 h 233"/>
                <a:gd name="T6" fmla="*/ 128 w 227"/>
                <a:gd name="T7" fmla="*/ 111 h 233"/>
                <a:gd name="T8" fmla="*/ 128 w 227"/>
                <a:gd name="T9" fmla="*/ 111 h 233"/>
                <a:gd name="T10" fmla="*/ 113 w 227"/>
                <a:gd name="T11" fmla="*/ 151 h 233"/>
                <a:gd name="T12" fmla="*/ 113 w 227"/>
                <a:gd name="T13" fmla="*/ 151 h 233"/>
                <a:gd name="T14" fmla="*/ 106 w 227"/>
                <a:gd name="T15" fmla="*/ 132 h 233"/>
                <a:gd name="T16" fmla="*/ 98 w 227"/>
                <a:gd name="T17" fmla="*/ 111 h 233"/>
                <a:gd name="T18" fmla="*/ 49 w 227"/>
                <a:gd name="T19" fmla="*/ 0 h 233"/>
                <a:gd name="T20" fmla="*/ 0 w 227"/>
                <a:gd name="T21" fmla="*/ 0 h 233"/>
                <a:gd name="T22" fmla="*/ 0 w 227"/>
                <a:gd name="T23" fmla="*/ 230 h 233"/>
                <a:gd name="T24" fmla="*/ 43 w 227"/>
                <a:gd name="T25" fmla="*/ 230 h 233"/>
                <a:gd name="T26" fmla="*/ 43 w 227"/>
                <a:gd name="T27" fmla="*/ 110 h 233"/>
                <a:gd name="T28" fmla="*/ 43 w 227"/>
                <a:gd name="T29" fmla="*/ 110 h 233"/>
                <a:gd name="T30" fmla="*/ 42 w 227"/>
                <a:gd name="T31" fmla="*/ 69 h 233"/>
                <a:gd name="T32" fmla="*/ 42 w 227"/>
                <a:gd name="T33" fmla="*/ 69 h 233"/>
                <a:gd name="T34" fmla="*/ 48 w 227"/>
                <a:gd name="T35" fmla="*/ 85 h 233"/>
                <a:gd name="T36" fmla="*/ 57 w 227"/>
                <a:gd name="T37" fmla="*/ 106 h 233"/>
                <a:gd name="T38" fmla="*/ 112 w 227"/>
                <a:gd name="T39" fmla="*/ 233 h 233"/>
                <a:gd name="T40" fmla="*/ 167 w 227"/>
                <a:gd name="T41" fmla="*/ 106 h 233"/>
                <a:gd name="T42" fmla="*/ 167 w 227"/>
                <a:gd name="T43" fmla="*/ 106 h 233"/>
                <a:gd name="T44" fmla="*/ 177 w 227"/>
                <a:gd name="T45" fmla="*/ 85 h 233"/>
                <a:gd name="T46" fmla="*/ 183 w 227"/>
                <a:gd name="T47" fmla="*/ 69 h 233"/>
                <a:gd name="T48" fmla="*/ 183 w 227"/>
                <a:gd name="T49" fmla="*/ 69 h 233"/>
                <a:gd name="T50" fmla="*/ 182 w 227"/>
                <a:gd name="T51" fmla="*/ 110 h 233"/>
                <a:gd name="T52" fmla="*/ 182 w 227"/>
                <a:gd name="T53" fmla="*/ 230 h 233"/>
                <a:gd name="T54" fmla="*/ 227 w 227"/>
                <a:gd name="T55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" h="233">
                  <a:moveTo>
                    <a:pt x="227" y="230"/>
                  </a:moveTo>
                  <a:lnTo>
                    <a:pt x="227" y="0"/>
                  </a:lnTo>
                  <a:lnTo>
                    <a:pt x="178" y="0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06" y="132"/>
                  </a:lnTo>
                  <a:lnTo>
                    <a:pt x="98" y="111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43" y="230"/>
                  </a:lnTo>
                  <a:lnTo>
                    <a:pt x="43" y="110"/>
                  </a:lnTo>
                  <a:lnTo>
                    <a:pt x="43" y="110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8" y="85"/>
                  </a:lnTo>
                  <a:lnTo>
                    <a:pt x="57" y="106"/>
                  </a:lnTo>
                  <a:lnTo>
                    <a:pt x="112" y="233"/>
                  </a:lnTo>
                  <a:lnTo>
                    <a:pt x="167" y="106"/>
                  </a:lnTo>
                  <a:lnTo>
                    <a:pt x="167" y="106"/>
                  </a:lnTo>
                  <a:lnTo>
                    <a:pt x="177" y="85"/>
                  </a:lnTo>
                  <a:lnTo>
                    <a:pt x="183" y="69"/>
                  </a:lnTo>
                  <a:lnTo>
                    <a:pt x="183" y="69"/>
                  </a:lnTo>
                  <a:lnTo>
                    <a:pt x="182" y="110"/>
                  </a:lnTo>
                  <a:lnTo>
                    <a:pt x="182" y="230"/>
                  </a:lnTo>
                  <a:lnTo>
                    <a:pt x="227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7" name="Freeform 156"/>
            <p:cNvSpPr>
              <a:spLocks/>
            </p:cNvSpPr>
            <p:nvPr userDrawn="1"/>
          </p:nvSpPr>
          <p:spPr bwMode="auto">
            <a:xfrm>
              <a:off x="4368800" y="6365876"/>
              <a:ext cx="74613" cy="90488"/>
            </a:xfrm>
            <a:custGeom>
              <a:avLst/>
              <a:gdLst>
                <a:gd name="T0" fmla="*/ 0 w 186"/>
                <a:gd name="T1" fmla="*/ 0 h 230"/>
                <a:gd name="T2" fmla="*/ 0 w 186"/>
                <a:gd name="T3" fmla="*/ 230 h 230"/>
                <a:gd name="T4" fmla="*/ 45 w 186"/>
                <a:gd name="T5" fmla="*/ 230 h 230"/>
                <a:gd name="T6" fmla="*/ 124 w 186"/>
                <a:gd name="T7" fmla="*/ 101 h 230"/>
                <a:gd name="T8" fmla="*/ 124 w 186"/>
                <a:gd name="T9" fmla="*/ 101 h 230"/>
                <a:gd name="T10" fmla="*/ 142 w 186"/>
                <a:gd name="T11" fmla="*/ 72 h 230"/>
                <a:gd name="T12" fmla="*/ 142 w 186"/>
                <a:gd name="T13" fmla="*/ 72 h 230"/>
                <a:gd name="T14" fmla="*/ 141 w 186"/>
                <a:gd name="T15" fmla="*/ 120 h 230"/>
                <a:gd name="T16" fmla="*/ 141 w 186"/>
                <a:gd name="T17" fmla="*/ 230 h 230"/>
                <a:gd name="T18" fmla="*/ 186 w 186"/>
                <a:gd name="T19" fmla="*/ 230 h 230"/>
                <a:gd name="T20" fmla="*/ 186 w 186"/>
                <a:gd name="T21" fmla="*/ 0 h 230"/>
                <a:gd name="T22" fmla="*/ 141 w 186"/>
                <a:gd name="T23" fmla="*/ 0 h 230"/>
                <a:gd name="T24" fmla="*/ 62 w 186"/>
                <a:gd name="T25" fmla="*/ 127 h 230"/>
                <a:gd name="T26" fmla="*/ 62 w 186"/>
                <a:gd name="T27" fmla="*/ 127 h 230"/>
                <a:gd name="T28" fmla="*/ 52 w 186"/>
                <a:gd name="T29" fmla="*/ 143 h 230"/>
                <a:gd name="T30" fmla="*/ 44 w 186"/>
                <a:gd name="T31" fmla="*/ 158 h 230"/>
                <a:gd name="T32" fmla="*/ 44 w 186"/>
                <a:gd name="T33" fmla="*/ 158 h 230"/>
                <a:gd name="T34" fmla="*/ 45 w 186"/>
                <a:gd name="T35" fmla="*/ 108 h 230"/>
                <a:gd name="T36" fmla="*/ 45 w 186"/>
                <a:gd name="T37" fmla="*/ 0 h 230"/>
                <a:gd name="T38" fmla="*/ 0 w 186"/>
                <a:gd name="T3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6" h="230">
                  <a:moveTo>
                    <a:pt x="0" y="0"/>
                  </a:moveTo>
                  <a:lnTo>
                    <a:pt x="0" y="230"/>
                  </a:lnTo>
                  <a:lnTo>
                    <a:pt x="45" y="230"/>
                  </a:lnTo>
                  <a:lnTo>
                    <a:pt x="124" y="101"/>
                  </a:lnTo>
                  <a:lnTo>
                    <a:pt x="124" y="101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41" y="120"/>
                  </a:lnTo>
                  <a:lnTo>
                    <a:pt x="141" y="230"/>
                  </a:lnTo>
                  <a:lnTo>
                    <a:pt x="186" y="230"/>
                  </a:lnTo>
                  <a:lnTo>
                    <a:pt x="186" y="0"/>
                  </a:lnTo>
                  <a:lnTo>
                    <a:pt x="141" y="0"/>
                  </a:lnTo>
                  <a:lnTo>
                    <a:pt x="62" y="127"/>
                  </a:lnTo>
                  <a:lnTo>
                    <a:pt x="62" y="127"/>
                  </a:lnTo>
                  <a:lnTo>
                    <a:pt x="52" y="143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5" y="108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8" name="Freeform 157"/>
            <p:cNvSpPr>
              <a:spLocks noEditPoints="1"/>
            </p:cNvSpPr>
            <p:nvPr userDrawn="1"/>
          </p:nvSpPr>
          <p:spPr bwMode="auto">
            <a:xfrm>
              <a:off x="4465638" y="6362701"/>
              <a:ext cx="76200" cy="127000"/>
            </a:xfrm>
            <a:custGeom>
              <a:avLst/>
              <a:gdLst>
                <a:gd name="T0" fmla="*/ 194 w 194"/>
                <a:gd name="T1" fmla="*/ 123 h 319"/>
                <a:gd name="T2" fmla="*/ 192 w 194"/>
                <a:gd name="T3" fmla="*/ 92 h 319"/>
                <a:gd name="T4" fmla="*/ 187 w 194"/>
                <a:gd name="T5" fmla="*/ 67 h 319"/>
                <a:gd name="T6" fmla="*/ 179 w 194"/>
                <a:gd name="T7" fmla="*/ 45 h 319"/>
                <a:gd name="T8" fmla="*/ 168 w 194"/>
                <a:gd name="T9" fmla="*/ 28 h 319"/>
                <a:gd name="T10" fmla="*/ 155 w 194"/>
                <a:gd name="T11" fmla="*/ 16 h 319"/>
                <a:gd name="T12" fmla="*/ 140 w 194"/>
                <a:gd name="T13" fmla="*/ 7 h 319"/>
                <a:gd name="T14" fmla="*/ 123 w 194"/>
                <a:gd name="T15" fmla="*/ 2 h 319"/>
                <a:gd name="T16" fmla="*/ 105 w 194"/>
                <a:gd name="T17" fmla="*/ 0 h 319"/>
                <a:gd name="T18" fmla="*/ 96 w 194"/>
                <a:gd name="T19" fmla="*/ 0 h 319"/>
                <a:gd name="T20" fmla="*/ 79 w 194"/>
                <a:gd name="T21" fmla="*/ 4 h 319"/>
                <a:gd name="T22" fmla="*/ 65 w 194"/>
                <a:gd name="T23" fmla="*/ 11 h 319"/>
                <a:gd name="T24" fmla="*/ 45 w 194"/>
                <a:gd name="T25" fmla="*/ 26 h 319"/>
                <a:gd name="T26" fmla="*/ 0 w 194"/>
                <a:gd name="T27" fmla="*/ 5 h 319"/>
                <a:gd name="T28" fmla="*/ 45 w 194"/>
                <a:gd name="T29" fmla="*/ 296 h 319"/>
                <a:gd name="T30" fmla="*/ 45 w 194"/>
                <a:gd name="T31" fmla="*/ 213 h 319"/>
                <a:gd name="T32" fmla="*/ 58 w 194"/>
                <a:gd name="T33" fmla="*/ 225 h 319"/>
                <a:gd name="T34" fmla="*/ 72 w 194"/>
                <a:gd name="T35" fmla="*/ 233 h 319"/>
                <a:gd name="T36" fmla="*/ 87 w 194"/>
                <a:gd name="T37" fmla="*/ 238 h 319"/>
                <a:gd name="T38" fmla="*/ 102 w 194"/>
                <a:gd name="T39" fmla="*/ 239 h 319"/>
                <a:gd name="T40" fmla="*/ 111 w 194"/>
                <a:gd name="T41" fmla="*/ 239 h 319"/>
                <a:gd name="T42" fmla="*/ 129 w 194"/>
                <a:gd name="T43" fmla="*/ 235 h 319"/>
                <a:gd name="T44" fmla="*/ 145 w 194"/>
                <a:gd name="T45" fmla="*/ 228 h 319"/>
                <a:gd name="T46" fmla="*/ 160 w 194"/>
                <a:gd name="T47" fmla="*/ 218 h 319"/>
                <a:gd name="T48" fmla="*/ 172 w 194"/>
                <a:gd name="T49" fmla="*/ 203 h 319"/>
                <a:gd name="T50" fmla="*/ 182 w 194"/>
                <a:gd name="T51" fmla="*/ 185 h 319"/>
                <a:gd name="T52" fmla="*/ 189 w 194"/>
                <a:gd name="T53" fmla="*/ 164 h 319"/>
                <a:gd name="T54" fmla="*/ 193 w 194"/>
                <a:gd name="T55" fmla="*/ 137 h 319"/>
                <a:gd name="T56" fmla="*/ 194 w 194"/>
                <a:gd name="T57" fmla="*/ 123 h 319"/>
                <a:gd name="T58" fmla="*/ 149 w 194"/>
                <a:gd name="T59" fmla="*/ 124 h 319"/>
                <a:gd name="T60" fmla="*/ 146 w 194"/>
                <a:gd name="T61" fmla="*/ 157 h 319"/>
                <a:gd name="T62" fmla="*/ 139 w 194"/>
                <a:gd name="T63" fmla="*/ 175 h 319"/>
                <a:gd name="T64" fmla="*/ 133 w 194"/>
                <a:gd name="T65" fmla="*/ 184 h 319"/>
                <a:gd name="T66" fmla="*/ 125 w 194"/>
                <a:gd name="T67" fmla="*/ 191 h 319"/>
                <a:gd name="T68" fmla="*/ 116 w 194"/>
                <a:gd name="T69" fmla="*/ 195 h 319"/>
                <a:gd name="T70" fmla="*/ 104 w 194"/>
                <a:gd name="T71" fmla="*/ 198 h 319"/>
                <a:gd name="T72" fmla="*/ 98 w 194"/>
                <a:gd name="T73" fmla="*/ 198 h 319"/>
                <a:gd name="T74" fmla="*/ 81 w 194"/>
                <a:gd name="T75" fmla="*/ 195 h 319"/>
                <a:gd name="T76" fmla="*/ 66 w 194"/>
                <a:gd name="T77" fmla="*/ 188 h 319"/>
                <a:gd name="T78" fmla="*/ 54 w 194"/>
                <a:gd name="T79" fmla="*/ 178 h 319"/>
                <a:gd name="T80" fmla="*/ 44 w 194"/>
                <a:gd name="T81" fmla="*/ 168 h 319"/>
                <a:gd name="T82" fmla="*/ 44 w 194"/>
                <a:gd name="T83" fmla="*/ 70 h 319"/>
                <a:gd name="T84" fmla="*/ 56 w 194"/>
                <a:gd name="T85" fmla="*/ 58 h 319"/>
                <a:gd name="T86" fmla="*/ 69 w 194"/>
                <a:gd name="T87" fmla="*/ 49 h 319"/>
                <a:gd name="T88" fmla="*/ 82 w 194"/>
                <a:gd name="T89" fmla="*/ 43 h 319"/>
                <a:gd name="T90" fmla="*/ 96 w 194"/>
                <a:gd name="T91" fmla="*/ 41 h 319"/>
                <a:gd name="T92" fmla="*/ 102 w 194"/>
                <a:gd name="T93" fmla="*/ 42 h 319"/>
                <a:gd name="T94" fmla="*/ 113 w 194"/>
                <a:gd name="T95" fmla="*/ 44 h 319"/>
                <a:gd name="T96" fmla="*/ 124 w 194"/>
                <a:gd name="T97" fmla="*/ 49 h 319"/>
                <a:gd name="T98" fmla="*/ 132 w 194"/>
                <a:gd name="T99" fmla="*/ 56 h 319"/>
                <a:gd name="T100" fmla="*/ 138 w 194"/>
                <a:gd name="T101" fmla="*/ 67 h 319"/>
                <a:gd name="T102" fmla="*/ 145 w 194"/>
                <a:gd name="T103" fmla="*/ 87 h 319"/>
                <a:gd name="T104" fmla="*/ 149 w 194"/>
                <a:gd name="T105" fmla="*/ 12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4" h="319">
                  <a:moveTo>
                    <a:pt x="194" y="123"/>
                  </a:moveTo>
                  <a:lnTo>
                    <a:pt x="194" y="123"/>
                  </a:lnTo>
                  <a:lnTo>
                    <a:pt x="193" y="107"/>
                  </a:lnTo>
                  <a:lnTo>
                    <a:pt x="192" y="92"/>
                  </a:lnTo>
                  <a:lnTo>
                    <a:pt x="190" y="79"/>
                  </a:lnTo>
                  <a:lnTo>
                    <a:pt x="187" y="67"/>
                  </a:lnTo>
                  <a:lnTo>
                    <a:pt x="183" y="55"/>
                  </a:lnTo>
                  <a:lnTo>
                    <a:pt x="179" y="45"/>
                  </a:lnTo>
                  <a:lnTo>
                    <a:pt x="174" y="36"/>
                  </a:lnTo>
                  <a:lnTo>
                    <a:pt x="168" y="28"/>
                  </a:lnTo>
                  <a:lnTo>
                    <a:pt x="162" y="22"/>
                  </a:lnTo>
                  <a:lnTo>
                    <a:pt x="155" y="16"/>
                  </a:lnTo>
                  <a:lnTo>
                    <a:pt x="148" y="11"/>
                  </a:lnTo>
                  <a:lnTo>
                    <a:pt x="140" y="7"/>
                  </a:lnTo>
                  <a:lnTo>
                    <a:pt x="132" y="4"/>
                  </a:lnTo>
                  <a:lnTo>
                    <a:pt x="123" y="2"/>
                  </a:lnTo>
                  <a:lnTo>
                    <a:pt x="114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96" y="0"/>
                  </a:lnTo>
                  <a:lnTo>
                    <a:pt x="87" y="2"/>
                  </a:lnTo>
                  <a:lnTo>
                    <a:pt x="79" y="4"/>
                  </a:lnTo>
                  <a:lnTo>
                    <a:pt x="72" y="7"/>
                  </a:lnTo>
                  <a:lnTo>
                    <a:pt x="65" y="11"/>
                  </a:lnTo>
                  <a:lnTo>
                    <a:pt x="58" y="16"/>
                  </a:lnTo>
                  <a:lnTo>
                    <a:pt x="45" y="26"/>
                  </a:lnTo>
                  <a:lnTo>
                    <a:pt x="45" y="5"/>
                  </a:lnTo>
                  <a:lnTo>
                    <a:pt x="0" y="5"/>
                  </a:lnTo>
                  <a:lnTo>
                    <a:pt x="0" y="319"/>
                  </a:lnTo>
                  <a:lnTo>
                    <a:pt x="45" y="296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51" y="219"/>
                  </a:lnTo>
                  <a:lnTo>
                    <a:pt x="58" y="225"/>
                  </a:lnTo>
                  <a:lnTo>
                    <a:pt x="65" y="229"/>
                  </a:lnTo>
                  <a:lnTo>
                    <a:pt x="72" y="233"/>
                  </a:lnTo>
                  <a:lnTo>
                    <a:pt x="80" y="236"/>
                  </a:lnTo>
                  <a:lnTo>
                    <a:pt x="87" y="238"/>
                  </a:lnTo>
                  <a:lnTo>
                    <a:pt x="95" y="239"/>
                  </a:lnTo>
                  <a:lnTo>
                    <a:pt x="102" y="239"/>
                  </a:lnTo>
                  <a:lnTo>
                    <a:pt x="102" y="239"/>
                  </a:lnTo>
                  <a:lnTo>
                    <a:pt x="111" y="239"/>
                  </a:lnTo>
                  <a:lnTo>
                    <a:pt x="121" y="238"/>
                  </a:lnTo>
                  <a:lnTo>
                    <a:pt x="129" y="235"/>
                  </a:lnTo>
                  <a:lnTo>
                    <a:pt x="138" y="232"/>
                  </a:lnTo>
                  <a:lnTo>
                    <a:pt x="145" y="228"/>
                  </a:lnTo>
                  <a:lnTo>
                    <a:pt x="153" y="223"/>
                  </a:lnTo>
                  <a:lnTo>
                    <a:pt x="160" y="218"/>
                  </a:lnTo>
                  <a:lnTo>
                    <a:pt x="166" y="211"/>
                  </a:lnTo>
                  <a:lnTo>
                    <a:pt x="172" y="203"/>
                  </a:lnTo>
                  <a:lnTo>
                    <a:pt x="178" y="195"/>
                  </a:lnTo>
                  <a:lnTo>
                    <a:pt x="182" y="185"/>
                  </a:lnTo>
                  <a:lnTo>
                    <a:pt x="186" y="175"/>
                  </a:lnTo>
                  <a:lnTo>
                    <a:pt x="189" y="164"/>
                  </a:lnTo>
                  <a:lnTo>
                    <a:pt x="192" y="151"/>
                  </a:lnTo>
                  <a:lnTo>
                    <a:pt x="193" y="137"/>
                  </a:lnTo>
                  <a:lnTo>
                    <a:pt x="194" y="123"/>
                  </a:lnTo>
                  <a:lnTo>
                    <a:pt x="194" y="123"/>
                  </a:lnTo>
                  <a:close/>
                  <a:moveTo>
                    <a:pt x="149" y="124"/>
                  </a:moveTo>
                  <a:lnTo>
                    <a:pt x="149" y="124"/>
                  </a:lnTo>
                  <a:lnTo>
                    <a:pt x="148" y="141"/>
                  </a:lnTo>
                  <a:lnTo>
                    <a:pt x="146" y="157"/>
                  </a:lnTo>
                  <a:lnTo>
                    <a:pt x="142" y="169"/>
                  </a:lnTo>
                  <a:lnTo>
                    <a:pt x="139" y="175"/>
                  </a:lnTo>
                  <a:lnTo>
                    <a:pt x="136" y="180"/>
                  </a:lnTo>
                  <a:lnTo>
                    <a:pt x="133" y="184"/>
                  </a:lnTo>
                  <a:lnTo>
                    <a:pt x="129" y="188"/>
                  </a:lnTo>
                  <a:lnTo>
                    <a:pt x="125" y="191"/>
                  </a:lnTo>
                  <a:lnTo>
                    <a:pt x="121" y="193"/>
                  </a:lnTo>
                  <a:lnTo>
                    <a:pt x="116" y="195"/>
                  </a:lnTo>
                  <a:lnTo>
                    <a:pt x="110" y="197"/>
                  </a:lnTo>
                  <a:lnTo>
                    <a:pt x="104" y="198"/>
                  </a:lnTo>
                  <a:lnTo>
                    <a:pt x="98" y="198"/>
                  </a:lnTo>
                  <a:lnTo>
                    <a:pt x="98" y="198"/>
                  </a:lnTo>
                  <a:lnTo>
                    <a:pt x="90" y="197"/>
                  </a:lnTo>
                  <a:lnTo>
                    <a:pt x="81" y="195"/>
                  </a:lnTo>
                  <a:lnTo>
                    <a:pt x="74" y="192"/>
                  </a:lnTo>
                  <a:lnTo>
                    <a:pt x="66" y="188"/>
                  </a:lnTo>
                  <a:lnTo>
                    <a:pt x="60" y="183"/>
                  </a:lnTo>
                  <a:lnTo>
                    <a:pt x="54" y="178"/>
                  </a:lnTo>
                  <a:lnTo>
                    <a:pt x="49" y="173"/>
                  </a:lnTo>
                  <a:lnTo>
                    <a:pt x="44" y="168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50" y="64"/>
                  </a:lnTo>
                  <a:lnTo>
                    <a:pt x="56" y="58"/>
                  </a:lnTo>
                  <a:lnTo>
                    <a:pt x="62" y="53"/>
                  </a:lnTo>
                  <a:lnTo>
                    <a:pt x="69" y="49"/>
                  </a:lnTo>
                  <a:lnTo>
                    <a:pt x="75" y="46"/>
                  </a:lnTo>
                  <a:lnTo>
                    <a:pt x="82" y="43"/>
                  </a:lnTo>
                  <a:lnTo>
                    <a:pt x="89" y="42"/>
                  </a:lnTo>
                  <a:lnTo>
                    <a:pt x="96" y="41"/>
                  </a:lnTo>
                  <a:lnTo>
                    <a:pt x="96" y="41"/>
                  </a:lnTo>
                  <a:lnTo>
                    <a:pt x="102" y="42"/>
                  </a:lnTo>
                  <a:lnTo>
                    <a:pt x="108" y="42"/>
                  </a:lnTo>
                  <a:lnTo>
                    <a:pt x="113" y="44"/>
                  </a:lnTo>
                  <a:lnTo>
                    <a:pt x="119" y="46"/>
                  </a:lnTo>
                  <a:lnTo>
                    <a:pt x="124" y="49"/>
                  </a:lnTo>
                  <a:lnTo>
                    <a:pt x="128" y="52"/>
                  </a:lnTo>
                  <a:lnTo>
                    <a:pt x="132" y="56"/>
                  </a:lnTo>
                  <a:lnTo>
                    <a:pt x="135" y="61"/>
                  </a:lnTo>
                  <a:lnTo>
                    <a:pt x="138" y="67"/>
                  </a:lnTo>
                  <a:lnTo>
                    <a:pt x="141" y="73"/>
                  </a:lnTo>
                  <a:lnTo>
                    <a:pt x="145" y="87"/>
                  </a:lnTo>
                  <a:lnTo>
                    <a:pt x="148" y="104"/>
                  </a:lnTo>
                  <a:lnTo>
                    <a:pt x="149" y="124"/>
                  </a:lnTo>
                  <a:lnTo>
                    <a:pt x="149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9" name="Freeform 158"/>
            <p:cNvSpPr>
              <a:spLocks/>
            </p:cNvSpPr>
            <p:nvPr userDrawn="1"/>
          </p:nvSpPr>
          <p:spPr bwMode="auto">
            <a:xfrm>
              <a:off x="4560888" y="6430963"/>
              <a:ext cx="26988" cy="26988"/>
            </a:xfrm>
            <a:custGeom>
              <a:avLst/>
              <a:gdLst>
                <a:gd name="T0" fmla="*/ 68 w 68"/>
                <a:gd name="T1" fmla="*/ 35 h 69"/>
                <a:gd name="T2" fmla="*/ 68 w 68"/>
                <a:gd name="T3" fmla="*/ 35 h 69"/>
                <a:gd name="T4" fmla="*/ 68 w 68"/>
                <a:gd name="T5" fmla="*/ 28 h 69"/>
                <a:gd name="T6" fmla="*/ 66 w 68"/>
                <a:gd name="T7" fmla="*/ 21 h 69"/>
                <a:gd name="T8" fmla="*/ 63 w 68"/>
                <a:gd name="T9" fmla="*/ 15 h 69"/>
                <a:gd name="T10" fmla="*/ 58 w 68"/>
                <a:gd name="T11" fmla="*/ 10 h 69"/>
                <a:gd name="T12" fmla="*/ 53 w 68"/>
                <a:gd name="T13" fmla="*/ 6 h 69"/>
                <a:gd name="T14" fmla="*/ 47 w 68"/>
                <a:gd name="T15" fmla="*/ 3 h 69"/>
                <a:gd name="T16" fmla="*/ 41 w 68"/>
                <a:gd name="T17" fmla="*/ 1 h 69"/>
                <a:gd name="T18" fmla="*/ 34 w 68"/>
                <a:gd name="T19" fmla="*/ 0 h 69"/>
                <a:gd name="T20" fmla="*/ 34 w 68"/>
                <a:gd name="T21" fmla="*/ 0 h 69"/>
                <a:gd name="T22" fmla="*/ 27 w 68"/>
                <a:gd name="T23" fmla="*/ 1 h 69"/>
                <a:gd name="T24" fmla="*/ 20 w 68"/>
                <a:gd name="T25" fmla="*/ 3 h 69"/>
                <a:gd name="T26" fmla="*/ 14 w 68"/>
                <a:gd name="T27" fmla="*/ 6 h 69"/>
                <a:gd name="T28" fmla="*/ 9 w 68"/>
                <a:gd name="T29" fmla="*/ 10 h 69"/>
                <a:gd name="T30" fmla="*/ 5 w 68"/>
                <a:gd name="T31" fmla="*/ 15 h 69"/>
                <a:gd name="T32" fmla="*/ 2 w 68"/>
                <a:gd name="T33" fmla="*/ 21 h 69"/>
                <a:gd name="T34" fmla="*/ 0 w 68"/>
                <a:gd name="T35" fmla="*/ 28 h 69"/>
                <a:gd name="T36" fmla="*/ 0 w 68"/>
                <a:gd name="T37" fmla="*/ 35 h 69"/>
                <a:gd name="T38" fmla="*/ 0 w 68"/>
                <a:gd name="T39" fmla="*/ 35 h 69"/>
                <a:gd name="T40" fmla="*/ 0 w 68"/>
                <a:gd name="T41" fmla="*/ 42 h 69"/>
                <a:gd name="T42" fmla="*/ 2 w 68"/>
                <a:gd name="T43" fmla="*/ 49 h 69"/>
                <a:gd name="T44" fmla="*/ 5 w 68"/>
                <a:gd name="T45" fmla="*/ 54 h 69"/>
                <a:gd name="T46" fmla="*/ 9 w 68"/>
                <a:gd name="T47" fmla="*/ 59 h 69"/>
                <a:gd name="T48" fmla="*/ 14 w 68"/>
                <a:gd name="T49" fmla="*/ 64 h 69"/>
                <a:gd name="T50" fmla="*/ 20 w 68"/>
                <a:gd name="T51" fmla="*/ 67 h 69"/>
                <a:gd name="T52" fmla="*/ 27 w 68"/>
                <a:gd name="T53" fmla="*/ 69 h 69"/>
                <a:gd name="T54" fmla="*/ 34 w 68"/>
                <a:gd name="T55" fmla="*/ 69 h 69"/>
                <a:gd name="T56" fmla="*/ 34 w 68"/>
                <a:gd name="T57" fmla="*/ 69 h 69"/>
                <a:gd name="T58" fmla="*/ 41 w 68"/>
                <a:gd name="T59" fmla="*/ 69 h 69"/>
                <a:gd name="T60" fmla="*/ 47 w 68"/>
                <a:gd name="T61" fmla="*/ 67 h 69"/>
                <a:gd name="T62" fmla="*/ 53 w 68"/>
                <a:gd name="T63" fmla="*/ 64 h 69"/>
                <a:gd name="T64" fmla="*/ 58 w 68"/>
                <a:gd name="T65" fmla="*/ 59 h 69"/>
                <a:gd name="T66" fmla="*/ 63 w 68"/>
                <a:gd name="T67" fmla="*/ 54 h 69"/>
                <a:gd name="T68" fmla="*/ 66 w 68"/>
                <a:gd name="T69" fmla="*/ 49 h 69"/>
                <a:gd name="T70" fmla="*/ 68 w 68"/>
                <a:gd name="T71" fmla="*/ 42 h 69"/>
                <a:gd name="T72" fmla="*/ 68 w 68"/>
                <a:gd name="T73" fmla="*/ 35 h 69"/>
                <a:gd name="T74" fmla="*/ 68 w 68"/>
                <a:gd name="T7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8" h="69">
                  <a:moveTo>
                    <a:pt x="68" y="35"/>
                  </a:moveTo>
                  <a:lnTo>
                    <a:pt x="68" y="35"/>
                  </a:lnTo>
                  <a:lnTo>
                    <a:pt x="68" y="28"/>
                  </a:lnTo>
                  <a:lnTo>
                    <a:pt x="66" y="21"/>
                  </a:lnTo>
                  <a:lnTo>
                    <a:pt x="63" y="15"/>
                  </a:lnTo>
                  <a:lnTo>
                    <a:pt x="58" y="10"/>
                  </a:lnTo>
                  <a:lnTo>
                    <a:pt x="53" y="6"/>
                  </a:lnTo>
                  <a:lnTo>
                    <a:pt x="47" y="3"/>
                  </a:lnTo>
                  <a:lnTo>
                    <a:pt x="41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9" y="10"/>
                  </a:lnTo>
                  <a:lnTo>
                    <a:pt x="5" y="15"/>
                  </a:lnTo>
                  <a:lnTo>
                    <a:pt x="2" y="21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2" y="49"/>
                  </a:lnTo>
                  <a:lnTo>
                    <a:pt x="5" y="54"/>
                  </a:lnTo>
                  <a:lnTo>
                    <a:pt x="9" y="59"/>
                  </a:lnTo>
                  <a:lnTo>
                    <a:pt x="14" y="64"/>
                  </a:lnTo>
                  <a:lnTo>
                    <a:pt x="20" y="67"/>
                  </a:lnTo>
                  <a:lnTo>
                    <a:pt x="27" y="69"/>
                  </a:lnTo>
                  <a:lnTo>
                    <a:pt x="34" y="69"/>
                  </a:lnTo>
                  <a:lnTo>
                    <a:pt x="34" y="69"/>
                  </a:lnTo>
                  <a:lnTo>
                    <a:pt x="41" y="69"/>
                  </a:lnTo>
                  <a:lnTo>
                    <a:pt x="47" y="67"/>
                  </a:lnTo>
                  <a:lnTo>
                    <a:pt x="53" y="64"/>
                  </a:lnTo>
                  <a:lnTo>
                    <a:pt x="58" y="59"/>
                  </a:lnTo>
                  <a:lnTo>
                    <a:pt x="63" y="54"/>
                  </a:lnTo>
                  <a:lnTo>
                    <a:pt x="66" y="49"/>
                  </a:lnTo>
                  <a:lnTo>
                    <a:pt x="68" y="42"/>
                  </a:lnTo>
                  <a:lnTo>
                    <a:pt x="68" y="35"/>
                  </a:lnTo>
                  <a:lnTo>
                    <a:pt x="68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21231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1628775"/>
            <a:ext cx="12208264" cy="4475445"/>
            <a:chOff x="0" y="1628775"/>
            <a:chExt cx="12208264" cy="4475445"/>
          </a:xfrm>
        </p:grpSpPr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black">
            <a:xfrm>
              <a:off x="0" y="4291200"/>
              <a:ext cx="3088437" cy="1813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Freeform 8"/>
            <p:cNvSpPr>
              <a:spLocks/>
            </p:cNvSpPr>
            <p:nvPr userDrawn="1"/>
          </p:nvSpPr>
          <p:spPr bwMode="gray">
            <a:xfrm>
              <a:off x="3082575" y="1628775"/>
              <a:ext cx="9125689" cy="3318440"/>
            </a:xfrm>
            <a:custGeom>
              <a:avLst/>
              <a:gdLst/>
              <a:ahLst/>
              <a:cxnLst>
                <a:cxn ang="0">
                  <a:pos x="0" y="2464"/>
                </a:cxn>
                <a:cxn ang="0">
                  <a:pos x="6761" y="0"/>
                </a:cxn>
                <a:cxn ang="0">
                  <a:pos x="6761" y="1290"/>
                </a:cxn>
                <a:cxn ang="0">
                  <a:pos x="0" y="2464"/>
                </a:cxn>
              </a:cxnLst>
              <a:rect l="0" t="0" r="r" b="b"/>
              <a:pathLst>
                <a:path w="6761" h="2464">
                  <a:moveTo>
                    <a:pt x="0" y="2464"/>
                  </a:moveTo>
                  <a:lnTo>
                    <a:pt x="6761" y="0"/>
                  </a:lnTo>
                  <a:lnTo>
                    <a:pt x="6761" y="1290"/>
                  </a:lnTo>
                  <a:lnTo>
                    <a:pt x="0" y="246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81528" y="777600"/>
            <a:ext cx="8509385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081528" y="1731938"/>
            <a:ext cx="6222953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37" y="5751576"/>
            <a:ext cx="1520179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4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425600"/>
            <a:ext cx="10978515" cy="47000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11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512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56616">
              <a:defRPr/>
            </a:lvl2pPr>
            <a:lvl3pPr marL="713232">
              <a:defRPr/>
            </a:lvl3pPr>
            <a:lvl4pPr marL="1069848">
              <a:defRPr/>
            </a:lvl4pPr>
            <a:lvl5pPr marL="1426464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151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200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277" y="1425575"/>
            <a:ext cx="5387605" cy="47196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188" y="1425575"/>
            <a:ext cx="5387605" cy="47196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11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2130552"/>
            <a:ext cx="5393208" cy="3994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632" y="2130552"/>
            <a:ext cx="5393208" cy="3994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2648" y="1425575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9632" y="1425575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14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802" y="1025526"/>
            <a:ext cx="10978515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1187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reeform 4"/>
          <p:cNvSpPr>
            <a:spLocks/>
          </p:cNvSpPr>
          <p:nvPr userDrawn="1"/>
        </p:nvSpPr>
        <p:spPr bwMode="gray">
          <a:xfrm>
            <a:off x="594996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56616">
              <a:defRPr/>
            </a:lvl2pPr>
            <a:lvl3pPr marL="713232">
              <a:defRPr/>
            </a:lvl3pPr>
            <a:lvl4pPr marL="1069848">
              <a:defRPr/>
            </a:lvl4pPr>
            <a:lvl5pPr marL="1426464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17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w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8.wmf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image" Target="../media/image12.wmf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image" Target="../media/image14.wmf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01600"/>
            <a:ext cx="1097851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425600"/>
            <a:ext cx="10978515" cy="4700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2998" y="6519672"/>
            <a:ext cx="4581585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9918" y="6519672"/>
            <a:ext cx="885600" cy="2011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1100" dirty="0" smtClean="0">
                <a:solidFill>
                  <a:schemeClr val="bg1"/>
                </a:solidFill>
                <a:latin typeface="+mn-lt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5518" y="6519672"/>
            <a:ext cx="1371600" cy="201168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1 January 2014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960" y="6327648"/>
            <a:ext cx="399919" cy="408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44" r:id="rId2"/>
    <p:sldLayoutId id="2147483745" r:id="rId3"/>
    <p:sldLayoutId id="2147483747" r:id="rId4"/>
    <p:sldLayoutId id="2147483777" r:id="rId5"/>
    <p:sldLayoutId id="2147483668" r:id="rId6"/>
    <p:sldLayoutId id="2147483730" r:id="rId7"/>
    <p:sldLayoutId id="2147483731" r:id="rId8"/>
    <p:sldLayoutId id="2147483669" r:id="rId9"/>
    <p:sldLayoutId id="2147483773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726" r:id="rId16"/>
    <p:sldLayoutId id="2147483677" r:id="rId17"/>
    <p:sldLayoutId id="2147483678" r:id="rId18"/>
    <p:sldLayoutId id="2147483679" r:id="rId19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01600"/>
            <a:ext cx="1097851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425600"/>
            <a:ext cx="10978515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2998" y="6519672"/>
            <a:ext cx="4581585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9918" y="6519672"/>
            <a:ext cx="886968" cy="2011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1100" dirty="0" smtClean="0">
                <a:solidFill>
                  <a:schemeClr val="bg1"/>
                </a:solidFill>
                <a:latin typeface="+mn-lt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495518" y="6519672"/>
            <a:ext cx="1371600" cy="201168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1 January 2014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256" y="6327648"/>
            <a:ext cx="40250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9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63" r:id="rId2"/>
    <p:sldLayoutId id="2147483764" r:id="rId3"/>
    <p:sldLayoutId id="2147483766" r:id="rId4"/>
    <p:sldLayoutId id="2147483778" r:id="rId5"/>
    <p:sldLayoutId id="2147483710" r:id="rId6"/>
    <p:sldLayoutId id="2147483732" r:id="rId7"/>
    <p:sldLayoutId id="2147483733" r:id="rId8"/>
    <p:sldLayoutId id="2147483711" r:id="rId9"/>
    <p:sldLayoutId id="2147483774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27" r:id="rId16"/>
    <p:sldLayoutId id="2147483719" r:id="rId17"/>
    <p:sldLayoutId id="2147483720" r:id="rId18"/>
    <p:sldLayoutId id="2147483721" r:id="rId19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01600"/>
            <a:ext cx="1097851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425599"/>
            <a:ext cx="10978515" cy="4700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2998" y="6519672"/>
            <a:ext cx="4581585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9918" y="6519672"/>
            <a:ext cx="886968" cy="2011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1100" dirty="0" smtClean="0">
                <a:solidFill>
                  <a:schemeClr val="bg1"/>
                </a:solidFill>
                <a:latin typeface="+mn-lt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495518" y="6519672"/>
            <a:ext cx="1371600" cy="201168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1 January 2014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256" y="6327648"/>
            <a:ext cx="402504" cy="411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58" r:id="rId2"/>
    <p:sldLayoutId id="2147483682" r:id="rId3"/>
    <p:sldLayoutId id="2147483734" r:id="rId4"/>
    <p:sldLayoutId id="2147483735" r:id="rId5"/>
    <p:sldLayoutId id="2147483683" r:id="rId6"/>
    <p:sldLayoutId id="2147483775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728" r:id="rId13"/>
    <p:sldLayoutId id="2147483691" r:id="rId14"/>
    <p:sldLayoutId id="2147483692" r:id="rId15"/>
    <p:sldLayoutId id="2147483693" r:id="rId16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01600"/>
            <a:ext cx="1097851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425600"/>
            <a:ext cx="10978515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2998" y="6519672"/>
            <a:ext cx="4581585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9918" y="6519672"/>
            <a:ext cx="886968" cy="2011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1100" dirty="0" smtClean="0">
                <a:solidFill>
                  <a:schemeClr val="bg1"/>
                </a:solidFill>
                <a:latin typeface="+mn-lt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495518" y="6519672"/>
            <a:ext cx="1371600" cy="201168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1 January 2014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256" y="6327648"/>
            <a:ext cx="402504" cy="411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68" r:id="rId2"/>
    <p:sldLayoutId id="2147483769" r:id="rId3"/>
    <p:sldLayoutId id="2147483771" r:id="rId4"/>
    <p:sldLayoutId id="2147483780" r:id="rId5"/>
    <p:sldLayoutId id="2147483696" r:id="rId6"/>
    <p:sldLayoutId id="2147483736" r:id="rId7"/>
    <p:sldLayoutId id="2147483737" r:id="rId8"/>
    <p:sldLayoutId id="2147483697" r:id="rId9"/>
    <p:sldLayoutId id="2147483776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29" r:id="rId16"/>
    <p:sldLayoutId id="2147483705" r:id="rId17"/>
    <p:sldLayoutId id="2147483706" r:id="rId18"/>
    <p:sldLayoutId id="2147483707" r:id="rId19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9744" y="1439037"/>
            <a:ext cx="6400800" cy="645742"/>
          </a:xfrm>
        </p:spPr>
        <p:txBody>
          <a:bodyPr/>
          <a:lstStyle/>
          <a:p>
            <a:r>
              <a:rPr lang="ru-RU" sz="2600" b="1" dirty="0"/>
              <a:t>Обзор инвестиционной привлекательности секторов недвижимости в Санкт-Петербурге, РФ и в </a:t>
            </a:r>
            <a:r>
              <a:rPr lang="ru-RU" sz="2600" b="1" dirty="0" smtClean="0"/>
              <a:t>мире</a:t>
            </a:r>
            <a:r>
              <a:rPr lang="en-US" sz="2600" b="1" dirty="0" smtClean="0"/>
              <a:t>.</a:t>
            </a:r>
            <a:endParaRPr lang="ru-RU" sz="2600" b="1" dirty="0" smtClean="0"/>
          </a:p>
          <a:p>
            <a:endParaRPr lang="ru-RU" sz="800" dirty="0" smtClean="0"/>
          </a:p>
          <a:p>
            <a:r>
              <a:rPr lang="ru-RU" sz="1800" dirty="0" smtClean="0"/>
              <a:t>Владислав </a:t>
            </a:r>
            <a:r>
              <a:rPr lang="ru-RU" sz="1800" dirty="0"/>
              <a:t>Мягков, </a:t>
            </a:r>
            <a:r>
              <a:rPr lang="en-US" sz="1800" dirty="0"/>
              <a:t>c</a:t>
            </a:r>
            <a:r>
              <a:rPr lang="ru-RU" sz="1800" dirty="0" err="1"/>
              <a:t>тарший</a:t>
            </a:r>
            <a:r>
              <a:rPr lang="ru-RU" sz="1800" dirty="0"/>
              <a:t> </a:t>
            </a:r>
            <a:r>
              <a:rPr lang="ru-RU" sz="1800" dirty="0" smtClean="0"/>
              <a:t>менеджер</a:t>
            </a:r>
          </a:p>
          <a:p>
            <a:r>
              <a:rPr lang="ru-RU" sz="1800" dirty="0"/>
              <a:t>отдела консультаций и </a:t>
            </a:r>
            <a:r>
              <a:rPr lang="ru-RU" sz="1800" dirty="0" smtClean="0"/>
              <a:t>оценки недвижимости </a:t>
            </a:r>
          </a:p>
          <a:p>
            <a:r>
              <a:rPr lang="ru-RU" sz="1800" dirty="0" smtClean="0"/>
              <a:t>EY </a:t>
            </a:r>
            <a:r>
              <a:rPr lang="ru-RU" sz="1800" dirty="0"/>
              <a:t>в </a:t>
            </a:r>
            <a:r>
              <a:rPr lang="ru-RU" sz="1800" dirty="0" smtClean="0"/>
              <a:t>Санкт-Петербурге</a:t>
            </a:r>
          </a:p>
          <a:p>
            <a:endParaRPr lang="ru-RU" sz="1600" dirty="0" smtClean="0"/>
          </a:p>
          <a:p>
            <a:r>
              <a:rPr lang="ru-RU" sz="1400" dirty="0" smtClean="0"/>
              <a:t>22 </a:t>
            </a:r>
            <a:r>
              <a:rPr lang="ru-RU" sz="1400" dirty="0"/>
              <a:t>декабря 2016 </a:t>
            </a:r>
            <a:r>
              <a:rPr lang="ru-RU" sz="1400" dirty="0" smtClean="0"/>
              <a:t>г                                 </a:t>
            </a:r>
          </a:p>
          <a:p>
            <a:r>
              <a:rPr lang="ru-RU" sz="1400" dirty="0" smtClean="0"/>
              <a:t>Рождественский </a:t>
            </a:r>
            <a:r>
              <a:rPr lang="ru-RU" sz="1400" dirty="0"/>
              <a:t>саммит </a:t>
            </a:r>
            <a:r>
              <a:rPr lang="ru-RU" sz="1400" dirty="0" smtClean="0"/>
              <a:t>2016</a:t>
            </a:r>
            <a:r>
              <a:rPr lang="en-US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423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Динамика ADR (</a:t>
            </a:r>
            <a:r>
              <a:rPr lang="ru-RU" dirty="0" err="1"/>
              <a:t>руб</a:t>
            </a:r>
            <a:r>
              <a:rPr lang="ru-RU" dirty="0"/>
              <a:t>), СПб 2013-16 </a:t>
            </a:r>
            <a:r>
              <a:rPr lang="ru-RU" dirty="0" smtClean="0"/>
              <a:t>гг.</a:t>
            </a:r>
            <a:endParaRPr lang="ru-RU" dirty="0"/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172623"/>
              </p:ext>
            </p:extLst>
          </p:nvPr>
        </p:nvGraphicFramePr>
        <p:xfrm>
          <a:off x="609600" y="1425575"/>
          <a:ext cx="10979150" cy="4700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495518" y="6519672"/>
            <a:ext cx="1371600" cy="201168"/>
          </a:xfrm>
        </p:spPr>
        <p:txBody>
          <a:bodyPr/>
          <a:lstStyle/>
          <a:p>
            <a:r>
              <a:rPr lang="ru-RU" dirty="0" smtClean="0"/>
              <a:t>22 декабря</a:t>
            </a:r>
            <a:r>
              <a:rPr lang="en-US" dirty="0" smtClean="0"/>
              <a:t> 201</a:t>
            </a:r>
            <a:r>
              <a:rPr lang="ru-RU" dirty="0" smtClean="0"/>
              <a:t>6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52998" y="6519672"/>
            <a:ext cx="4581585" cy="201168"/>
          </a:xfrm>
        </p:spPr>
        <p:txBody>
          <a:bodyPr/>
          <a:lstStyle/>
          <a:p>
            <a:r>
              <a:rPr lang="ru-RU" dirty="0"/>
              <a:t>Рождественский саммит 2016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76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9918" y="1157251"/>
            <a:ext cx="6854571" cy="3523606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marL="114300" indent="-1143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353535"/>
              </a:buClr>
              <a:buFont typeface="Arial" charset="0"/>
              <a:buChar char="►"/>
            </a:pPr>
            <a:r>
              <a:rPr lang="ru-RU" sz="1600" dirty="0" smtClean="0">
                <a:solidFill>
                  <a:schemeClr val="tx2"/>
                </a:solidFill>
              </a:rPr>
              <a:t>«</a:t>
            </a:r>
            <a:r>
              <a:rPr lang="ru-RU" b="1" dirty="0" smtClean="0">
                <a:solidFill>
                  <a:schemeClr val="tx2"/>
                </a:solidFill>
              </a:rPr>
              <a:t>Станция М19», </a:t>
            </a:r>
            <a:r>
              <a:rPr lang="ru-RU" dirty="0" err="1" smtClean="0">
                <a:solidFill>
                  <a:schemeClr val="tx2"/>
                </a:solidFill>
              </a:rPr>
              <a:t>ул.Марата</a:t>
            </a:r>
            <a:r>
              <a:rPr lang="ru-RU" dirty="0" smtClean="0">
                <a:solidFill>
                  <a:schemeClr val="tx2"/>
                </a:solidFill>
              </a:rPr>
              <a:t>, 19: 81 номер, кофейная станция и прачечная</a:t>
            </a:r>
          </a:p>
          <a:p>
            <a:pPr marL="114300" indent="-1143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353535"/>
              </a:buClr>
              <a:buFont typeface="Arial" charset="0"/>
              <a:buChar char="►"/>
            </a:pPr>
            <a:r>
              <a:rPr lang="en-US" b="1" dirty="0" smtClean="0">
                <a:solidFill>
                  <a:schemeClr val="tx2"/>
                </a:solidFill>
              </a:rPr>
              <a:t>Hampton by Hilton St Petersburg </a:t>
            </a:r>
            <a:r>
              <a:rPr lang="en-US" b="1" dirty="0" err="1" smtClean="0">
                <a:solidFill>
                  <a:schemeClr val="tx2"/>
                </a:solidFill>
              </a:rPr>
              <a:t>ExpoForum</a:t>
            </a:r>
            <a:r>
              <a:rPr lang="ru-RU" b="1" dirty="0" smtClean="0">
                <a:solidFill>
                  <a:schemeClr val="tx2"/>
                </a:solidFill>
              </a:rPr>
              <a:t>: </a:t>
            </a:r>
            <a:r>
              <a:rPr lang="ru-RU" dirty="0" smtClean="0">
                <a:solidFill>
                  <a:schemeClr val="tx2"/>
                </a:solidFill>
              </a:rPr>
              <a:t>207 номеров, 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конференц-зал, фитнес-центр, </a:t>
            </a:r>
            <a:r>
              <a:rPr lang="ru-RU" dirty="0" err="1" smtClean="0">
                <a:solidFill>
                  <a:schemeClr val="tx2"/>
                </a:solidFill>
              </a:rPr>
              <a:t>минимаркет</a:t>
            </a:r>
            <a:endParaRPr lang="en-US" dirty="0">
              <a:solidFill>
                <a:schemeClr val="tx2"/>
              </a:solidFill>
            </a:endParaRPr>
          </a:p>
          <a:p>
            <a:pPr marL="114300" indent="-1143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353535"/>
              </a:buClr>
              <a:buFont typeface="Arial" charset="0"/>
              <a:buChar char="►"/>
            </a:pPr>
            <a:r>
              <a:rPr lang="ru-RU" b="1" dirty="0" smtClean="0">
                <a:solidFill>
                  <a:schemeClr val="tx2"/>
                </a:solidFill>
              </a:rPr>
              <a:t>«Привилегия</a:t>
            </a:r>
            <a:r>
              <a:rPr lang="ru-RU" b="1" dirty="0">
                <a:solidFill>
                  <a:schemeClr val="tx2"/>
                </a:solidFill>
              </a:rPr>
              <a:t>», </a:t>
            </a:r>
            <a:r>
              <a:rPr lang="ru-RU" dirty="0" smtClean="0">
                <a:solidFill>
                  <a:schemeClr val="tx2"/>
                </a:solidFill>
              </a:rPr>
              <a:t>Гродненский пер.,15: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37 номеров, кафе</a:t>
            </a:r>
          </a:p>
          <a:p>
            <a:pPr marL="114300" indent="-1143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353535"/>
              </a:buClr>
              <a:buFont typeface="Arial" charset="0"/>
              <a:buChar char="►"/>
            </a:pPr>
            <a:r>
              <a:rPr lang="en-US" b="1" dirty="0" smtClean="0">
                <a:solidFill>
                  <a:schemeClr val="tx2"/>
                </a:solidFill>
              </a:rPr>
              <a:t>Dom Boutique Hotel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Гангутская</a:t>
            </a:r>
            <a:r>
              <a:rPr lang="ru-RU" dirty="0" smtClean="0">
                <a:solidFill>
                  <a:schemeClr val="tx2"/>
                </a:solidFill>
              </a:rPr>
              <a:t> ул. 4: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60 номеров, ресторан, лобби-бар, конференц-зал,  </a:t>
            </a:r>
            <a:r>
              <a:rPr lang="ru-RU" dirty="0" err="1" smtClean="0">
                <a:solidFill>
                  <a:schemeClr val="tx2"/>
                </a:solidFill>
              </a:rPr>
              <a:t>лаунж</a:t>
            </a:r>
            <a:r>
              <a:rPr lang="ru-RU" dirty="0" smtClean="0">
                <a:solidFill>
                  <a:schemeClr val="tx2"/>
                </a:solidFill>
              </a:rPr>
              <a:t>-зона</a:t>
            </a:r>
          </a:p>
          <a:p>
            <a:pPr marL="285750" indent="-2857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353535"/>
              </a:buClr>
              <a:buFont typeface="Arial" panose="020B0604020202020204" pitchFamily="34" charset="0"/>
              <a:buChar char="►"/>
            </a:pPr>
            <a:r>
              <a:rPr lang="en-US" b="1" dirty="0" err="1" smtClean="0">
                <a:solidFill>
                  <a:schemeClr val="tx2"/>
                </a:solidFill>
              </a:rPr>
              <a:t>Parklane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СПА отель 4*: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152 номера на Крестовском  о-ве, ул. </a:t>
            </a:r>
            <a:r>
              <a:rPr lang="en-US" dirty="0" err="1" smtClean="0">
                <a:solidFill>
                  <a:schemeClr val="tx2"/>
                </a:solidFill>
              </a:rPr>
              <a:t>Рюхина</a:t>
            </a:r>
            <a:r>
              <a:rPr lang="en-US" dirty="0" smtClean="0">
                <a:solidFill>
                  <a:schemeClr val="tx2"/>
                </a:solidFill>
              </a:rPr>
              <a:t>,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9 </a:t>
            </a:r>
            <a:r>
              <a:rPr lang="en-US" dirty="0" err="1" smtClean="0">
                <a:solidFill>
                  <a:schemeClr val="tx2"/>
                </a:solidFill>
              </a:rPr>
              <a:t>корп</a:t>
            </a:r>
            <a:r>
              <a:rPr lang="en-US" dirty="0" smtClean="0">
                <a:solidFill>
                  <a:schemeClr val="tx2"/>
                </a:solidFill>
              </a:rPr>
              <a:t> 2 </a:t>
            </a:r>
            <a:r>
              <a:rPr lang="en-US" dirty="0" err="1" smtClean="0">
                <a:solidFill>
                  <a:schemeClr val="tx2"/>
                </a:solidFill>
              </a:rPr>
              <a:t>литер</a:t>
            </a:r>
            <a:r>
              <a:rPr lang="en-US" dirty="0" smtClean="0">
                <a:solidFill>
                  <a:schemeClr val="tx2"/>
                </a:solidFill>
              </a:rPr>
              <a:t> А</a:t>
            </a:r>
            <a:r>
              <a:rPr lang="ru-RU" dirty="0" smtClean="0">
                <a:solidFill>
                  <a:schemeClr val="tx2"/>
                </a:solidFill>
              </a:rPr>
              <a:t>, СПА комплекс – 2768 </a:t>
            </a:r>
            <a:r>
              <a:rPr lang="ru-RU" dirty="0" err="1" smtClean="0">
                <a:solidFill>
                  <a:schemeClr val="tx2"/>
                </a:solidFill>
              </a:rPr>
              <a:t>кв.м</a:t>
            </a:r>
            <a:r>
              <a:rPr lang="ru-RU" dirty="0" smtClean="0">
                <a:solidFill>
                  <a:schemeClr val="tx2"/>
                </a:solidFill>
              </a:rPr>
              <a:t>., конференц-комплекс 790 </a:t>
            </a:r>
            <a:r>
              <a:rPr lang="ru-RU" dirty="0" err="1" smtClean="0">
                <a:solidFill>
                  <a:schemeClr val="tx2"/>
                </a:solidFill>
              </a:rPr>
              <a:t>кв.м</a:t>
            </a:r>
            <a:r>
              <a:rPr lang="ru-RU" dirty="0" smtClean="0">
                <a:solidFill>
                  <a:schemeClr val="tx2"/>
                </a:solidFill>
              </a:rPr>
              <a:t>., ресторан, бары – 1166 </a:t>
            </a:r>
            <a:r>
              <a:rPr lang="ru-RU" dirty="0" err="1" smtClean="0">
                <a:solidFill>
                  <a:schemeClr val="tx2"/>
                </a:solidFill>
              </a:rPr>
              <a:t>кв.м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marL="114300" indent="-1143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353535"/>
              </a:buClr>
              <a:buFont typeface="Arial" charset="0"/>
              <a:buChar char="►"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39050" y="1062000"/>
            <a:ext cx="3593157" cy="2985615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r>
              <a:rPr lang="ru-RU" b="1" dirty="0">
                <a:solidFill>
                  <a:srgbClr val="404040"/>
                </a:solidFill>
              </a:rPr>
              <a:t>Планируются к открытию в 2017г.</a:t>
            </a:r>
          </a:p>
          <a:p>
            <a:endParaRPr lang="ru-RU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►"/>
            </a:pPr>
            <a:r>
              <a:rPr lang="ru-RU" b="1" dirty="0" err="1">
                <a:solidFill>
                  <a:srgbClr val="404040"/>
                </a:solidFill>
              </a:rPr>
              <a:t>Lotte</a:t>
            </a:r>
            <a:r>
              <a:rPr lang="ru-RU" b="1" dirty="0">
                <a:solidFill>
                  <a:srgbClr val="404040"/>
                </a:solidFill>
              </a:rPr>
              <a:t> 5</a:t>
            </a:r>
            <a:r>
              <a:rPr lang="ru-RU" b="1" dirty="0" smtClean="0">
                <a:solidFill>
                  <a:srgbClr val="404040"/>
                </a:solidFill>
              </a:rPr>
              <a:t>*</a:t>
            </a:r>
            <a:r>
              <a:rPr lang="ru-RU" dirty="0" smtClean="0">
                <a:solidFill>
                  <a:srgbClr val="404040"/>
                </a:solidFill>
              </a:rPr>
              <a:t>, угол Исаакиевской пл. и наб. реки Мойки</a:t>
            </a:r>
          </a:p>
          <a:p>
            <a:endParaRPr lang="ru-RU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►"/>
            </a:pPr>
            <a:r>
              <a:rPr lang="ru-RU" b="1" dirty="0" err="1" smtClean="0">
                <a:solidFill>
                  <a:srgbClr val="404040"/>
                </a:solidFill>
              </a:rPr>
              <a:t>Jumeirah</a:t>
            </a:r>
            <a:r>
              <a:rPr lang="ru-RU" b="1" dirty="0" smtClean="0">
                <a:solidFill>
                  <a:srgbClr val="404040"/>
                </a:solidFill>
              </a:rPr>
              <a:t> </a:t>
            </a:r>
            <a:r>
              <a:rPr lang="ru-RU" dirty="0" smtClean="0">
                <a:solidFill>
                  <a:srgbClr val="404040"/>
                </a:solidFill>
              </a:rPr>
              <a:t> </a:t>
            </a:r>
            <a:r>
              <a:rPr lang="ru-RU" dirty="0">
                <a:solidFill>
                  <a:srgbClr val="404040"/>
                </a:solidFill>
              </a:rPr>
              <a:t>– угол Невского </a:t>
            </a:r>
            <a:r>
              <a:rPr lang="ru-RU" dirty="0" smtClean="0">
                <a:solidFill>
                  <a:srgbClr val="404040"/>
                </a:solidFill>
              </a:rPr>
              <a:t>пр. и Малой Морской ул.</a:t>
            </a:r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Отели, открытые в 2016 г., и планируемые к открытию в 2017 г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Основные </a:t>
            </a:r>
            <a:r>
              <a:rPr lang="ru-RU" dirty="0"/>
              <a:t>ожидаемые тенденции в 2017г. 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1495518" y="6519672"/>
            <a:ext cx="1371600" cy="201168"/>
          </a:xfrm>
        </p:spPr>
        <p:txBody>
          <a:bodyPr/>
          <a:lstStyle/>
          <a:p>
            <a:r>
              <a:rPr lang="ru-RU" dirty="0" smtClean="0"/>
              <a:t>22 декабря</a:t>
            </a:r>
            <a:r>
              <a:rPr lang="en-US" dirty="0" smtClean="0"/>
              <a:t> 201</a:t>
            </a:r>
            <a:r>
              <a:rPr lang="ru-RU" dirty="0" smtClean="0"/>
              <a:t>6</a:t>
            </a:r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52998" y="6519672"/>
            <a:ext cx="4581585" cy="201168"/>
          </a:xfrm>
        </p:spPr>
        <p:txBody>
          <a:bodyPr/>
          <a:lstStyle/>
          <a:p>
            <a:r>
              <a:rPr lang="ru-RU" dirty="0"/>
              <a:t>Рождественский саммит 2016</a:t>
            </a: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707889" y="5038042"/>
            <a:ext cx="10524317" cy="97565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2000" b="1" dirty="0" smtClean="0"/>
              <a:t>Основные </a:t>
            </a:r>
            <a:r>
              <a:rPr lang="ru-RU" sz="2000" b="1" dirty="0"/>
              <a:t>ожидаемые тенденции в </a:t>
            </a:r>
            <a:r>
              <a:rPr lang="ru-RU" sz="2000" b="1" dirty="0" smtClean="0"/>
              <a:t>2017 г.:</a:t>
            </a: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2000" dirty="0" smtClean="0"/>
              <a:t>Сохранение загрузки на уровне 2016 г.</a:t>
            </a: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2000" dirty="0" smtClean="0"/>
              <a:t>Рост ставок на 5 -10%</a:t>
            </a:r>
            <a:r>
              <a:rPr lang="ru-RU" sz="1200" dirty="0" smtClean="0"/>
              <a:t> </a:t>
            </a:r>
            <a:endParaRPr lang="en-US" sz="12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04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Недвижимость </a:t>
            </a:r>
            <a:r>
              <a:rPr lang="ru-RU" dirty="0"/>
              <a:t>Петербурга в 2016 </a:t>
            </a:r>
            <a:r>
              <a:rPr lang="ru-RU" dirty="0" smtClean="0"/>
              <a:t>году.</a:t>
            </a:r>
            <a:br>
              <a:rPr lang="ru-RU" dirty="0" smtClean="0"/>
            </a:br>
            <a:r>
              <a:rPr lang="ru-RU" dirty="0" smtClean="0"/>
              <a:t>Массовая жилая застройка.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609918" y="889844"/>
            <a:ext cx="1097851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dirty="0"/>
              <a:t>Динамика - «самоподдерживающаяся». </a:t>
            </a:r>
            <a:r>
              <a:rPr lang="ru-RU" sz="2000" dirty="0" smtClean="0"/>
              <a:t>Снижение </a:t>
            </a:r>
            <a:r>
              <a:rPr lang="ru-RU" sz="2000" dirty="0"/>
              <a:t>платежеспособности снижает темпы продаж и объем предложения. Однако в силу того, что спрос сохраняется </a:t>
            </a:r>
            <a:r>
              <a:rPr lang="ru-RU" sz="2000" dirty="0" smtClean="0"/>
              <a:t>(</a:t>
            </a:r>
            <a:r>
              <a:rPr lang="ru-RU" sz="2000" dirty="0" err="1" smtClean="0"/>
              <a:t>низкоэластичный</a:t>
            </a:r>
            <a:r>
              <a:rPr lang="ru-RU" sz="2000" dirty="0"/>
              <a:t>), он порождает рост цен, который в свою очередь генерирует новое строительство.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b="1" dirty="0"/>
              <a:t>В </a:t>
            </a:r>
            <a:r>
              <a:rPr lang="ru-RU" sz="2000" b="1" dirty="0" smtClean="0"/>
              <a:t>2016 </a:t>
            </a:r>
            <a:r>
              <a:rPr lang="ru-RU" sz="2000" b="1" dirty="0"/>
              <a:t>г (данные </a:t>
            </a:r>
            <a:r>
              <a:rPr lang="ru-RU" sz="2000" b="1" dirty="0" err="1"/>
              <a:t>НиСП</a:t>
            </a:r>
            <a:r>
              <a:rPr lang="ru-RU" sz="2000" b="1" dirty="0" smtClean="0"/>
              <a:t>):</a:t>
            </a:r>
          </a:p>
          <a:p>
            <a:endParaRPr lang="ru-RU" sz="2000" b="1" dirty="0"/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►"/>
            </a:pPr>
            <a:r>
              <a:rPr lang="ru-RU" sz="2000" dirty="0"/>
              <a:t>снизилось число строек (центр: -25, спальные р-ны: -60, пригороды: -10, область : -69) и объемы нового строительства,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►"/>
            </a:pPr>
            <a:r>
              <a:rPr lang="ru-RU" sz="2000" dirty="0"/>
              <a:t>дифференцировался спрос и средние цены за год:(центр +6%, спальные р-ны +6,5%, пригороды -8.2</a:t>
            </a:r>
            <a:r>
              <a:rPr lang="ru-RU" sz="2000" dirty="0" smtClean="0"/>
              <a:t>%).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Как </a:t>
            </a:r>
            <a:r>
              <a:rPr lang="ru-RU" sz="2000" dirty="0"/>
              <a:t>и в других секторах, основная тенденция инвесторов – снижение рисков, внимание к качеству местоположения и к гарантиям ликвидности.  </a:t>
            </a:r>
            <a:endParaRPr lang="ru-RU" sz="2000" dirty="0" smtClean="0"/>
          </a:p>
          <a:p>
            <a:r>
              <a:rPr lang="ru-RU" sz="2000" dirty="0" smtClean="0"/>
              <a:t>Отсюда </a:t>
            </a:r>
            <a:r>
              <a:rPr lang="ru-RU" sz="2000" dirty="0"/>
              <a:t>вопросы к администрации (</a:t>
            </a:r>
            <a:r>
              <a:rPr lang="ru-RU" sz="2000" dirty="0" err="1"/>
              <a:t>тр</a:t>
            </a:r>
            <a:r>
              <a:rPr lang="ru-RU" sz="2000" dirty="0"/>
              <a:t>-т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1495518" y="6519672"/>
            <a:ext cx="1371600" cy="201168"/>
          </a:xfrm>
        </p:spPr>
        <p:txBody>
          <a:bodyPr/>
          <a:lstStyle/>
          <a:p>
            <a:r>
              <a:rPr lang="ru-RU" dirty="0" smtClean="0"/>
              <a:t>22 декабря</a:t>
            </a:r>
            <a:r>
              <a:rPr lang="en-US" dirty="0" smtClean="0"/>
              <a:t> 201</a:t>
            </a:r>
            <a:r>
              <a:rPr lang="ru-RU" dirty="0" smtClean="0"/>
              <a:t>6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52998" y="6519672"/>
            <a:ext cx="4581585" cy="201168"/>
          </a:xfrm>
        </p:spPr>
        <p:txBody>
          <a:bodyPr/>
          <a:lstStyle/>
          <a:p>
            <a:r>
              <a:rPr lang="ru-RU" dirty="0"/>
              <a:t>Рождественский саммит 2016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392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Недвижимость </a:t>
            </a:r>
            <a:r>
              <a:rPr lang="ru-RU" dirty="0" smtClean="0"/>
              <a:t>Петербурга. Массовая жилая </a:t>
            </a:r>
            <a:r>
              <a:rPr lang="ru-RU" dirty="0"/>
              <a:t>застройка. Основные </a:t>
            </a:r>
            <a:r>
              <a:rPr lang="ru-RU" dirty="0" smtClean="0"/>
              <a:t>тенденции. *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609918" y="1366897"/>
            <a:ext cx="1026763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►"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Массовое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жилое строительство продолжится (что подтверждают активные продажи 2016 года земель под КЖЗ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buClr>
                <a:schemeClr val="bg2"/>
              </a:buClr>
            </a:pP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►"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Продолжится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дифференциация цен предложений в соответствии с типом, местоположением, качеством проекта, строительства и обустройства среды.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►"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►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Элитная недвижимость - объемы невелики, предложение и спрос мало зависят от состояния рынка, но в основном от  качества места, проекта и исполнения.    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2"/>
              </a:buClr>
            </a:pPr>
            <a:endParaRPr lang="ru-RU" sz="20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2"/>
              </a:buClr>
            </a:pPr>
            <a:endParaRPr lang="ru-RU" sz="20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2"/>
              </a:buClr>
            </a:pPr>
            <a:endParaRPr lang="ru-RU" sz="2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2"/>
              </a:buClr>
            </a:pP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Подробные 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обзоры рынка квартир публикуют ежемесячно </a:t>
            </a:r>
            <a:r>
              <a:rPr lang="ru-RU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НиСП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www.bn.ru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 </a:t>
            </a: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ведущие 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агентства </a:t>
            </a: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недвижимости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►"/>
            </a:pPr>
            <a:endParaRPr lang="ru-RU" sz="2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1495518" y="6519672"/>
            <a:ext cx="1371600" cy="201168"/>
          </a:xfrm>
        </p:spPr>
        <p:txBody>
          <a:bodyPr/>
          <a:lstStyle/>
          <a:p>
            <a:r>
              <a:rPr lang="ru-RU" dirty="0" smtClean="0"/>
              <a:t>22 декабря</a:t>
            </a:r>
            <a:r>
              <a:rPr lang="en-US" dirty="0" smtClean="0"/>
              <a:t> 201</a:t>
            </a:r>
            <a:r>
              <a:rPr lang="ru-RU" dirty="0" smtClean="0"/>
              <a:t>6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52998" y="6519672"/>
            <a:ext cx="4581585" cy="201168"/>
          </a:xfrm>
        </p:spPr>
        <p:txBody>
          <a:bodyPr/>
          <a:lstStyle/>
          <a:p>
            <a:r>
              <a:rPr lang="ru-RU" dirty="0"/>
              <a:t>Рождественский саммит 2016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305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Недвижимость Петербурга в 2016 г.</a:t>
            </a:r>
            <a:br>
              <a:rPr lang="ru-RU" dirty="0" smtClean="0"/>
            </a:br>
            <a:r>
              <a:rPr lang="ru-RU" dirty="0" smtClean="0"/>
              <a:t>Торговая недвижимость.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609918" y="1582341"/>
            <a:ext cx="99152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►"/>
            </a:pPr>
            <a:r>
              <a:rPr lang="ru-RU" sz="2000" dirty="0" smtClean="0"/>
              <a:t>Санкт-Петербург - наиболее  обеспеченный городом РФ по торговым площадям на 1000 человек населения. 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►"/>
            </a:pPr>
            <a:endParaRPr lang="ru-RU" sz="2000" dirty="0" smtClean="0"/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►"/>
            </a:pPr>
            <a:r>
              <a:rPr lang="ru-RU" sz="2000" dirty="0" smtClean="0"/>
              <a:t>В 2016 году открыто только два гипермаркета («</a:t>
            </a:r>
            <a:r>
              <a:rPr lang="ru-RU" sz="2000" dirty="0" err="1" smtClean="0"/>
              <a:t>О'кей</a:t>
            </a:r>
            <a:r>
              <a:rPr lang="ru-RU" sz="2000" dirty="0" smtClean="0"/>
              <a:t>» на ул. Партизана Германа и «Метрика» на Уткином проспекте), а также «</a:t>
            </a:r>
            <a:r>
              <a:rPr lang="ru-RU" sz="2000" dirty="0" err="1" smtClean="0"/>
              <a:t>Охта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молл</a:t>
            </a:r>
            <a:r>
              <a:rPr lang="ru-RU" sz="2000" dirty="0" smtClean="0"/>
              <a:t>» и вторая очередь «Порт Находка» - новые ТРЦ не строятся.  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►"/>
            </a:pPr>
            <a:endParaRPr lang="ru-RU" sz="2000" dirty="0" smtClean="0"/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►"/>
            </a:pPr>
            <a:r>
              <a:rPr lang="ru-RU" sz="2000" dirty="0" smtClean="0"/>
              <a:t>Наметилось снижение покупательной способности населения, в силу чего наиболее активные ТРЦ разрабатывают и применяют политику «привлечение посетителей для удержания покупателей».</a:t>
            </a:r>
            <a:endParaRPr lang="ru-RU" sz="2000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1495518" y="6519672"/>
            <a:ext cx="1371600" cy="201168"/>
          </a:xfrm>
        </p:spPr>
        <p:txBody>
          <a:bodyPr/>
          <a:lstStyle/>
          <a:p>
            <a:r>
              <a:rPr lang="ru-RU" dirty="0" smtClean="0"/>
              <a:t>22 декабря</a:t>
            </a:r>
            <a:r>
              <a:rPr lang="en-US" dirty="0" smtClean="0"/>
              <a:t> 201</a:t>
            </a:r>
            <a:r>
              <a:rPr lang="ru-RU" dirty="0" smtClean="0"/>
              <a:t>6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52998" y="6519672"/>
            <a:ext cx="4581585" cy="201168"/>
          </a:xfrm>
        </p:spPr>
        <p:txBody>
          <a:bodyPr/>
          <a:lstStyle/>
          <a:p>
            <a:r>
              <a:rPr lang="ru-RU" dirty="0"/>
              <a:t>Рождественский саммит 2016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990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Недвижимость </a:t>
            </a:r>
            <a:r>
              <a:rPr lang="ru-RU" dirty="0" smtClean="0"/>
              <a:t>Петербурга в 2016 г. </a:t>
            </a:r>
            <a:br>
              <a:rPr lang="ru-RU" dirty="0" smtClean="0"/>
            </a:br>
            <a:r>
              <a:rPr lang="ru-RU" dirty="0" smtClean="0"/>
              <a:t>Торговая недвижимость.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773204" y="1413719"/>
            <a:ext cx="944879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Сохраняется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тенденция купли-продажи объектов недвижимости для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целей их перепрофилирования (для объектов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текущее использование которых не отвечает наиболее эффективному использованию в рамках сложившейся ситуации на рынке под влиянием спада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экономике). 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Пример: реорганизация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зданий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автодилерских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центров, удачно расположенных для иного использования.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здании автосалона "Автомир"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(пр.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Науки,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23, дилер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GM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открылся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Перекресток», на месте автоцентра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Peugeot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Левашовском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-те, д. 21 появился гипермаркет «Лента», в реконструированном здании на ул. Симонова, д. 13, где размещался сервисный центр «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Гриффин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(дилер автомобилей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Skoda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Fiat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SsangYong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запустили гипермаркет «К-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Руока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495518" y="6519672"/>
            <a:ext cx="1371600" cy="201168"/>
          </a:xfrm>
        </p:spPr>
        <p:txBody>
          <a:bodyPr/>
          <a:lstStyle/>
          <a:p>
            <a:r>
              <a:rPr lang="ru-RU" dirty="0" smtClean="0"/>
              <a:t>22 декабря</a:t>
            </a:r>
            <a:r>
              <a:rPr lang="en-US" dirty="0" smtClean="0"/>
              <a:t> 201</a:t>
            </a:r>
            <a:r>
              <a:rPr lang="ru-RU" dirty="0" smtClean="0"/>
              <a:t>6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52998" y="6519672"/>
            <a:ext cx="4581585" cy="201168"/>
          </a:xfrm>
        </p:spPr>
        <p:txBody>
          <a:bodyPr/>
          <a:lstStyle/>
          <a:p>
            <a:r>
              <a:rPr lang="ru-RU" dirty="0"/>
              <a:t>Рождественский саммит 2016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79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Офисная недвижимость Петербурга </a:t>
            </a:r>
            <a:r>
              <a:rPr lang="ru-RU" dirty="0" smtClean="0"/>
              <a:t>в 2016 г.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847725" y="1443841"/>
            <a:ext cx="10001249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►"/>
            </a:pPr>
            <a:r>
              <a:rPr lang="ru-RU" sz="2000" dirty="0"/>
              <a:t>В 2016 г введены в эксплуатацию более 126 </a:t>
            </a:r>
            <a:r>
              <a:rPr lang="ru-RU" sz="2000" dirty="0" err="1"/>
              <a:t>тыс.кв.м</a:t>
            </a:r>
            <a:r>
              <a:rPr lang="ru-RU" sz="2000" dirty="0"/>
              <a:t>.  офисных площадей: </a:t>
            </a:r>
            <a:r>
              <a:rPr lang="ru-RU" sz="2000" dirty="0" err="1"/>
              <a:t>Экспофорум</a:t>
            </a:r>
            <a:r>
              <a:rPr lang="ru-RU" sz="2000" dirty="0"/>
              <a:t>, </a:t>
            </a:r>
            <a:r>
              <a:rPr lang="ru-RU" sz="2000" dirty="0" err="1"/>
              <a:t>Мегапарк</a:t>
            </a:r>
            <a:r>
              <a:rPr lang="ru-RU" sz="2000" dirty="0"/>
              <a:t>, Царская столица, </a:t>
            </a:r>
            <a:r>
              <a:rPr lang="ru-RU" sz="2000" dirty="0" err="1"/>
              <a:t>Лахта</a:t>
            </a:r>
            <a:r>
              <a:rPr lang="ru-RU" sz="2000" dirty="0"/>
              <a:t>, Невская Ратуша, </a:t>
            </a:r>
            <a:r>
              <a:rPr lang="ru-RU" sz="2000" dirty="0" smtClean="0"/>
              <a:t>Виктория-плаза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►"/>
            </a:pPr>
            <a:endParaRPr lang="ru-RU" sz="2000" dirty="0"/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►"/>
            </a:pPr>
            <a:r>
              <a:rPr lang="ru-RU" sz="2000" dirty="0"/>
              <a:t>Объем поглощения в первой половине 2016 г составил по данным агентств 66 тыс</a:t>
            </a:r>
            <a:r>
              <a:rPr lang="ru-RU" sz="2000" dirty="0" smtClean="0"/>
              <a:t>. кв. м </a:t>
            </a:r>
            <a:r>
              <a:rPr lang="ru-RU" sz="2000" dirty="0"/>
              <a:t>и оказался на 12% выше </a:t>
            </a:r>
            <a:r>
              <a:rPr lang="ru-RU" sz="2000" dirty="0" smtClean="0"/>
              <a:t>прошлогоднего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►"/>
            </a:pPr>
            <a:endParaRPr lang="ru-RU" sz="2000" dirty="0"/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►"/>
            </a:pPr>
            <a:r>
              <a:rPr lang="ru-RU" sz="2000" dirty="0"/>
              <a:t>Наблюдается рост арендуемых площадей IT-компаниями, компаниями нефтегазового сектора и их </a:t>
            </a:r>
            <a:r>
              <a:rPr lang="ru-RU" sz="2000" dirty="0" smtClean="0"/>
              <a:t>производными</a:t>
            </a:r>
          </a:p>
          <a:p>
            <a:pPr>
              <a:buClr>
                <a:schemeClr val="bg2"/>
              </a:buClr>
            </a:pPr>
            <a:endParaRPr lang="ru-RU" sz="2000" dirty="0"/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►"/>
            </a:pPr>
            <a:r>
              <a:rPr lang="ru-RU" sz="2000" dirty="0"/>
              <a:t>Общие тенденции – повышение требований арендаторов и покупателей к удобству местоположения и транспортной доступности, наличию и удобству парковочных мест, </a:t>
            </a:r>
            <a:r>
              <a:rPr lang="ru-RU" sz="2000" dirty="0" smtClean="0"/>
              <a:t>окружению</a:t>
            </a:r>
            <a:endParaRPr lang="ru-RU" sz="2000" dirty="0"/>
          </a:p>
          <a:p>
            <a:endParaRPr lang="ru-RU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1495518" y="6519672"/>
            <a:ext cx="1371600" cy="201168"/>
          </a:xfrm>
        </p:spPr>
        <p:txBody>
          <a:bodyPr/>
          <a:lstStyle/>
          <a:p>
            <a:r>
              <a:rPr lang="ru-RU" dirty="0" smtClean="0"/>
              <a:t>22 декабря</a:t>
            </a:r>
            <a:r>
              <a:rPr lang="en-US" dirty="0" smtClean="0"/>
              <a:t> 201</a:t>
            </a:r>
            <a:r>
              <a:rPr lang="ru-RU" dirty="0" smtClean="0"/>
              <a:t>6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52998" y="6519672"/>
            <a:ext cx="4581585" cy="201168"/>
          </a:xfrm>
        </p:spPr>
        <p:txBody>
          <a:bodyPr/>
          <a:lstStyle/>
          <a:p>
            <a:r>
              <a:rPr lang="ru-RU" dirty="0"/>
              <a:t>Рождественский саммит 2016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198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85775" y="324116"/>
            <a:ext cx="10978515" cy="737960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Главная </a:t>
            </a:r>
            <a:r>
              <a:rPr lang="ru-RU" sz="3200" dirty="0">
                <a:solidFill>
                  <a:schemeClr val="tx1"/>
                </a:solidFill>
              </a:rPr>
              <a:t>антикризисная </a:t>
            </a:r>
            <a:r>
              <a:rPr lang="ru-RU" sz="3200" dirty="0" smtClean="0">
                <a:solidFill>
                  <a:schemeClr val="tx1"/>
                </a:solidFill>
              </a:rPr>
              <a:t>мера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 dirty="0" smtClean="0"/>
              <a:t>Рождественский саммит 2016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5775" y="1789758"/>
            <a:ext cx="108108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Если под инвестиционным климатом понимать  действующую нормативно-правовую базу и влияние администрации города на </a:t>
            </a:r>
            <a:r>
              <a:rPr lang="ru-RU" sz="2000" dirty="0" err="1"/>
              <a:t>застройщков</a:t>
            </a:r>
            <a:r>
              <a:rPr lang="ru-RU" sz="2000" dirty="0"/>
              <a:t>, то он меняется часто и непредсказуемо.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Евгений </a:t>
            </a:r>
            <a:r>
              <a:rPr lang="ru-RU" sz="2000" dirty="0" err="1"/>
              <a:t>Резвов</a:t>
            </a:r>
            <a:r>
              <a:rPr lang="ru-RU" sz="2000" dirty="0"/>
              <a:t> («Строительный трест», СПб): «Конечно, общие правила нужны.. А по факту? Правила для застройщиков меняются в СПб каждый год, и хорошо, если не каждый месяц</a:t>
            </a:r>
            <a:r>
              <a:rPr lang="ru-RU" sz="2000" dirty="0" smtClean="0"/>
              <a:t>!»</a:t>
            </a:r>
          </a:p>
          <a:p>
            <a:endParaRPr lang="ru-RU" sz="2000" dirty="0"/>
          </a:p>
          <a:p>
            <a:r>
              <a:rPr lang="ru-RU" sz="2000" dirty="0" smtClean="0"/>
              <a:t>В </a:t>
            </a:r>
            <a:r>
              <a:rPr lang="ru-RU" sz="2000" dirty="0"/>
              <a:t>период кризиса/рецессии проявляются и  обостряются ранее наблюдавшиеся тенденции: повышается динамика (цен, смены направлений спроса и предложения). Все это создает «коридоры возможностей» для венчурных инвестиций. Поэтому еще более важным становится стабильность «инвестиционного климата».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1495518" y="6519672"/>
            <a:ext cx="1371600" cy="201168"/>
          </a:xfrm>
          <a:prstGeom prst="rect">
            <a:avLst/>
          </a:prstGeom>
        </p:spPr>
        <p:txBody>
          <a:bodyPr/>
          <a:lstStyle/>
          <a:p>
            <a:r>
              <a:rPr lang="ru-RU" sz="1100" dirty="0" smtClean="0"/>
              <a:t>22 декабря</a:t>
            </a:r>
            <a:r>
              <a:rPr lang="en-US" sz="1100" dirty="0" smtClean="0"/>
              <a:t> 201</a:t>
            </a:r>
            <a:r>
              <a:rPr lang="ru-RU" sz="1100" dirty="0" smtClean="0"/>
              <a:t>6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Рост локальных инвестиционных возможностей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фоне общеэкономической </a:t>
            </a:r>
            <a:r>
              <a:rPr lang="ru-RU" dirty="0" smtClean="0"/>
              <a:t>рецессии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Rectangle 31"/>
          <p:cNvSpPr txBox="1">
            <a:spLocks noChangeArrowheads="1"/>
          </p:cNvSpPr>
          <p:nvPr/>
        </p:nvSpPr>
        <p:spPr>
          <a:xfrm>
            <a:off x="938295" y="1362188"/>
            <a:ext cx="10650137" cy="48572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Новые возможности для инвесторов: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ru-RU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предложения объектов доходной недвижимости во всех сегментах рынка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ru-RU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возможность выбора наиболее привлекательных и менее рискованных действующих объектов и земельных участков под развитие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ru-RU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снижение цен предложений, возможности для покупателя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ru-RU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инвестора обсуждать цену или получить выгодные условия приобретения.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endParaRPr kumimoji="0" lang="ru-RU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Проблемы инвестора: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ru-RU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определить «наилучший для приобретения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ru-RU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инвестиций объект»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ru-RU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определить «наилучший для приобретения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ru-RU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инвестиций момент»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ru-RU" altLang="en-US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привлечь заемные средства, или обойтись собственными?    </a:t>
            </a:r>
            <a:endParaRPr kumimoji="0" lang="en-US" altLang="en-US" sz="20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endParaRPr kumimoji="0" lang="en-US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495518" y="6519672"/>
            <a:ext cx="1371600" cy="201168"/>
          </a:xfrm>
        </p:spPr>
        <p:txBody>
          <a:bodyPr/>
          <a:lstStyle/>
          <a:p>
            <a:r>
              <a:rPr lang="ru-RU" dirty="0" smtClean="0"/>
              <a:t>22 декабря</a:t>
            </a:r>
            <a:r>
              <a:rPr lang="en-US" dirty="0" smtClean="0"/>
              <a:t> 201</a:t>
            </a:r>
            <a:r>
              <a:rPr lang="ru-RU" dirty="0" smtClean="0"/>
              <a:t>6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52998" y="6519672"/>
            <a:ext cx="4581585" cy="201168"/>
          </a:xfrm>
        </p:spPr>
        <p:txBody>
          <a:bodyPr/>
          <a:lstStyle/>
          <a:p>
            <a:r>
              <a:rPr lang="ru-RU" dirty="0"/>
              <a:t>Рождественский саммит 2016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664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036" y="201600"/>
            <a:ext cx="10978515" cy="860400"/>
          </a:xfrm>
        </p:spPr>
        <p:txBody>
          <a:bodyPr/>
          <a:lstStyle/>
          <a:p>
            <a:r>
              <a:rPr lang="ru-RU" dirty="0" smtClean="0"/>
              <a:t>Итоги </a:t>
            </a:r>
            <a:r>
              <a:rPr lang="ru-RU" dirty="0"/>
              <a:t>и «уроки» 2016 </a:t>
            </a:r>
            <a:r>
              <a:rPr lang="ru-RU" dirty="0" smtClean="0"/>
              <a:t>года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379889" y="1062000"/>
            <a:ext cx="1128680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Наблюдаемая инвестиционная активность в СПб: 	</a:t>
            </a:r>
            <a:r>
              <a:rPr lang="ru-RU" sz="2000" b="1" dirty="0"/>
              <a:t> </a:t>
            </a:r>
          </a:p>
          <a:p>
            <a:endParaRPr lang="ru-RU" sz="2000" dirty="0" smtClean="0"/>
          </a:p>
          <a:p>
            <a:r>
              <a:rPr lang="ru-RU" sz="2000" b="1" u="sng" dirty="0"/>
              <a:t>К</a:t>
            </a:r>
            <a:r>
              <a:rPr lang="ru-RU" sz="2000" b="1" u="sng" dirty="0" smtClean="0"/>
              <a:t>орпоративные </a:t>
            </a:r>
            <a:r>
              <a:rPr lang="ru-RU" sz="2000" b="1" u="sng" dirty="0"/>
              <a:t>инвестиции </a:t>
            </a:r>
            <a:endParaRPr lang="ru-RU" sz="2000" b="1" u="sng" dirty="0" smtClean="0"/>
          </a:p>
          <a:p>
            <a:endParaRPr lang="ru-RU" sz="2000" b="1" dirty="0"/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►"/>
            </a:pPr>
            <a:r>
              <a:rPr lang="ru-RU" sz="2000" dirty="0"/>
              <a:t>земля инженерно-подготовленная - рост возможностей и сделок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►"/>
            </a:pPr>
            <a:r>
              <a:rPr lang="ru-RU" sz="2000" dirty="0"/>
              <a:t>современные производственные площади – неудовлетворенный  стабильный спрос  (требует оценки объемов поглощения)  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►"/>
            </a:pPr>
            <a:r>
              <a:rPr lang="ru-RU" sz="2000" dirty="0"/>
              <a:t>территории комплексного освоения – сделки и перспективы  (и центр и окраины).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►"/>
            </a:pPr>
            <a:r>
              <a:rPr lang="ru-RU" sz="2000" dirty="0"/>
              <a:t>инфраструктурные объекты для ГЧП  - в стадии разработок  </a:t>
            </a:r>
            <a:endParaRPr lang="ru-RU" sz="2000" dirty="0" smtClean="0"/>
          </a:p>
          <a:p>
            <a:pPr>
              <a:buClr>
                <a:schemeClr val="bg2"/>
              </a:buClr>
            </a:pPr>
            <a:endParaRPr lang="ru-RU" sz="2000" dirty="0"/>
          </a:p>
          <a:p>
            <a:r>
              <a:rPr lang="ru-RU" sz="2000" b="1" u="sng" dirty="0"/>
              <a:t>Частные инвестиции </a:t>
            </a:r>
            <a:r>
              <a:rPr lang="ru-RU" sz="2000" b="1" dirty="0" smtClean="0"/>
              <a:t>– </a:t>
            </a:r>
          </a:p>
          <a:p>
            <a:r>
              <a:rPr lang="ru-RU" sz="2000" dirty="0" smtClean="0"/>
              <a:t>рост </a:t>
            </a:r>
            <a:r>
              <a:rPr lang="ru-RU" sz="2000" dirty="0"/>
              <a:t>интереса к наиболее ликвидным объектам при достаточном снижении их цены: </a:t>
            </a:r>
            <a:endParaRPr lang="ru-RU" sz="2000" dirty="0" smtClean="0"/>
          </a:p>
          <a:p>
            <a:endParaRPr lang="ru-RU" sz="2000" dirty="0"/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►"/>
            </a:pPr>
            <a:r>
              <a:rPr lang="ru-RU" sz="2000" dirty="0"/>
              <a:t>жилье в инвестиционных целях – постоянный спрос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►"/>
            </a:pPr>
            <a:r>
              <a:rPr lang="ru-RU" sz="2000" dirty="0"/>
              <a:t>помещения торговли, сервиса – спрос дифференцированный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►"/>
            </a:pPr>
            <a:r>
              <a:rPr lang="ru-RU" sz="2000" dirty="0"/>
              <a:t>универсальные помещения, включая офисные – умеренный </a:t>
            </a:r>
            <a:r>
              <a:rPr lang="ru-RU" sz="2000" dirty="0" smtClean="0"/>
              <a:t>спрос</a:t>
            </a:r>
            <a:endParaRPr lang="ru-RU" sz="2000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1495518" y="6519672"/>
            <a:ext cx="1371600" cy="201168"/>
          </a:xfrm>
        </p:spPr>
        <p:txBody>
          <a:bodyPr/>
          <a:lstStyle/>
          <a:p>
            <a:r>
              <a:rPr lang="ru-RU" dirty="0" smtClean="0"/>
              <a:t>22 декабря</a:t>
            </a:r>
            <a:r>
              <a:rPr lang="en-US" dirty="0" smtClean="0"/>
              <a:t> 201</a:t>
            </a:r>
            <a:r>
              <a:rPr lang="ru-RU" dirty="0" smtClean="0"/>
              <a:t>6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52998" y="6519672"/>
            <a:ext cx="4581585" cy="201168"/>
          </a:xfrm>
        </p:spPr>
        <p:txBody>
          <a:bodyPr/>
          <a:lstStyle/>
          <a:p>
            <a:r>
              <a:rPr lang="ru-RU" dirty="0"/>
              <a:t>Рождественский саммит 2016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89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Недвижимость </a:t>
            </a:r>
            <a:r>
              <a:rPr lang="ru-RU" dirty="0"/>
              <a:t>Петербурга в 2016 </a:t>
            </a:r>
            <a:r>
              <a:rPr lang="ru-RU" dirty="0" smtClean="0"/>
              <a:t>году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►"/>
            </a:pPr>
            <a:r>
              <a:rPr lang="ru-RU" sz="2000" dirty="0"/>
              <a:t>Наши клиенты  - «верхний средний, и  крупный бизнес», нередко включает портфели инвестиционной недвижимости различного объема и </a:t>
            </a:r>
            <a:r>
              <a:rPr lang="ru-RU" sz="2000" dirty="0" smtClean="0"/>
              <a:t>качества.</a:t>
            </a:r>
          </a:p>
          <a:p>
            <a:pPr marL="285750" indent="-285750">
              <a:buFont typeface="Arial" panose="020B0604020202020204" pitchFamily="34" charset="0"/>
              <a:buChar char="►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►"/>
            </a:pPr>
            <a:r>
              <a:rPr lang="ru-RU" sz="2000" dirty="0"/>
              <a:t>Их активность характеризует инвестиционный климат Петербурга и в периоды роста и в периоды стагнации </a:t>
            </a:r>
            <a:r>
              <a:rPr lang="ru-RU" sz="2000" dirty="0" smtClean="0"/>
              <a:t>рынка.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►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►"/>
            </a:pPr>
            <a:r>
              <a:rPr lang="ru-RU" sz="2000" dirty="0" smtClean="0"/>
              <a:t>Доходная </a:t>
            </a:r>
            <a:r>
              <a:rPr lang="ru-RU" sz="2000" dirty="0"/>
              <a:t>недвижимость  </a:t>
            </a:r>
            <a:r>
              <a:rPr lang="ru-RU" sz="2000" dirty="0" smtClean="0"/>
              <a:t>–</a:t>
            </a:r>
            <a:r>
              <a:rPr lang="en-US" sz="2000" dirty="0" smtClean="0"/>
              <a:t> </a:t>
            </a:r>
            <a:r>
              <a:rPr lang="ru-RU" sz="2000" dirty="0" smtClean="0"/>
              <a:t>капиталоемкий </a:t>
            </a:r>
            <a:r>
              <a:rPr lang="ru-RU" sz="2000" dirty="0"/>
              <a:t>и «медленный» бизнес. Даже сделки с недвижимостью могут длиться месяцами и </a:t>
            </a:r>
            <a:r>
              <a:rPr lang="ru-RU" sz="2000" dirty="0" smtClean="0"/>
              <a:t>годами.</a:t>
            </a:r>
          </a:p>
          <a:p>
            <a:pPr marL="342900" indent="-342900">
              <a:buFont typeface="Arial" panose="020B0604020202020204" pitchFamily="34" charset="0"/>
              <a:buChar char="►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►"/>
            </a:pPr>
            <a:r>
              <a:rPr lang="ru-RU" sz="2000" dirty="0" smtClean="0"/>
              <a:t>Инерционность </a:t>
            </a:r>
            <a:r>
              <a:rPr lang="ru-RU" sz="2000" dirty="0"/>
              <a:t>имеет положительный эффект, все сектора медленнее других секторов экономики реагируют на макро экономические изменения, дольше сохраняют стоимость, ликвидность, привлекательны в качестве </a:t>
            </a:r>
            <a:r>
              <a:rPr lang="ru-RU" sz="2000" dirty="0" smtClean="0"/>
              <a:t>залогов.</a:t>
            </a:r>
            <a:endParaRPr lang="en-GB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декабря</a:t>
            </a:r>
            <a:r>
              <a:rPr lang="en-US" dirty="0" smtClean="0"/>
              <a:t> 201</a:t>
            </a:r>
            <a:r>
              <a:rPr lang="ru-RU" dirty="0" smtClean="0"/>
              <a:t>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Рождественский саммит 2016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65" y="1884736"/>
            <a:ext cx="1194920" cy="1621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94202" y="1864823"/>
            <a:ext cx="6099175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Владислав </a:t>
            </a:r>
            <a:r>
              <a:rPr lang="ru-RU" sz="2000" b="1" dirty="0" smtClean="0"/>
              <a:t>Мягков</a:t>
            </a:r>
          </a:p>
          <a:p>
            <a:endParaRPr lang="ru-RU" sz="2000" b="1" dirty="0"/>
          </a:p>
          <a:p>
            <a:r>
              <a:rPr lang="ru-RU" sz="2000" dirty="0"/>
              <a:t>Старший менеджер </a:t>
            </a:r>
            <a:r>
              <a:rPr lang="ru-RU" sz="2000" dirty="0" smtClean="0"/>
              <a:t>отдела </a:t>
            </a:r>
            <a:r>
              <a:rPr lang="ru-RU" sz="2000" dirty="0"/>
              <a:t>консультаций и оценки недвижимости </a:t>
            </a:r>
            <a:r>
              <a:rPr lang="ru-RU" sz="2000" dirty="0" smtClean="0"/>
              <a:t>EY </a:t>
            </a:r>
            <a:r>
              <a:rPr lang="ru-RU" sz="2000" dirty="0"/>
              <a:t>в Санкт-Петербурге</a:t>
            </a:r>
          </a:p>
          <a:p>
            <a:endParaRPr lang="ru-RU" sz="2000" dirty="0"/>
          </a:p>
          <a:p>
            <a:r>
              <a:rPr lang="ru-RU" sz="2000" dirty="0" smtClean="0"/>
              <a:t>+7 </a:t>
            </a:r>
            <a:r>
              <a:rPr lang="ru-RU" sz="2000" dirty="0"/>
              <a:t>812 703 </a:t>
            </a:r>
            <a:r>
              <a:rPr lang="ru-RU" sz="2000" dirty="0" smtClean="0"/>
              <a:t>78 30</a:t>
            </a:r>
          </a:p>
          <a:p>
            <a:endParaRPr lang="ru-RU" sz="2000" dirty="0"/>
          </a:p>
          <a:p>
            <a:r>
              <a:rPr lang="ru-RU" sz="2000" dirty="0" smtClean="0"/>
              <a:t>Vladislav.N.Miagkov@ru.ey.com</a:t>
            </a:r>
            <a:endParaRPr lang="ru-RU" sz="200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495518" y="6519672"/>
            <a:ext cx="1371600" cy="201168"/>
          </a:xfrm>
        </p:spPr>
        <p:txBody>
          <a:bodyPr/>
          <a:lstStyle/>
          <a:p>
            <a:r>
              <a:rPr lang="ru-RU" dirty="0" smtClean="0"/>
              <a:t>22 декабря</a:t>
            </a:r>
            <a:r>
              <a:rPr lang="en-US" dirty="0" smtClean="0"/>
              <a:t> 201</a:t>
            </a:r>
            <a:r>
              <a:rPr lang="ru-RU" dirty="0" smtClean="0"/>
              <a:t>6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52998" y="6519672"/>
            <a:ext cx="4581585" cy="201168"/>
          </a:xfrm>
        </p:spPr>
        <p:txBody>
          <a:bodyPr/>
          <a:lstStyle/>
          <a:p>
            <a:r>
              <a:rPr lang="ru-RU" dirty="0"/>
              <a:t>Рождественский саммит 2016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56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Недвижимость Петербурга в 2016 </a:t>
            </a:r>
            <a:r>
              <a:rPr lang="ru-RU" dirty="0" smtClean="0"/>
              <a:t>году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►"/>
            </a:pPr>
            <a:r>
              <a:rPr lang="ru-RU" sz="2000" dirty="0" smtClean="0"/>
              <a:t>2014-15 </a:t>
            </a:r>
            <a:r>
              <a:rPr lang="ru-RU" sz="2000" dirty="0" err="1"/>
              <a:t>гг</a:t>
            </a:r>
            <a:r>
              <a:rPr lang="ru-RU" sz="2000" dirty="0"/>
              <a:t> </a:t>
            </a:r>
            <a:r>
              <a:rPr lang="ru-RU" sz="2000" dirty="0" smtClean="0"/>
              <a:t>- </a:t>
            </a:r>
            <a:r>
              <a:rPr lang="ru-RU" sz="2000" dirty="0"/>
              <a:t>участники </a:t>
            </a:r>
            <a:r>
              <a:rPr lang="ru-RU" sz="2000" dirty="0" smtClean="0"/>
              <a:t>рынка  </a:t>
            </a:r>
            <a:r>
              <a:rPr lang="ru-RU" sz="2000" dirty="0"/>
              <a:t>и представители администраций </a:t>
            </a:r>
            <a:r>
              <a:rPr lang="ru-RU" sz="2000" dirty="0" smtClean="0"/>
              <a:t>говорили </a:t>
            </a:r>
            <a:r>
              <a:rPr lang="ru-RU" sz="2000" dirty="0"/>
              <a:t>о системном кризисе и даже о рецессии, «которая не будет коротким периодом</a:t>
            </a:r>
            <a:r>
              <a:rPr lang="ru-RU" sz="2000" dirty="0" smtClean="0"/>
              <a:t>..»</a:t>
            </a:r>
          </a:p>
          <a:p>
            <a:pPr marL="285750" indent="-285750">
              <a:buFont typeface="Arial" panose="020B0604020202020204" pitchFamily="34" charset="0"/>
              <a:buChar char="►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►"/>
            </a:pPr>
            <a:r>
              <a:rPr lang="ru-RU" sz="2000" dirty="0" smtClean="0"/>
              <a:t>2016 </a:t>
            </a:r>
            <a:r>
              <a:rPr lang="ru-RU" sz="2000" dirty="0"/>
              <a:t>год </a:t>
            </a:r>
            <a:r>
              <a:rPr lang="ru-RU" sz="2000" dirty="0" smtClean="0"/>
              <a:t>показал достаточно </a:t>
            </a:r>
            <a:r>
              <a:rPr lang="ru-RU" sz="2000" dirty="0"/>
              <a:t>стабильные результаты практически во всех секторах доходной недвижимости </a:t>
            </a:r>
            <a:r>
              <a:rPr lang="ru-RU" sz="2000" dirty="0" smtClean="0"/>
              <a:t>Петербурга.</a:t>
            </a:r>
          </a:p>
          <a:p>
            <a:pPr marL="342900" indent="-342900">
              <a:buFont typeface="Arial" panose="020B0604020202020204" pitchFamily="34" charset="0"/>
              <a:buChar char="►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►"/>
            </a:pPr>
            <a:r>
              <a:rPr lang="ru-RU" sz="2000" dirty="0" smtClean="0"/>
              <a:t>Возможные причины: зрелость/опытность </a:t>
            </a:r>
            <a:r>
              <a:rPr lang="ru-RU" sz="2000" dirty="0"/>
              <a:t>большинства собственников и инвесторов, уже проходивших через разные времена и стадии развития </a:t>
            </a:r>
            <a:r>
              <a:rPr lang="ru-RU" sz="2000" dirty="0" smtClean="0"/>
              <a:t>рынка. Состав </a:t>
            </a:r>
            <a:r>
              <a:rPr lang="ru-RU" sz="2000" dirty="0"/>
              <a:t>«портфелей» и «заделов» ведущих участников позволяет </a:t>
            </a:r>
            <a:r>
              <a:rPr lang="ru-RU" sz="2000" dirty="0" smtClean="0"/>
              <a:t>гибко </a:t>
            </a:r>
            <a:r>
              <a:rPr lang="ru-RU" sz="2000" dirty="0"/>
              <a:t>реагировать на изменения </a:t>
            </a:r>
            <a:r>
              <a:rPr lang="ru-RU" sz="2000" dirty="0" smtClean="0"/>
              <a:t>конъюнктуры.</a:t>
            </a:r>
          </a:p>
          <a:p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►"/>
            </a:pPr>
            <a:r>
              <a:rPr lang="ru-RU" sz="2000" dirty="0" smtClean="0"/>
              <a:t>Экономический </a:t>
            </a:r>
            <a:r>
              <a:rPr lang="ru-RU" sz="2000" dirty="0"/>
              <a:t>спад открывает некоторые инвестиционные </a:t>
            </a:r>
            <a:r>
              <a:rPr lang="ru-RU" sz="2000" dirty="0" smtClean="0"/>
              <a:t>возможности.</a:t>
            </a:r>
            <a:endParaRPr lang="ru-RU" sz="200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495518" y="6519672"/>
            <a:ext cx="1371600" cy="201168"/>
          </a:xfrm>
        </p:spPr>
        <p:txBody>
          <a:bodyPr/>
          <a:lstStyle/>
          <a:p>
            <a:r>
              <a:rPr lang="ru-RU" dirty="0" smtClean="0"/>
              <a:t>22 декабря</a:t>
            </a:r>
            <a:r>
              <a:rPr lang="en-US" dirty="0" smtClean="0"/>
              <a:t> 201</a:t>
            </a:r>
            <a:r>
              <a:rPr lang="ru-RU" dirty="0" smtClean="0"/>
              <a:t>6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52998" y="6519672"/>
            <a:ext cx="4581585" cy="201168"/>
          </a:xfrm>
        </p:spPr>
        <p:txBody>
          <a:bodyPr/>
          <a:lstStyle/>
          <a:p>
            <a:r>
              <a:rPr lang="ru-RU" dirty="0"/>
              <a:t>Рождественский саммит 2016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640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Недвижимость </a:t>
            </a:r>
            <a:r>
              <a:rPr lang="ru-RU" dirty="0" smtClean="0"/>
              <a:t>Петербурга. Основные тенденции.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305856"/>
            <a:ext cx="10978515" cy="4700016"/>
          </a:xfrm>
        </p:spPr>
        <p:txBody>
          <a:bodyPr/>
          <a:lstStyle/>
          <a:p>
            <a:r>
              <a:rPr lang="ru-RU" sz="2000" b="1" dirty="0"/>
              <a:t>Что привлекает местного инвестора – частного и корпоративного? Что привлекает внешнего инвестора?  </a:t>
            </a:r>
            <a:endParaRPr lang="ru-RU" sz="2000" b="1" dirty="0" smtClean="0"/>
          </a:p>
          <a:p>
            <a:endParaRPr lang="ru-RU" sz="2000" dirty="0" smtClean="0"/>
          </a:p>
          <a:p>
            <a:r>
              <a:rPr lang="ru-RU" sz="2000" b="1" dirty="0" smtClean="0"/>
              <a:t>Частные </a:t>
            </a:r>
            <a:r>
              <a:rPr lang="ru-RU" sz="2000" b="1" dirty="0"/>
              <a:t>инвестиции: </a:t>
            </a:r>
          </a:p>
          <a:p>
            <a:pPr marL="342900" indent="-342900">
              <a:buFont typeface="Arial" panose="020B0604020202020204" pitchFamily="34" charset="0"/>
              <a:buChar char="►"/>
            </a:pPr>
            <a:r>
              <a:rPr lang="ru-RU" sz="2000" dirty="0"/>
              <a:t>квартиры, частные дома и участки ИЖС</a:t>
            </a:r>
          </a:p>
          <a:p>
            <a:pPr marL="342900" indent="-342900">
              <a:buFont typeface="Arial" panose="020B0604020202020204" pitchFamily="34" charset="0"/>
              <a:buChar char="►"/>
            </a:pPr>
            <a:r>
              <a:rPr lang="ru-RU" sz="2000" dirty="0"/>
              <a:t>помещения торговли, сервиса, мини-отели </a:t>
            </a:r>
          </a:p>
          <a:p>
            <a:pPr marL="342900" indent="-342900">
              <a:buFont typeface="Arial" panose="020B0604020202020204" pitchFamily="34" charset="0"/>
              <a:buChar char="►"/>
            </a:pPr>
            <a:r>
              <a:rPr lang="ru-RU" sz="2000" dirty="0"/>
              <a:t>универсальные помещения, включая мастерские и </a:t>
            </a:r>
            <a:r>
              <a:rPr lang="ru-RU" sz="2000" dirty="0" smtClean="0"/>
              <a:t>мини-склады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r>
              <a:rPr lang="ru-RU" sz="2000" b="1" dirty="0"/>
              <a:t>Корпоративные инвестиции:  </a:t>
            </a:r>
          </a:p>
          <a:p>
            <a:pPr marL="342900" indent="-342900">
              <a:buFont typeface="Arial" panose="020B0604020202020204" pitchFamily="34" charset="0"/>
              <a:buChar char="►"/>
            </a:pPr>
            <a:r>
              <a:rPr lang="ru-RU" sz="2000" dirty="0"/>
              <a:t>земля: инженерно-подготовленная, с пакетом документов (см ниже)    </a:t>
            </a:r>
          </a:p>
          <a:p>
            <a:pPr marL="342900" indent="-342900">
              <a:buFont typeface="Arial" panose="020B0604020202020204" pitchFamily="34" charset="0"/>
              <a:buChar char="►"/>
            </a:pPr>
            <a:r>
              <a:rPr lang="ru-RU" sz="2000" dirty="0"/>
              <a:t>объекты торговли, сервиса, развлечений, ТРЦ</a:t>
            </a:r>
          </a:p>
          <a:p>
            <a:pPr marL="342900" indent="-342900">
              <a:buFont typeface="Arial" panose="020B0604020202020204" pitchFamily="34" charset="0"/>
              <a:buChar char="►"/>
            </a:pPr>
            <a:r>
              <a:rPr lang="ru-RU" sz="2000" dirty="0"/>
              <a:t>производственно-складские  объекты</a:t>
            </a:r>
          </a:p>
          <a:p>
            <a:pPr marL="342900" indent="-342900">
              <a:buFont typeface="Arial" panose="020B0604020202020204" pitchFamily="34" charset="0"/>
              <a:buChar char="►"/>
            </a:pPr>
            <a:r>
              <a:rPr lang="ru-RU" sz="2000" dirty="0"/>
              <a:t>гостиницы: городские, загородные, рекреационные  </a:t>
            </a:r>
          </a:p>
          <a:p>
            <a:pPr marL="342900" indent="-342900">
              <a:buFont typeface="Arial" panose="020B0604020202020204" pitchFamily="34" charset="0"/>
              <a:buChar char="►"/>
            </a:pPr>
            <a:r>
              <a:rPr lang="ru-RU" sz="2000" dirty="0"/>
              <a:t>инфраструктурные объекты для проектов ГЧП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r>
              <a:rPr lang="ru-RU" sz="2000" dirty="0"/>
              <a:t>… </a:t>
            </a:r>
            <a:r>
              <a:rPr lang="ru-RU" sz="2000" b="1" dirty="0"/>
              <a:t>объекты или владеющие ими SPV-компании? </a:t>
            </a:r>
          </a:p>
          <a:p>
            <a:endParaRPr lang="ru-RU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1495518" y="6519672"/>
            <a:ext cx="1371600" cy="201168"/>
          </a:xfrm>
        </p:spPr>
        <p:txBody>
          <a:bodyPr/>
          <a:lstStyle/>
          <a:p>
            <a:r>
              <a:rPr lang="ru-RU" dirty="0" smtClean="0"/>
              <a:t>22 декабря</a:t>
            </a:r>
            <a:r>
              <a:rPr lang="en-US" dirty="0" smtClean="0"/>
              <a:t> 201</a:t>
            </a:r>
            <a:r>
              <a:rPr lang="ru-RU" dirty="0" smtClean="0"/>
              <a:t>6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52998" y="6519672"/>
            <a:ext cx="4581585" cy="201168"/>
          </a:xfrm>
        </p:spPr>
        <p:txBody>
          <a:bodyPr/>
          <a:lstStyle/>
          <a:p>
            <a:r>
              <a:rPr lang="ru-RU" dirty="0"/>
              <a:t>Рождественский саммит 2016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17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Недвижимость </a:t>
            </a:r>
            <a:r>
              <a:rPr lang="ru-RU" dirty="0" smtClean="0"/>
              <a:t>Петербурга. Основные тенденции. Земельный рынок.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208314"/>
            <a:ext cx="10978515" cy="4917301"/>
          </a:xfrm>
        </p:spPr>
        <p:txBody>
          <a:bodyPr/>
          <a:lstStyle/>
          <a:p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►"/>
            </a:pPr>
            <a:r>
              <a:rPr lang="ru-RU" sz="2000" dirty="0" smtClean="0"/>
              <a:t>В 2016 г. совокупный </a:t>
            </a:r>
            <a:r>
              <a:rPr lang="ru-RU" sz="2000" dirty="0"/>
              <a:t>объем сделок по площади и по стоимости приобретенных земель вырос в 2.5 раза в сравнении с 2015 г</a:t>
            </a:r>
            <a:r>
              <a:rPr lang="ru-RU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►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►"/>
            </a:pPr>
            <a:r>
              <a:rPr lang="ru-RU" sz="2000" dirty="0" smtClean="0"/>
              <a:t>Наблюдаются </a:t>
            </a:r>
            <a:r>
              <a:rPr lang="ru-RU" sz="2000" dirty="0"/>
              <a:t>тенденции, о которых мы говорили в прошлом году: покупатели стали более «чувствительны» к качествам местоположения, качеству ИРД, к условиям инженерного (и социального) обеспечения. Соответственно, несмотря на обширное предложение, ликвидность участков стала сильно различаться (прежде всего по условиям для КЖЗ</a:t>
            </a:r>
            <a:r>
              <a:rPr lang="ru-RU" sz="2000" dirty="0" smtClean="0"/>
              <a:t>).</a:t>
            </a:r>
          </a:p>
          <a:p>
            <a:r>
              <a:rPr lang="ru-RU" sz="2000" dirty="0" smtClean="0"/>
              <a:t>   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►"/>
            </a:pPr>
            <a:r>
              <a:rPr lang="ru-RU" sz="2000" dirty="0"/>
              <a:t>Это относится и к застроенным участкам, предлагаемым/приобретаемым под </a:t>
            </a:r>
            <a:r>
              <a:rPr lang="ru-RU" sz="2000" dirty="0" err="1" smtClean="0"/>
              <a:t>редевелопмент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►"/>
            </a:pPr>
            <a:r>
              <a:rPr lang="ru-RU" sz="2000" dirty="0" smtClean="0"/>
              <a:t>Цены </a:t>
            </a:r>
            <a:r>
              <a:rPr lang="ru-RU" sz="2000" dirty="0"/>
              <a:t>на землю при прочих равных несколько снизились на окраинах и остались прежними (но более «гибкими»), для качественных «упакованных» </a:t>
            </a:r>
            <a:r>
              <a:rPr lang="ru-RU" sz="2000" dirty="0" smtClean="0"/>
              <a:t>участков.</a:t>
            </a:r>
            <a:endParaRPr lang="ru-RU" sz="20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1495518" y="6519672"/>
            <a:ext cx="1371600" cy="201168"/>
          </a:xfrm>
        </p:spPr>
        <p:txBody>
          <a:bodyPr/>
          <a:lstStyle/>
          <a:p>
            <a:r>
              <a:rPr lang="ru-RU" dirty="0" smtClean="0"/>
              <a:t>22 декабря</a:t>
            </a:r>
            <a:r>
              <a:rPr lang="en-US" dirty="0" smtClean="0"/>
              <a:t> 201</a:t>
            </a:r>
            <a:r>
              <a:rPr lang="ru-RU" dirty="0" smtClean="0"/>
              <a:t>6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52998" y="6519672"/>
            <a:ext cx="4581585" cy="201168"/>
          </a:xfrm>
        </p:spPr>
        <p:txBody>
          <a:bodyPr/>
          <a:lstStyle/>
          <a:p>
            <a:r>
              <a:rPr lang="ru-RU" dirty="0"/>
              <a:t>Рождественский саммит 2016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440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Недвижимость Петербурга. Основные тенденции. Земельный </a:t>
            </a:r>
            <a:r>
              <a:rPr lang="ru-RU" dirty="0" smtClean="0"/>
              <a:t>рынок.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0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►"/>
            </a:pPr>
            <a:r>
              <a:rPr lang="ru-RU" sz="2000" dirty="0" smtClean="0"/>
              <a:t>Инвестиционная </a:t>
            </a:r>
            <a:r>
              <a:rPr lang="ru-RU" sz="2000" dirty="0"/>
              <a:t>привлекательность операций с городской землей остается </a:t>
            </a:r>
            <a:r>
              <a:rPr lang="ru-RU" sz="2000" dirty="0" smtClean="0"/>
              <a:t>высокой.</a:t>
            </a:r>
            <a:endParaRPr lang="ru-RU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►"/>
            </a:pPr>
            <a:r>
              <a:rPr lang="ru-RU" sz="2000" dirty="0"/>
              <a:t>По сравнению с зарубежными городами города России предоставляют обширные возможности для земельного </a:t>
            </a:r>
            <a:r>
              <a:rPr lang="ru-RU" sz="2000" dirty="0" err="1" smtClean="0"/>
              <a:t>девелопмента</a:t>
            </a:r>
            <a:r>
              <a:rPr lang="ru-RU" sz="2000" dirty="0" smtClean="0"/>
              <a:t>.</a:t>
            </a:r>
            <a:endParaRPr lang="ru-RU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►"/>
            </a:pPr>
            <a:r>
              <a:rPr lang="ru-RU" sz="2000" dirty="0"/>
              <a:t>Эта сфера инвестиций традиционно ограничена и рискованна. От участников требуется большой опыт, специализация, особые инвестиционные </a:t>
            </a:r>
            <a:r>
              <a:rPr lang="ru-RU" sz="2000" dirty="0" smtClean="0"/>
              <a:t>возможности.</a:t>
            </a:r>
            <a:endParaRPr lang="ru-RU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►"/>
            </a:pPr>
            <a:r>
              <a:rPr lang="ru-RU" sz="2000" dirty="0"/>
              <a:t>Также традиционно в эту сферу включены городские администрации. В ряде стран только они имеют право заниматься земельным </a:t>
            </a:r>
            <a:r>
              <a:rPr lang="ru-RU" sz="2000" dirty="0" err="1"/>
              <a:t>девелопментом</a:t>
            </a:r>
            <a:r>
              <a:rPr lang="ru-RU" sz="2000" dirty="0"/>
              <a:t> в </a:t>
            </a:r>
            <a:r>
              <a:rPr lang="ru-RU" sz="2000" dirty="0" smtClean="0"/>
              <a:t>городах.       </a:t>
            </a:r>
            <a:endParaRPr lang="ru-RU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►"/>
            </a:pPr>
            <a:r>
              <a:rPr lang="ru-RU" sz="2000" dirty="0" smtClean="0"/>
              <a:t>Это относится </a:t>
            </a:r>
            <a:r>
              <a:rPr lang="ru-RU" sz="2000" dirty="0"/>
              <a:t>к операциям кратко- и среднесрочного </a:t>
            </a:r>
            <a:r>
              <a:rPr lang="ru-RU" sz="2000" dirty="0" smtClean="0"/>
              <a:t>бизнес-горизонта.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1495518" y="6519672"/>
            <a:ext cx="1371600" cy="201168"/>
          </a:xfrm>
        </p:spPr>
        <p:txBody>
          <a:bodyPr/>
          <a:lstStyle/>
          <a:p>
            <a:r>
              <a:rPr lang="ru-RU" dirty="0" smtClean="0"/>
              <a:t>22 декабря</a:t>
            </a:r>
            <a:r>
              <a:rPr lang="en-US" dirty="0" smtClean="0"/>
              <a:t> 201</a:t>
            </a:r>
            <a:r>
              <a:rPr lang="ru-RU" dirty="0" smtClean="0"/>
              <a:t>6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52998" y="6519672"/>
            <a:ext cx="4581585" cy="201168"/>
          </a:xfrm>
        </p:spPr>
        <p:txBody>
          <a:bodyPr/>
          <a:lstStyle/>
          <a:p>
            <a:r>
              <a:rPr lang="ru-RU" dirty="0"/>
              <a:t>Рождественский саммит 2016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885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Недвижимость Петербурга. Основные тенденции</a:t>
            </a:r>
            <a:r>
              <a:rPr lang="ru-RU" dirty="0" smtClean="0"/>
              <a:t>. Гостиницы как объекты инвестиций.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7388" indent="-342900">
              <a:buSzPct val="60000"/>
              <a:buFont typeface="Arial" panose="020B0604020202020204" pitchFamily="34" charset="0"/>
              <a:buChar char="►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силу требуемой высокой специализации, больших инвестиций и сроков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окупаемости этот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бизнес остается специфичным, осторожным, развивается в периоды подъема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рынка.</a:t>
            </a:r>
          </a:p>
          <a:p>
            <a:pPr marL="687388" indent="-342900">
              <a:buSzPct val="60000"/>
              <a:buFont typeface="Arial" panose="020B0604020202020204" pitchFamily="34" charset="0"/>
              <a:buChar char="►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7388" indent="-342900">
              <a:buSzPct val="60000"/>
              <a:buFont typeface="Arial" panose="020B0604020202020204" pitchFamily="34" charset="0"/>
              <a:buChar char="►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Гостиницы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остаются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наиболее инерционным сегментом доходной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недвижимости, что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демонстрируют результаты прошедшего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года.</a:t>
            </a:r>
          </a:p>
          <a:p>
            <a:pPr marL="687388" indent="-342900">
              <a:buSzPct val="60000"/>
              <a:buFont typeface="Arial" panose="020B0604020202020204" pitchFamily="34" charset="0"/>
              <a:buChar char="►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7388" indent="-342900">
              <a:buSzPct val="60000"/>
              <a:buFont typeface="Arial" panose="020B0604020202020204" pitchFamily="34" charset="0"/>
              <a:buChar char="►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Приведенные далее показатели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относятся к гостиницам Петербурга категории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3*,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4*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* и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deluxe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управляемым международными операторами.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(Обратите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внимание на «инерционность», предсказанную в прошлом году, когда мы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отмечали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что отели верхней ценовой категории, профессионально управляемые,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будут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иметь лучшие показатели загрузки, чем отели 3*.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1495518" y="6519672"/>
            <a:ext cx="1371600" cy="201168"/>
          </a:xfrm>
        </p:spPr>
        <p:txBody>
          <a:bodyPr/>
          <a:lstStyle/>
          <a:p>
            <a:r>
              <a:rPr lang="ru-RU" dirty="0" smtClean="0"/>
              <a:t>22 декабря</a:t>
            </a:r>
            <a:r>
              <a:rPr lang="en-US" dirty="0" smtClean="0"/>
              <a:t> 201</a:t>
            </a:r>
            <a:r>
              <a:rPr lang="ru-RU" dirty="0" smtClean="0"/>
              <a:t>6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52998" y="6519672"/>
            <a:ext cx="4581585" cy="201168"/>
          </a:xfrm>
        </p:spPr>
        <p:txBody>
          <a:bodyPr/>
          <a:lstStyle/>
          <a:p>
            <a:r>
              <a:rPr lang="ru-RU" dirty="0"/>
              <a:t>Рождественский саммит 2016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568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операционные </a:t>
            </a:r>
            <a:r>
              <a:rPr lang="ru-RU" dirty="0" smtClean="0"/>
              <a:t>показатели </a:t>
            </a:r>
            <a:r>
              <a:rPr lang="ru-RU" dirty="0"/>
              <a:t>гостиниц СПБ: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2016 г. </a:t>
            </a:r>
            <a:r>
              <a:rPr lang="ru-RU" dirty="0"/>
              <a:t>в сравнении с </a:t>
            </a:r>
            <a:r>
              <a:rPr lang="ru-RU" dirty="0" smtClean="0"/>
              <a:t>2015.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/>
              <a:t>Изменение операционных показателей отелей 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</a:t>
            </a:r>
            <a:endParaRPr lang="en-US" sz="20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 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18" y="2038350"/>
            <a:ext cx="9618352" cy="17656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1688" y="4106652"/>
            <a:ext cx="93043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FF00"/>
              </a:buClr>
              <a:buFont typeface="Arial" panose="020B0604020202020204" pitchFamily="34" charset="0"/>
              <a:buChar char="►"/>
            </a:pPr>
            <a:r>
              <a:rPr lang="ru-RU" dirty="0"/>
              <a:t>*</a:t>
            </a:r>
            <a:r>
              <a:rPr lang="ru-RU" sz="2000" dirty="0"/>
              <a:t>в долларах  %% примерно вдвое </a:t>
            </a:r>
            <a:r>
              <a:rPr lang="ru-RU" sz="2000" dirty="0" smtClean="0"/>
              <a:t>меньше</a:t>
            </a:r>
            <a:endParaRPr lang="ru-RU" sz="2000" dirty="0"/>
          </a:p>
          <a:p>
            <a:pPr marL="285750" indent="-285750">
              <a:lnSpc>
                <a:spcPct val="150000"/>
              </a:lnSpc>
              <a:buClr>
                <a:srgbClr val="FFFF00"/>
              </a:buClr>
              <a:buFont typeface="Arial" panose="020B0604020202020204" pitchFamily="34" charset="0"/>
              <a:buChar char="►"/>
            </a:pPr>
            <a:r>
              <a:rPr lang="ru-RU" sz="2000" dirty="0"/>
              <a:t>выручка номерного фонда в 2015 составляла 55% - 80% валовой </a:t>
            </a:r>
            <a:r>
              <a:rPr lang="ru-RU" sz="2000" dirty="0" smtClean="0"/>
              <a:t>выручки</a:t>
            </a:r>
            <a:endParaRPr lang="ru-RU" sz="2000" dirty="0"/>
          </a:p>
          <a:p>
            <a:pPr marL="285750" indent="-285750">
              <a:lnSpc>
                <a:spcPct val="150000"/>
              </a:lnSpc>
              <a:buClr>
                <a:srgbClr val="FFFF00"/>
              </a:buClr>
              <a:buFont typeface="Arial" panose="020B0604020202020204" pitchFamily="34" charset="0"/>
              <a:buChar char="►"/>
            </a:pPr>
            <a:r>
              <a:rPr lang="ru-RU" sz="2000" dirty="0"/>
              <a:t>прибыль EBITDA – 27-40% от валовой  выручки</a:t>
            </a:r>
          </a:p>
          <a:p>
            <a:pPr>
              <a:buClr>
                <a:srgbClr val="FFFF00"/>
              </a:buClr>
            </a:pPr>
            <a:endParaRPr lang="ru-RU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1495518" y="6519672"/>
            <a:ext cx="1371600" cy="201168"/>
          </a:xfrm>
        </p:spPr>
        <p:txBody>
          <a:bodyPr/>
          <a:lstStyle/>
          <a:p>
            <a:r>
              <a:rPr lang="ru-RU" dirty="0" smtClean="0"/>
              <a:t>22 декабря</a:t>
            </a:r>
            <a:r>
              <a:rPr lang="en-US" dirty="0" smtClean="0"/>
              <a:t> 201</a:t>
            </a:r>
            <a:r>
              <a:rPr lang="ru-RU" dirty="0" smtClean="0"/>
              <a:t>6</a:t>
            </a:r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52998" y="6519672"/>
            <a:ext cx="4581585" cy="201168"/>
          </a:xfrm>
        </p:spPr>
        <p:txBody>
          <a:bodyPr/>
          <a:lstStyle/>
          <a:p>
            <a:r>
              <a:rPr lang="ru-RU" dirty="0"/>
              <a:t>Рождественский саммит 2016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236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Динамика загрузки номерного фонда </a:t>
            </a:r>
            <a:br>
              <a:rPr lang="ru-RU" dirty="0"/>
            </a:br>
            <a:r>
              <a:rPr lang="ru-RU" dirty="0"/>
              <a:t>за </a:t>
            </a:r>
            <a:r>
              <a:rPr lang="ru-RU" dirty="0" smtClean="0"/>
              <a:t>2013-2016гг.</a:t>
            </a:r>
            <a:endParaRPr lang="ru-R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871370"/>
              </p:ext>
            </p:extLst>
          </p:nvPr>
        </p:nvGraphicFramePr>
        <p:xfrm>
          <a:off x="609600" y="1425575"/>
          <a:ext cx="10979150" cy="4700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495518" y="6519672"/>
            <a:ext cx="1371600" cy="201168"/>
          </a:xfrm>
        </p:spPr>
        <p:txBody>
          <a:bodyPr/>
          <a:lstStyle/>
          <a:p>
            <a:r>
              <a:rPr lang="ru-RU" dirty="0" smtClean="0"/>
              <a:t>22 декабря</a:t>
            </a:r>
            <a:r>
              <a:rPr lang="en-US" dirty="0" smtClean="0"/>
              <a:t> 201</a:t>
            </a:r>
            <a:r>
              <a:rPr lang="ru-RU" dirty="0" smtClean="0"/>
              <a:t>6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52998" y="6519672"/>
            <a:ext cx="4581585" cy="201168"/>
          </a:xfrm>
        </p:spPr>
        <p:txBody>
          <a:bodyPr/>
          <a:lstStyle/>
          <a:p>
            <a:r>
              <a:rPr lang="ru-RU" dirty="0"/>
              <a:t>Рождественский саммит 2016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565140"/>
      </p:ext>
    </p:extLst>
  </p:cSld>
  <p:clrMapOvr>
    <a:masterClrMapping/>
  </p:clrMapOvr>
</p:sld>
</file>

<file path=ppt/theme/theme1.xml><?xml version="1.0" encoding="utf-8"?>
<a:theme xmlns:a="http://schemas.openxmlformats.org/drawingml/2006/main" name="EY widescreen presentation 2015 v1">
  <a:themeElements>
    <a:clrScheme name="Custom 2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EY widescreen presentation 2015 v1 RUS.potx" id="{D72B8505-89FE-4067-9355-92070E27C2E4}" vid="{7F1DA8C0-983F-462F-9D83-4C6579CD268F}"/>
    </a:ext>
  </a:extLst>
</a:theme>
</file>

<file path=ppt/theme/theme2.xml><?xml version="1.0" encoding="utf-8"?>
<a:theme xmlns:a="http://schemas.openxmlformats.org/drawingml/2006/main" name="EY light projection">
  <a:themeElements>
    <a:clrScheme name="Custom 1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EY widescreen presentation 2015 v1 RUS.potx" id="{D72B8505-89FE-4067-9355-92070E27C2E4}" vid="{79F92855-6156-4BBB-85A4-39836AA2513F}"/>
    </a:ext>
  </a:extLst>
</a:theme>
</file>

<file path=ppt/theme/theme3.xml><?xml version="1.0" encoding="utf-8"?>
<a:theme xmlns:a="http://schemas.openxmlformats.org/drawingml/2006/main" name="EY dark print">
  <a:themeElements>
    <a:clrScheme name="Custom 2">
      <a:dk1>
        <a:srgbClr val="FFFFFF"/>
      </a:dk1>
      <a:lt1>
        <a:srgbClr val="FFFFFF"/>
      </a:lt1>
      <a:dk2>
        <a:srgbClr val="333333"/>
      </a:dk2>
      <a:lt2>
        <a:srgbClr val="FFE60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EY widescreen presentation 2015 v1 RUS.potx" id="{D72B8505-89FE-4067-9355-92070E27C2E4}" vid="{4E29AC42-F6DF-42F9-829D-37BA8DDA5064}"/>
    </a:ext>
  </a:extLst>
</a:theme>
</file>

<file path=ppt/theme/theme4.xml><?xml version="1.0" encoding="utf-8"?>
<a:theme xmlns:a="http://schemas.openxmlformats.org/drawingml/2006/main" name="EY dark projection">
  <a:themeElements>
    <a:clrScheme name="Custom 4">
      <a:dk1>
        <a:srgbClr val="FFFFFF"/>
      </a:dk1>
      <a:lt1>
        <a:srgbClr val="FFFFFF"/>
      </a:lt1>
      <a:dk2>
        <a:srgbClr val="333333"/>
      </a:dk2>
      <a:lt2>
        <a:srgbClr val="FFD200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EY widescreen presentation 2015 v1 RUS.potx" id="{D72B8505-89FE-4067-9355-92070E27C2E4}" vid="{4F8C2055-3BDD-4BC4-8327-0EAD832AA7E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EY widescreen presentation 2015 v1 RUS</Template>
  <TotalTime>0</TotalTime>
  <Words>1708</Words>
  <Application>Microsoft Office PowerPoint</Application>
  <PresentationFormat>Произвольный</PresentationFormat>
  <Paragraphs>217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EY widescreen presentation 2015 v1</vt:lpstr>
      <vt:lpstr>EY light projection</vt:lpstr>
      <vt:lpstr>EY dark print</vt:lpstr>
      <vt:lpstr>EY dark projection</vt:lpstr>
      <vt:lpstr>Презентация PowerPoint</vt:lpstr>
      <vt:lpstr>Недвижимость Петербурга в 2016 году </vt:lpstr>
      <vt:lpstr>Недвижимость Петербурга в 2016 году</vt:lpstr>
      <vt:lpstr>Недвижимость Петербурга. Основные тенденции.</vt:lpstr>
      <vt:lpstr>Недвижимость Петербурга. Основные тенденции. Земельный рынок.</vt:lpstr>
      <vt:lpstr>Недвижимость Петербурга. Основные тенденции. Земельный рынок.</vt:lpstr>
      <vt:lpstr>Недвижимость Петербурга. Основные тенденции. Гостиницы как объекты инвестиций.</vt:lpstr>
      <vt:lpstr>Основные операционные показатели гостиниц СПБ:  2016 г. в сравнении с 2015.</vt:lpstr>
      <vt:lpstr>Динамика загрузки номерного фонда  за 2013-2016гг.</vt:lpstr>
      <vt:lpstr>Динамика ADR (руб), СПб 2013-16 гг.</vt:lpstr>
      <vt:lpstr>Отели, открытые в 2016 г., и планируемые к открытию в 2017 г. Основные ожидаемые тенденции в 2017г. </vt:lpstr>
      <vt:lpstr>Недвижимость Петербурга в 2016 году. Массовая жилая застройка.</vt:lpstr>
      <vt:lpstr>Недвижимость Петербурга. Массовая жилая застройка. Основные тенденции. *</vt:lpstr>
      <vt:lpstr>Недвижимость Петербурга в 2016 г. Торговая недвижимость.</vt:lpstr>
      <vt:lpstr>Недвижимость Петербурга в 2016 г.  Торговая недвижимость.</vt:lpstr>
      <vt:lpstr>Офисная недвижимость Петербурга в 2016 г.</vt:lpstr>
      <vt:lpstr>Презентация PowerPoint</vt:lpstr>
      <vt:lpstr>Рост локальных инвестиционных возможностей  на фоне общеэкономической рецессии </vt:lpstr>
      <vt:lpstr>Итоги и «уроки» 2016 года</vt:lpstr>
      <vt:lpstr>Контакты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2016-12-22T07:57:55Z</dcterms:created>
  <dcterms:modified xsi:type="dcterms:W3CDTF">2016-12-22T13:19:22Z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ppReportDate">
    <vt:lpwstr/>
  </property>
  <property fmtid="{D5CDD505-2E9C-101B-9397-08002B2CF9AE}" pid="3" name="WppReportVersion">
    <vt:lpwstr>Version 1.0</vt:lpwstr>
  </property>
  <property fmtid="{D5CDD505-2E9C-101B-9397-08002B2CF9AE}" pid="4" name="WppReportDraft">
    <vt:lpwstr>(Draft)</vt:lpwstr>
  </property>
  <property fmtid="{D5CDD505-2E9C-101B-9397-08002B2CF9AE}" pid="5" name="WppReportCurrencySymbol">
    <vt:lpwstr>$</vt:lpwstr>
  </property>
  <property fmtid="{D5CDD505-2E9C-101B-9397-08002B2CF9AE}" pid="6" name="WppReportDashboardTitleText">
    <vt:lpwstr>Dashboard</vt:lpwstr>
  </property>
  <property fmtid="{D5CDD505-2E9C-101B-9397-08002B2CF9AE}" pid="7" name="WppReportShortPageNumberFormat">
    <vt:lpwstr>Page &lt;#&gt;</vt:lpwstr>
  </property>
  <property fmtid="{D5CDD505-2E9C-101B-9397-08002B2CF9AE}" pid="8" name="WppReportLongPageNumberFormat">
    <vt:lpwstr>Page &lt;#&gt; of &lt;PageCount&gt;</vt:lpwstr>
  </property>
  <property fmtid="{D5CDD505-2E9C-101B-9397-08002B2CF9AE}" pid="9" name="WppReportTocTitleText">
    <vt:lpwstr>Table of contents</vt:lpwstr>
  </property>
  <property fmtid="{D5CDD505-2E9C-101B-9397-08002B2CF9AE}" pid="10" name="WppReportIsTocUpdateRecommended">
    <vt:bool>true</vt:bool>
  </property>
  <property fmtid="{D5CDD505-2E9C-101B-9397-08002B2CF9AE}" pid="11" name="WppReportPropertiesLastWrittenToDocument">
    <vt:filetime>2016-12-22T07:41:21Z</vt:filetime>
  </property>
</Properties>
</file>