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4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8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7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7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9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8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41BB-BA21-4266-A33C-C40D2CCE0BE4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C5F1-43B3-43CB-8D3B-14301C620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новогодняя сказ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" b="578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наше всё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2658" r="8672" b="21678"/>
          <a:stretch/>
        </p:blipFill>
        <p:spPr bwMode="auto">
          <a:xfrm>
            <a:off x="372979" y="118967"/>
            <a:ext cx="3056152" cy="3212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офис с людь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11" y="120316"/>
            <a:ext cx="4824663" cy="3211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166588" y="3801979"/>
            <a:ext cx="3784907" cy="2478506"/>
            <a:chOff x="5022376" y="4214861"/>
            <a:chExt cx="4121625" cy="26431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377" y="4214861"/>
              <a:ext cx="4121624" cy="264313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5022376" y="4214861"/>
              <a:ext cx="436728" cy="493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200" name="Picture 8" descr="Картинки по запросу office facad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 r="8112"/>
          <a:stretch/>
        </p:blipFill>
        <p:spPr bwMode="auto">
          <a:xfrm>
            <a:off x="129728" y="3496931"/>
            <a:ext cx="4952638" cy="3171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6311" y="94163"/>
            <a:ext cx="4189774" cy="3484319"/>
            <a:chOff x="436311" y="94163"/>
            <a:chExt cx="4189774" cy="3484319"/>
          </a:xfrm>
        </p:grpSpPr>
        <p:sp>
          <p:nvSpPr>
            <p:cNvPr id="2" name="TextBox 1"/>
            <p:cNvSpPr txBox="1"/>
            <p:nvPr/>
          </p:nvSpPr>
          <p:spPr>
            <a:xfrm>
              <a:off x="949045" y="320915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ВСТРЕЧА СТАРЫХ ДРУЗЕЙ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pic>
          <p:nvPicPr>
            <p:cNvPr id="9220" name="Picture 4" descr="Картинки по запросу москва слезам не вери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11" y="94163"/>
              <a:ext cx="4189774" cy="31423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22" name="Picture 6" descr="Картинки по запросу смех в офи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12" y="457200"/>
            <a:ext cx="4171068" cy="277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 деловая программ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1"/>
          <a:stretch/>
        </p:blipFill>
        <p:spPr bwMode="auto">
          <a:xfrm>
            <a:off x="329141" y="3627239"/>
            <a:ext cx="4404114" cy="306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No automatic alt text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93" y="3739625"/>
            <a:ext cx="4262187" cy="2841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оросята строят дом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228600"/>
            <a:ext cx="4093655" cy="28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защита русские муль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" y="3314700"/>
            <a:ext cx="9145886" cy="3418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договор долевого участ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32" y="342108"/>
            <a:ext cx="4642885" cy="2596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7" y="0"/>
            <a:ext cx="2296171" cy="3440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минстрой выве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45" y="591978"/>
            <a:ext cx="3674745" cy="244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низкая ставка по креди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78" y="120222"/>
            <a:ext cx="2942922" cy="31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ипотека прик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570"/>
            <a:ext cx="9144000" cy="348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объедин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12137"/>
          <a:stretch/>
        </p:blipFill>
        <p:spPr bwMode="auto">
          <a:xfrm>
            <a:off x="5358063" y="137161"/>
            <a:ext cx="3593432" cy="3589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хороший урожай п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1" y="3456072"/>
            <a:ext cx="5087953" cy="3340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кот из возвращения блудного попуга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 b="7382"/>
          <a:stretch/>
        </p:blipFill>
        <p:spPr bwMode="auto">
          <a:xfrm>
            <a:off x="125731" y="137161"/>
            <a:ext cx="5087953" cy="3368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кот из возвращения блудного попуг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65" y="3506004"/>
            <a:ext cx="4050235" cy="324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1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7659" y="454445"/>
            <a:ext cx="6035840" cy="2468104"/>
            <a:chOff x="187659" y="454445"/>
            <a:chExt cx="6035840" cy="2468104"/>
          </a:xfrm>
        </p:grpSpPr>
        <p:pic>
          <p:nvPicPr>
            <p:cNvPr id="4102" name="Picture 6" descr="Картинки по запросу кубик рубика собранны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077" y="454445"/>
              <a:ext cx="2663422" cy="2468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Картинки по запросу кубик рубика вектор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59" y="454445"/>
              <a:ext cx="2177895" cy="2288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трелка вправо 1"/>
            <p:cNvSpPr/>
            <p:nvPr/>
          </p:nvSpPr>
          <p:spPr>
            <a:xfrm>
              <a:off x="2545290" y="1149644"/>
              <a:ext cx="1187116" cy="8983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4" descr="http://topdialog.ru/wp-content/uploads/2013/03/%D0%9A%D0%93%D0%90-e13645673066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7494" r="13623" b="11129"/>
          <a:stretch/>
        </p:blipFill>
        <p:spPr bwMode="auto">
          <a:xfrm>
            <a:off x="5481335" y="3955763"/>
            <a:ext cx="3506254" cy="271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сказочный город рисуно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8"/>
          <a:stretch/>
        </p:blipFill>
        <p:spPr bwMode="auto">
          <a:xfrm>
            <a:off x="133939" y="3570752"/>
            <a:ext cx="5130777" cy="3071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правила хорошего тона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09" y="237374"/>
            <a:ext cx="2222661" cy="33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архитектура сп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550091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Картинки по запросу зоны охраняемого природного ландшафта сп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21624"/>
            <a:ext cx="5540991" cy="2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маскаро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r="40158"/>
          <a:stretch/>
        </p:blipFill>
        <p:spPr bwMode="auto">
          <a:xfrm>
            <a:off x="5534526" y="0"/>
            <a:ext cx="3621506" cy="689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онкурс крас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" y="185326"/>
            <a:ext cx="4358396" cy="29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архитектор из мульти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9"/>
          <a:stretch/>
        </p:blipFill>
        <p:spPr bwMode="auto">
          <a:xfrm>
            <a:off x="4607259" y="185326"/>
            <a:ext cx="4476583" cy="29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широкий поя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/>
          <a:stretch/>
        </p:blipFill>
        <p:spPr bwMode="auto">
          <a:xfrm>
            <a:off x="141417" y="3280360"/>
            <a:ext cx="3086100" cy="3232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5192" y="3639552"/>
            <a:ext cx="5768650" cy="251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worldtravelawards.com/images/photos/257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2425" y="3176335"/>
            <a:ext cx="5122731" cy="36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Картинки по запросу кга санкт-петербург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"/>
            <a:ext cx="4960722" cy="31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Картинки по запросу санкт-петербург туристическая столица мир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176336"/>
            <a:ext cx="4042426" cy="3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Картинки по запросу санкт-петербург туристическая столица мир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5565"/>
          <a:stretch/>
        </p:blipFill>
        <p:spPr bwMode="auto">
          <a:xfrm>
            <a:off x="4960722" y="-2"/>
            <a:ext cx="4183278" cy="31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открыт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/>
          <a:stretch/>
        </p:blipFill>
        <p:spPr bwMode="auto">
          <a:xfrm>
            <a:off x="257101" y="3680976"/>
            <a:ext cx="3340340" cy="29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lternate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2" y="3644877"/>
            <a:ext cx="5546558" cy="3177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леопольд едет по дорог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/>
          <a:stretch/>
        </p:blipFill>
        <p:spPr bwMode="auto">
          <a:xfrm>
            <a:off x="0" y="70371"/>
            <a:ext cx="4103875" cy="354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оплата проез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/>
          <a:stretch/>
        </p:blipFill>
        <p:spPr bwMode="auto">
          <a:xfrm>
            <a:off x="4251528" y="140742"/>
            <a:ext cx="4892472" cy="3399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Буторина Евгения Викторовна</dc:creator>
  <cp:lastModifiedBy>Буторина Евгения Викторовна</cp:lastModifiedBy>
  <cp:revision>12</cp:revision>
  <cp:lastPrinted>2016-12-21T14:09:07Z</cp:lastPrinted>
  <dcterms:created xsi:type="dcterms:W3CDTF">2016-12-21T12:48:01Z</dcterms:created>
  <dcterms:modified xsi:type="dcterms:W3CDTF">2016-12-21T15:13:35Z</dcterms:modified>
</cp:coreProperties>
</file>