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05" r:id="rId3"/>
    <p:sldId id="302" r:id="rId4"/>
    <p:sldId id="300" r:id="rId5"/>
    <p:sldId id="296" r:id="rId6"/>
    <p:sldId id="297" r:id="rId7"/>
    <p:sldId id="298" r:id="rId8"/>
    <p:sldId id="306" r:id="rId9"/>
    <p:sldId id="301" r:id="rId10"/>
    <p:sldId id="304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D"/>
    <a:srgbClr val="FFFFFF"/>
    <a:srgbClr val="1C4968"/>
    <a:srgbClr val="A8B0C5"/>
    <a:srgbClr val="F8E19D"/>
    <a:srgbClr val="ED1848"/>
    <a:srgbClr val="3F686B"/>
    <a:srgbClr val="A9C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60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4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fsvrspb16\setevaya\MARKETING\PR\PR_Olga\&#1052;&#1077;&#1088;&#1086;&#1087;&#1088;&#1080;&#1103;&#1090;&#1080;&#1103;\&#1050;&#1086;&#1087;&#1080;&#1103;%20&#1091;&#1088;&#1073;&#1072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Лист1!$A$26:$A$30</c:f>
              <c:strCache>
                <c:ptCount val="5"/>
                <c:pt idx="0">
                  <c:v>Четная сторона кан.Грибоедова 
(частично пешеходная)</c:v>
                </c:pt>
                <c:pt idx="1">
                  <c:v>М.Садовая ул.</c:v>
                </c:pt>
                <c:pt idx="2">
                  <c:v>6-7 линии В.О. </c:v>
                </c:pt>
                <c:pt idx="3">
                  <c:v>Тележный пер.</c:v>
                </c:pt>
                <c:pt idx="4">
                  <c:v>М.Конюшенная ул.</c:v>
                </c:pt>
              </c:strCache>
            </c:strRef>
          </c:cat>
          <c:val>
            <c:numRef>
              <c:f>Лист1!$B$26:$B$30</c:f>
              <c:numCache>
                <c:formatCode>0%</c:formatCode>
                <c:ptCount val="5"/>
                <c:pt idx="0">
                  <c:v>0.7</c:v>
                </c:pt>
                <c:pt idx="1">
                  <c:v>0.68</c:v>
                </c:pt>
                <c:pt idx="2">
                  <c:v>0.51</c:v>
                </c:pt>
                <c:pt idx="3">
                  <c:v>0.48</c:v>
                </c:pt>
                <c:pt idx="4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21360328"/>
        <c:axId val="321363856"/>
      </c:barChart>
      <c:valAx>
        <c:axId val="321363856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21360328"/>
        <c:crosses val="autoZero"/>
        <c:crossBetween val="between"/>
      </c:valAx>
      <c:catAx>
        <c:axId val="3213603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213638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7D30B-1781-499C-A76E-4F97286D841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4BBC8EF-9913-46DF-AE46-2EAB57663045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50020E71-5A67-4973-A2FB-1D9F511032DD}" type="parTrans" cxnId="{06A46A3F-15C8-4224-ADF4-BB2A16B23498}">
      <dgm:prSet/>
      <dgm:spPr/>
      <dgm:t>
        <a:bodyPr/>
        <a:lstStyle/>
        <a:p>
          <a:endParaRPr lang="ru-RU"/>
        </a:p>
      </dgm:t>
    </dgm:pt>
    <dgm:pt modelId="{138C1C13-AE96-4A61-9F2E-9162E5AE03F6}" type="sibTrans" cxnId="{06A46A3F-15C8-4224-ADF4-BB2A16B23498}">
      <dgm:prSet/>
      <dgm:spPr/>
      <dgm:t>
        <a:bodyPr/>
        <a:lstStyle/>
        <a:p>
          <a:endParaRPr lang="ru-RU"/>
        </a:p>
      </dgm:t>
    </dgm:pt>
    <dgm:pt modelId="{D976EF55-05E8-4A26-8002-72B326C19E14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EFCE66DF-69FF-45F4-8D8B-C57162A822AC}" type="parTrans" cxnId="{41C65C3E-9F11-4461-A7BB-D1A9ECF3D1F7}">
      <dgm:prSet/>
      <dgm:spPr/>
      <dgm:t>
        <a:bodyPr/>
        <a:lstStyle/>
        <a:p>
          <a:endParaRPr lang="ru-RU"/>
        </a:p>
      </dgm:t>
    </dgm:pt>
    <dgm:pt modelId="{387D2AE4-4F2A-4737-A545-BD020C244701}" type="sibTrans" cxnId="{41C65C3E-9F11-4461-A7BB-D1A9ECF3D1F7}">
      <dgm:prSet/>
      <dgm:spPr/>
      <dgm:t>
        <a:bodyPr/>
        <a:lstStyle/>
        <a:p>
          <a:endParaRPr lang="ru-RU"/>
        </a:p>
      </dgm:t>
    </dgm:pt>
    <dgm:pt modelId="{A9660D32-BB9A-402D-8FD7-139B3A722533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5BB88CDE-500C-4421-A0F6-D6E0E94D1F99}" type="parTrans" cxnId="{2C0B5A58-A05F-4CD3-8ECD-767BE7A20CE3}">
      <dgm:prSet/>
      <dgm:spPr/>
      <dgm:t>
        <a:bodyPr/>
        <a:lstStyle/>
        <a:p>
          <a:endParaRPr lang="ru-RU"/>
        </a:p>
      </dgm:t>
    </dgm:pt>
    <dgm:pt modelId="{036D54D1-5171-44DF-A9CE-BD163882C343}" type="sibTrans" cxnId="{2C0B5A58-A05F-4CD3-8ECD-767BE7A20CE3}">
      <dgm:prSet/>
      <dgm:spPr/>
      <dgm:t>
        <a:bodyPr/>
        <a:lstStyle/>
        <a:p>
          <a:endParaRPr lang="ru-RU"/>
        </a:p>
      </dgm:t>
    </dgm:pt>
    <dgm:pt modelId="{9F05C19F-0DDA-4EC1-B070-482213D7CE16}" type="pres">
      <dgm:prSet presAssocID="{3F47D30B-1781-499C-A76E-4F97286D8414}" presName="Name0" presStyleCnt="0">
        <dgm:presLayoutVars>
          <dgm:dir/>
          <dgm:animLvl val="lvl"/>
          <dgm:resizeHandles val="exact"/>
        </dgm:presLayoutVars>
      </dgm:prSet>
      <dgm:spPr/>
    </dgm:pt>
    <dgm:pt modelId="{3B698DD4-4EC5-460C-88D7-6EABF80E3C30}" type="pres">
      <dgm:prSet presAssocID="{94BBC8EF-9913-46DF-AE46-2EAB57663045}" presName="Name8" presStyleCnt="0"/>
      <dgm:spPr/>
    </dgm:pt>
    <dgm:pt modelId="{FB840B2D-9ED0-4B60-AFF3-7DF8BD860EC3}" type="pres">
      <dgm:prSet presAssocID="{94BBC8EF-9913-46DF-AE46-2EAB5766304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D7B73-5D74-4701-A2B6-AF7C15B05E3D}" type="pres">
      <dgm:prSet presAssocID="{94BBC8EF-9913-46DF-AE46-2EAB576630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FF52E-BEEA-4FEC-AEBB-73F9A0C0526C}" type="pres">
      <dgm:prSet presAssocID="{D976EF55-05E8-4A26-8002-72B326C19E14}" presName="Name8" presStyleCnt="0"/>
      <dgm:spPr/>
    </dgm:pt>
    <dgm:pt modelId="{3CE5F347-B0AE-4BA3-BB7E-47758625A78B}" type="pres">
      <dgm:prSet presAssocID="{D976EF55-05E8-4A26-8002-72B326C19E1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C777A-C5A3-4DCB-907A-BCC5BD866ABD}" type="pres">
      <dgm:prSet presAssocID="{D976EF55-05E8-4A26-8002-72B326C19E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8316F-038D-49FC-83B7-C02E3FEE26FC}" type="pres">
      <dgm:prSet presAssocID="{A9660D32-BB9A-402D-8FD7-139B3A722533}" presName="Name8" presStyleCnt="0"/>
      <dgm:spPr/>
    </dgm:pt>
    <dgm:pt modelId="{AAB6A142-71CC-40DC-800A-488E19CF56A1}" type="pres">
      <dgm:prSet presAssocID="{A9660D32-BB9A-402D-8FD7-139B3A72253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13934-7738-4D42-B863-049FC91AC8BE}" type="pres">
      <dgm:prSet presAssocID="{A9660D32-BB9A-402D-8FD7-139B3A7225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06EC2-9A18-472E-82E7-5D5A895CF139}" type="presOf" srcId="{D976EF55-05E8-4A26-8002-72B326C19E14}" destId="{AA3C777A-C5A3-4DCB-907A-BCC5BD866ABD}" srcOrd="1" destOrd="0" presId="urn:microsoft.com/office/officeart/2005/8/layout/pyramid1"/>
    <dgm:cxn modelId="{06823D7F-2A9D-4929-9177-1FB9FAE1BCFB}" type="presOf" srcId="{A9660D32-BB9A-402D-8FD7-139B3A722533}" destId="{AAB6A142-71CC-40DC-800A-488E19CF56A1}" srcOrd="0" destOrd="0" presId="urn:microsoft.com/office/officeart/2005/8/layout/pyramid1"/>
    <dgm:cxn modelId="{A22A6380-A3CD-4DAB-BC50-8A7DEF78F392}" type="presOf" srcId="{D976EF55-05E8-4A26-8002-72B326C19E14}" destId="{3CE5F347-B0AE-4BA3-BB7E-47758625A78B}" srcOrd="0" destOrd="0" presId="urn:microsoft.com/office/officeart/2005/8/layout/pyramid1"/>
    <dgm:cxn modelId="{41C65C3E-9F11-4461-A7BB-D1A9ECF3D1F7}" srcId="{3F47D30B-1781-499C-A76E-4F97286D8414}" destId="{D976EF55-05E8-4A26-8002-72B326C19E14}" srcOrd="1" destOrd="0" parTransId="{EFCE66DF-69FF-45F4-8D8B-C57162A822AC}" sibTransId="{387D2AE4-4F2A-4737-A545-BD020C244701}"/>
    <dgm:cxn modelId="{E00B6AB2-AC65-447C-8DAC-C259E32AB721}" type="presOf" srcId="{3F47D30B-1781-499C-A76E-4F97286D8414}" destId="{9F05C19F-0DDA-4EC1-B070-482213D7CE16}" srcOrd="0" destOrd="0" presId="urn:microsoft.com/office/officeart/2005/8/layout/pyramid1"/>
    <dgm:cxn modelId="{E0559B1A-1605-4269-9FA8-EF6F2A899D84}" type="presOf" srcId="{A9660D32-BB9A-402D-8FD7-139B3A722533}" destId="{6E313934-7738-4D42-B863-049FC91AC8BE}" srcOrd="1" destOrd="0" presId="urn:microsoft.com/office/officeart/2005/8/layout/pyramid1"/>
    <dgm:cxn modelId="{06A46A3F-15C8-4224-ADF4-BB2A16B23498}" srcId="{3F47D30B-1781-499C-A76E-4F97286D8414}" destId="{94BBC8EF-9913-46DF-AE46-2EAB57663045}" srcOrd="0" destOrd="0" parTransId="{50020E71-5A67-4973-A2FB-1D9F511032DD}" sibTransId="{138C1C13-AE96-4A61-9F2E-9162E5AE03F6}"/>
    <dgm:cxn modelId="{2C0B5A58-A05F-4CD3-8ECD-767BE7A20CE3}" srcId="{3F47D30B-1781-499C-A76E-4F97286D8414}" destId="{A9660D32-BB9A-402D-8FD7-139B3A722533}" srcOrd="2" destOrd="0" parTransId="{5BB88CDE-500C-4421-A0F6-D6E0E94D1F99}" sibTransId="{036D54D1-5171-44DF-A9CE-BD163882C343}"/>
    <dgm:cxn modelId="{760E9361-05D3-47FF-86E1-D4317C7C91E0}" type="presOf" srcId="{94BBC8EF-9913-46DF-AE46-2EAB57663045}" destId="{FB840B2D-9ED0-4B60-AFF3-7DF8BD860EC3}" srcOrd="0" destOrd="0" presId="urn:microsoft.com/office/officeart/2005/8/layout/pyramid1"/>
    <dgm:cxn modelId="{6C912868-674A-4DDE-9C40-682497AE339B}" type="presOf" srcId="{94BBC8EF-9913-46DF-AE46-2EAB57663045}" destId="{13FD7B73-5D74-4701-A2B6-AF7C15B05E3D}" srcOrd="1" destOrd="0" presId="urn:microsoft.com/office/officeart/2005/8/layout/pyramid1"/>
    <dgm:cxn modelId="{17B9F1F4-EA64-4476-96E8-22BF2FAFC51E}" type="presParOf" srcId="{9F05C19F-0DDA-4EC1-B070-482213D7CE16}" destId="{3B698DD4-4EC5-460C-88D7-6EABF80E3C30}" srcOrd="0" destOrd="0" presId="urn:microsoft.com/office/officeart/2005/8/layout/pyramid1"/>
    <dgm:cxn modelId="{2CC6D552-249E-4C03-B546-009C179A8B63}" type="presParOf" srcId="{3B698DD4-4EC5-460C-88D7-6EABF80E3C30}" destId="{FB840B2D-9ED0-4B60-AFF3-7DF8BD860EC3}" srcOrd="0" destOrd="0" presId="urn:microsoft.com/office/officeart/2005/8/layout/pyramid1"/>
    <dgm:cxn modelId="{C918B1D3-1B5A-485A-A8C2-F21F78F3D757}" type="presParOf" srcId="{3B698DD4-4EC5-460C-88D7-6EABF80E3C30}" destId="{13FD7B73-5D74-4701-A2B6-AF7C15B05E3D}" srcOrd="1" destOrd="0" presId="urn:microsoft.com/office/officeart/2005/8/layout/pyramid1"/>
    <dgm:cxn modelId="{801EA380-B159-4C34-9A3B-257662E581F2}" type="presParOf" srcId="{9F05C19F-0DDA-4EC1-B070-482213D7CE16}" destId="{893FF52E-BEEA-4FEC-AEBB-73F9A0C0526C}" srcOrd="1" destOrd="0" presId="urn:microsoft.com/office/officeart/2005/8/layout/pyramid1"/>
    <dgm:cxn modelId="{68BF0B2E-1D77-4002-BCD3-7B48A530B3E2}" type="presParOf" srcId="{893FF52E-BEEA-4FEC-AEBB-73F9A0C0526C}" destId="{3CE5F347-B0AE-4BA3-BB7E-47758625A78B}" srcOrd="0" destOrd="0" presId="urn:microsoft.com/office/officeart/2005/8/layout/pyramid1"/>
    <dgm:cxn modelId="{A1786FFF-AE04-4422-8A9D-F61C7CCD7467}" type="presParOf" srcId="{893FF52E-BEEA-4FEC-AEBB-73F9A0C0526C}" destId="{AA3C777A-C5A3-4DCB-907A-BCC5BD866ABD}" srcOrd="1" destOrd="0" presId="urn:microsoft.com/office/officeart/2005/8/layout/pyramid1"/>
    <dgm:cxn modelId="{007777AC-6F3A-42EE-ACF4-EFE8E9F0946B}" type="presParOf" srcId="{9F05C19F-0DDA-4EC1-B070-482213D7CE16}" destId="{8F18316F-038D-49FC-83B7-C02E3FEE26FC}" srcOrd="2" destOrd="0" presId="urn:microsoft.com/office/officeart/2005/8/layout/pyramid1"/>
    <dgm:cxn modelId="{3CBA9A7A-BE02-46DE-AF0E-3F44DE38449E}" type="presParOf" srcId="{8F18316F-038D-49FC-83B7-C02E3FEE26FC}" destId="{AAB6A142-71CC-40DC-800A-488E19CF56A1}" srcOrd="0" destOrd="0" presId="urn:microsoft.com/office/officeart/2005/8/layout/pyramid1"/>
    <dgm:cxn modelId="{99940336-0116-4EB7-96C5-CBD5A9BCFA1F}" type="presParOf" srcId="{8F18316F-038D-49FC-83B7-C02E3FEE26FC}" destId="{6E313934-7738-4D42-B863-049FC91AC8B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7D30B-1781-499C-A76E-4F97286D841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4BBC8EF-9913-46DF-AE46-2EAB57663045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50020E71-5A67-4973-A2FB-1D9F511032DD}" type="parTrans" cxnId="{06A46A3F-15C8-4224-ADF4-BB2A16B23498}">
      <dgm:prSet/>
      <dgm:spPr/>
      <dgm:t>
        <a:bodyPr/>
        <a:lstStyle/>
        <a:p>
          <a:endParaRPr lang="ru-RU"/>
        </a:p>
      </dgm:t>
    </dgm:pt>
    <dgm:pt modelId="{138C1C13-AE96-4A61-9F2E-9162E5AE03F6}" type="sibTrans" cxnId="{06A46A3F-15C8-4224-ADF4-BB2A16B23498}">
      <dgm:prSet/>
      <dgm:spPr/>
      <dgm:t>
        <a:bodyPr/>
        <a:lstStyle/>
        <a:p>
          <a:endParaRPr lang="ru-RU"/>
        </a:p>
      </dgm:t>
    </dgm:pt>
    <dgm:pt modelId="{D976EF55-05E8-4A26-8002-72B326C19E14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EFCE66DF-69FF-45F4-8D8B-C57162A822AC}" type="parTrans" cxnId="{41C65C3E-9F11-4461-A7BB-D1A9ECF3D1F7}">
      <dgm:prSet/>
      <dgm:spPr/>
      <dgm:t>
        <a:bodyPr/>
        <a:lstStyle/>
        <a:p>
          <a:endParaRPr lang="ru-RU"/>
        </a:p>
      </dgm:t>
    </dgm:pt>
    <dgm:pt modelId="{387D2AE4-4F2A-4737-A545-BD020C244701}" type="sibTrans" cxnId="{41C65C3E-9F11-4461-A7BB-D1A9ECF3D1F7}">
      <dgm:prSet/>
      <dgm:spPr/>
      <dgm:t>
        <a:bodyPr/>
        <a:lstStyle/>
        <a:p>
          <a:endParaRPr lang="ru-RU"/>
        </a:p>
      </dgm:t>
    </dgm:pt>
    <dgm:pt modelId="{A9660D32-BB9A-402D-8FD7-139B3A722533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5BB88CDE-500C-4421-A0F6-D6E0E94D1F99}" type="parTrans" cxnId="{2C0B5A58-A05F-4CD3-8ECD-767BE7A20CE3}">
      <dgm:prSet/>
      <dgm:spPr/>
      <dgm:t>
        <a:bodyPr/>
        <a:lstStyle/>
        <a:p>
          <a:endParaRPr lang="ru-RU"/>
        </a:p>
      </dgm:t>
    </dgm:pt>
    <dgm:pt modelId="{036D54D1-5171-44DF-A9CE-BD163882C343}" type="sibTrans" cxnId="{2C0B5A58-A05F-4CD3-8ECD-767BE7A20CE3}">
      <dgm:prSet/>
      <dgm:spPr/>
      <dgm:t>
        <a:bodyPr/>
        <a:lstStyle/>
        <a:p>
          <a:endParaRPr lang="ru-RU"/>
        </a:p>
      </dgm:t>
    </dgm:pt>
    <dgm:pt modelId="{9F05C19F-0DDA-4EC1-B070-482213D7CE16}" type="pres">
      <dgm:prSet presAssocID="{3F47D30B-1781-499C-A76E-4F97286D8414}" presName="Name0" presStyleCnt="0">
        <dgm:presLayoutVars>
          <dgm:dir/>
          <dgm:animLvl val="lvl"/>
          <dgm:resizeHandles val="exact"/>
        </dgm:presLayoutVars>
      </dgm:prSet>
      <dgm:spPr/>
    </dgm:pt>
    <dgm:pt modelId="{3B698DD4-4EC5-460C-88D7-6EABF80E3C30}" type="pres">
      <dgm:prSet presAssocID="{94BBC8EF-9913-46DF-AE46-2EAB57663045}" presName="Name8" presStyleCnt="0"/>
      <dgm:spPr/>
    </dgm:pt>
    <dgm:pt modelId="{FB840B2D-9ED0-4B60-AFF3-7DF8BD860EC3}" type="pres">
      <dgm:prSet presAssocID="{94BBC8EF-9913-46DF-AE46-2EAB5766304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D7B73-5D74-4701-A2B6-AF7C15B05E3D}" type="pres">
      <dgm:prSet presAssocID="{94BBC8EF-9913-46DF-AE46-2EAB576630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FF52E-BEEA-4FEC-AEBB-73F9A0C0526C}" type="pres">
      <dgm:prSet presAssocID="{D976EF55-05E8-4A26-8002-72B326C19E14}" presName="Name8" presStyleCnt="0"/>
      <dgm:spPr/>
    </dgm:pt>
    <dgm:pt modelId="{3CE5F347-B0AE-4BA3-BB7E-47758625A78B}" type="pres">
      <dgm:prSet presAssocID="{D976EF55-05E8-4A26-8002-72B326C19E1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C777A-C5A3-4DCB-907A-BCC5BD866ABD}" type="pres">
      <dgm:prSet presAssocID="{D976EF55-05E8-4A26-8002-72B326C19E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8316F-038D-49FC-83B7-C02E3FEE26FC}" type="pres">
      <dgm:prSet presAssocID="{A9660D32-BB9A-402D-8FD7-139B3A722533}" presName="Name8" presStyleCnt="0"/>
      <dgm:spPr/>
    </dgm:pt>
    <dgm:pt modelId="{AAB6A142-71CC-40DC-800A-488E19CF56A1}" type="pres">
      <dgm:prSet presAssocID="{A9660D32-BB9A-402D-8FD7-139B3A72253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13934-7738-4D42-B863-049FC91AC8BE}" type="pres">
      <dgm:prSet presAssocID="{A9660D32-BB9A-402D-8FD7-139B3A7225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0CE21-A90A-44B7-BF27-4BD6623155C4}" type="presOf" srcId="{A9660D32-BB9A-402D-8FD7-139B3A722533}" destId="{AAB6A142-71CC-40DC-800A-488E19CF56A1}" srcOrd="0" destOrd="0" presId="urn:microsoft.com/office/officeart/2005/8/layout/pyramid1"/>
    <dgm:cxn modelId="{220E1DF8-83AF-46D7-85D1-768A536443BB}" type="presOf" srcId="{A9660D32-BB9A-402D-8FD7-139B3A722533}" destId="{6E313934-7738-4D42-B863-049FC91AC8BE}" srcOrd="1" destOrd="0" presId="urn:microsoft.com/office/officeart/2005/8/layout/pyramid1"/>
    <dgm:cxn modelId="{F78ECC74-DD83-4913-AC3E-32BEE487582D}" type="presOf" srcId="{94BBC8EF-9913-46DF-AE46-2EAB57663045}" destId="{FB840B2D-9ED0-4B60-AFF3-7DF8BD860EC3}" srcOrd="0" destOrd="0" presId="urn:microsoft.com/office/officeart/2005/8/layout/pyramid1"/>
    <dgm:cxn modelId="{0D5DC99A-D8F7-42CD-A90C-923FC2C20457}" type="presOf" srcId="{3F47D30B-1781-499C-A76E-4F97286D8414}" destId="{9F05C19F-0DDA-4EC1-B070-482213D7CE16}" srcOrd="0" destOrd="0" presId="urn:microsoft.com/office/officeart/2005/8/layout/pyramid1"/>
    <dgm:cxn modelId="{41C65C3E-9F11-4461-A7BB-D1A9ECF3D1F7}" srcId="{3F47D30B-1781-499C-A76E-4F97286D8414}" destId="{D976EF55-05E8-4A26-8002-72B326C19E14}" srcOrd="1" destOrd="0" parTransId="{EFCE66DF-69FF-45F4-8D8B-C57162A822AC}" sibTransId="{387D2AE4-4F2A-4737-A545-BD020C244701}"/>
    <dgm:cxn modelId="{06A46A3F-15C8-4224-ADF4-BB2A16B23498}" srcId="{3F47D30B-1781-499C-A76E-4F97286D8414}" destId="{94BBC8EF-9913-46DF-AE46-2EAB57663045}" srcOrd="0" destOrd="0" parTransId="{50020E71-5A67-4973-A2FB-1D9F511032DD}" sibTransId="{138C1C13-AE96-4A61-9F2E-9162E5AE03F6}"/>
    <dgm:cxn modelId="{2C0B5A58-A05F-4CD3-8ECD-767BE7A20CE3}" srcId="{3F47D30B-1781-499C-A76E-4F97286D8414}" destId="{A9660D32-BB9A-402D-8FD7-139B3A722533}" srcOrd="2" destOrd="0" parTransId="{5BB88CDE-500C-4421-A0F6-D6E0E94D1F99}" sibTransId="{036D54D1-5171-44DF-A9CE-BD163882C343}"/>
    <dgm:cxn modelId="{D179806D-5F84-4B84-A3E6-E80F1A9F1155}" type="presOf" srcId="{94BBC8EF-9913-46DF-AE46-2EAB57663045}" destId="{13FD7B73-5D74-4701-A2B6-AF7C15B05E3D}" srcOrd="1" destOrd="0" presId="urn:microsoft.com/office/officeart/2005/8/layout/pyramid1"/>
    <dgm:cxn modelId="{CDC1C7E8-1837-414F-8CC3-B6BFACEEDAE8}" type="presOf" srcId="{D976EF55-05E8-4A26-8002-72B326C19E14}" destId="{AA3C777A-C5A3-4DCB-907A-BCC5BD866ABD}" srcOrd="1" destOrd="0" presId="urn:microsoft.com/office/officeart/2005/8/layout/pyramid1"/>
    <dgm:cxn modelId="{DD21E674-5C55-4B67-B9F1-A33B672BA6BF}" type="presOf" srcId="{D976EF55-05E8-4A26-8002-72B326C19E14}" destId="{3CE5F347-B0AE-4BA3-BB7E-47758625A78B}" srcOrd="0" destOrd="0" presId="urn:microsoft.com/office/officeart/2005/8/layout/pyramid1"/>
    <dgm:cxn modelId="{E762EF1F-3A4F-44B4-9590-2765315B7E65}" type="presParOf" srcId="{9F05C19F-0DDA-4EC1-B070-482213D7CE16}" destId="{3B698DD4-4EC5-460C-88D7-6EABF80E3C30}" srcOrd="0" destOrd="0" presId="urn:microsoft.com/office/officeart/2005/8/layout/pyramid1"/>
    <dgm:cxn modelId="{33B1AC42-F47E-43EF-BA2B-119D7C3985A7}" type="presParOf" srcId="{3B698DD4-4EC5-460C-88D7-6EABF80E3C30}" destId="{FB840B2D-9ED0-4B60-AFF3-7DF8BD860EC3}" srcOrd="0" destOrd="0" presId="urn:microsoft.com/office/officeart/2005/8/layout/pyramid1"/>
    <dgm:cxn modelId="{8E127AC4-BAAD-4533-8400-10F5B7A9A42B}" type="presParOf" srcId="{3B698DD4-4EC5-460C-88D7-6EABF80E3C30}" destId="{13FD7B73-5D74-4701-A2B6-AF7C15B05E3D}" srcOrd="1" destOrd="0" presId="urn:microsoft.com/office/officeart/2005/8/layout/pyramid1"/>
    <dgm:cxn modelId="{23E50640-E517-4FAE-B1D0-4D48E9520DA1}" type="presParOf" srcId="{9F05C19F-0DDA-4EC1-B070-482213D7CE16}" destId="{893FF52E-BEEA-4FEC-AEBB-73F9A0C0526C}" srcOrd="1" destOrd="0" presId="urn:microsoft.com/office/officeart/2005/8/layout/pyramid1"/>
    <dgm:cxn modelId="{7AEDD425-2843-4C71-B730-A449F7A349E8}" type="presParOf" srcId="{893FF52E-BEEA-4FEC-AEBB-73F9A0C0526C}" destId="{3CE5F347-B0AE-4BA3-BB7E-47758625A78B}" srcOrd="0" destOrd="0" presId="urn:microsoft.com/office/officeart/2005/8/layout/pyramid1"/>
    <dgm:cxn modelId="{8DEE6C18-7782-42F0-B661-2D3BCFC9F6FA}" type="presParOf" srcId="{893FF52E-BEEA-4FEC-AEBB-73F9A0C0526C}" destId="{AA3C777A-C5A3-4DCB-907A-BCC5BD866ABD}" srcOrd="1" destOrd="0" presId="urn:microsoft.com/office/officeart/2005/8/layout/pyramid1"/>
    <dgm:cxn modelId="{C3E7CE82-9B64-4EA5-92BF-5208F1DA6E31}" type="presParOf" srcId="{9F05C19F-0DDA-4EC1-B070-482213D7CE16}" destId="{8F18316F-038D-49FC-83B7-C02E3FEE26FC}" srcOrd="2" destOrd="0" presId="urn:microsoft.com/office/officeart/2005/8/layout/pyramid1"/>
    <dgm:cxn modelId="{63C66EF9-CD07-47C9-8B35-9B6CD8054C18}" type="presParOf" srcId="{8F18316F-038D-49FC-83B7-C02E3FEE26FC}" destId="{AAB6A142-71CC-40DC-800A-488E19CF56A1}" srcOrd="0" destOrd="0" presId="urn:microsoft.com/office/officeart/2005/8/layout/pyramid1"/>
    <dgm:cxn modelId="{E95BC29E-163E-42B2-BFF3-3053C17115A2}" type="presParOf" srcId="{8F18316F-038D-49FC-83B7-C02E3FEE26FC}" destId="{6E313934-7738-4D42-B863-049FC91AC8B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91798-8CD5-4D3D-A34A-CD977FB3E81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5920-B611-4C6A-9F74-116DF054C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6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bg>
      <p:bgPr>
        <a:solidFill>
          <a:srgbClr val="A8B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9" y="3429000"/>
            <a:ext cx="6912000" cy="18716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3200" b="1">
                <a:solidFill>
                  <a:srgbClr val="F8E19D"/>
                </a:solidFill>
              </a:defRPr>
            </a:lvl1pPr>
            <a:lvl2pPr marL="0" indent="0">
              <a:spcBef>
                <a:spcPts val="60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/>
            </a:lvl4pPr>
            <a:lvl5pPr marL="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171373" cy="4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6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68313" y="1268413"/>
            <a:ext cx="8207375" cy="475297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784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Рисунок 12"/>
          <p:cNvSpPr>
            <a:spLocks noGrp="1"/>
          </p:cNvSpPr>
          <p:nvPr>
            <p:ph type="pic" sz="quarter" idx="19"/>
          </p:nvPr>
        </p:nvSpPr>
        <p:spPr>
          <a:xfrm>
            <a:off x="346976" y="1412776"/>
            <a:ext cx="4032449" cy="40682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Таблица 16"/>
          <p:cNvSpPr>
            <a:spLocks noGrp="1"/>
          </p:cNvSpPr>
          <p:nvPr>
            <p:ph type="tbl" sz="quarter" idx="14"/>
          </p:nvPr>
        </p:nvSpPr>
        <p:spPr>
          <a:xfrm>
            <a:off x="4860033" y="1844675"/>
            <a:ext cx="3960118" cy="4105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3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bg>
      <p:bgPr>
        <a:solidFill>
          <a:srgbClr val="1C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46975" y="3170992"/>
            <a:ext cx="2928881" cy="641574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346977" y="1484784"/>
            <a:ext cx="2928880" cy="1686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2"/>
          </p:nvPr>
        </p:nvSpPr>
        <p:spPr>
          <a:xfrm>
            <a:off x="3563886" y="3170992"/>
            <a:ext cx="2928881" cy="641574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3"/>
          </p:nvPr>
        </p:nvSpPr>
        <p:spPr>
          <a:xfrm>
            <a:off x="3563888" y="1484784"/>
            <a:ext cx="2928880" cy="1686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4"/>
          </p:nvPr>
        </p:nvSpPr>
        <p:spPr>
          <a:xfrm>
            <a:off x="346973" y="5919020"/>
            <a:ext cx="2928881" cy="641574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5"/>
          </p:nvPr>
        </p:nvSpPr>
        <p:spPr>
          <a:xfrm>
            <a:off x="346975" y="4221088"/>
            <a:ext cx="2928880" cy="1686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/>
          </p:nvPr>
        </p:nvSpPr>
        <p:spPr>
          <a:xfrm>
            <a:off x="3563884" y="5919020"/>
            <a:ext cx="2928881" cy="641574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7"/>
          </p:nvPr>
        </p:nvSpPr>
        <p:spPr>
          <a:xfrm>
            <a:off x="3563886" y="4221088"/>
            <a:ext cx="2928880" cy="1686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2299"/>
            <a:ext cx="2466266" cy="6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2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7544" y="215584"/>
            <a:ext cx="8229600" cy="80557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0" y="1052736"/>
            <a:ext cx="9143999" cy="58052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1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976" y="116632"/>
            <a:ext cx="8229600" cy="805576"/>
          </a:xfrm>
        </p:spPr>
        <p:txBody>
          <a:bodyPr/>
          <a:lstStyle>
            <a:lvl1pPr>
              <a:lnSpc>
                <a:spcPts val="32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976" y="116632"/>
            <a:ext cx="8229600" cy="805576"/>
          </a:xfrm>
        </p:spPr>
        <p:txBody>
          <a:bodyPr/>
          <a:lstStyle>
            <a:lvl1pPr>
              <a:lnSpc>
                <a:spcPts val="32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54777" y="1556792"/>
            <a:ext cx="2952750" cy="18002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3815705" y="1556792"/>
            <a:ext cx="2952750" cy="18002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/>
          </p:nvPr>
        </p:nvSpPr>
        <p:spPr>
          <a:xfrm>
            <a:off x="1979712" y="4077072"/>
            <a:ext cx="2952750" cy="18002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/>
          </p:nvPr>
        </p:nvSpPr>
        <p:spPr>
          <a:xfrm>
            <a:off x="5292080" y="4071247"/>
            <a:ext cx="2952750" cy="18002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8313" y="2708920"/>
            <a:ext cx="8208143" cy="331246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68313" y="1268413"/>
            <a:ext cx="8207375" cy="1296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256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bg>
      <p:bgPr>
        <a:solidFill>
          <a:srgbClr val="1C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1116013" y="2781300"/>
            <a:ext cx="1785937" cy="24288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3429000"/>
            <a:ext cx="5472113" cy="18716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Font typeface="Arial" pitchFamily="34" charset="0"/>
              <a:buNone/>
              <a:defRPr>
                <a:solidFill>
                  <a:srgbClr val="F8E19D"/>
                </a:solidFill>
              </a:defRPr>
            </a:lvl2pPr>
            <a:lvl3pPr marL="0" indent="0">
              <a:spcBef>
                <a:spcPts val="600"/>
              </a:spcBef>
              <a:buNone/>
              <a:defRPr/>
            </a:lvl3pPr>
            <a:lvl4pPr marL="0" indent="0">
              <a:spcBef>
                <a:spcPts val="600"/>
              </a:spcBef>
              <a:buNone/>
              <a:defRPr/>
            </a:lvl4pPr>
            <a:lvl5pPr marL="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2299"/>
            <a:ext cx="2466266" cy="6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-37642"/>
            <a:ext cx="2466266" cy="11565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76" y="260648"/>
            <a:ext cx="8229600" cy="805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043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63" r:id="rId7"/>
    <p:sldLayoutId id="2147483653" r:id="rId8"/>
    <p:sldLayoutId id="2147483654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1C4968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rgbClr val="C00000"/>
        </a:buClr>
        <a:buFont typeface="Wingdings" pitchFamily="2" charset="2"/>
        <a:buChar char="w"/>
        <a:defRPr sz="1800" kern="1200">
          <a:solidFill>
            <a:schemeClr val="accent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800" kern="1200">
          <a:solidFill>
            <a:schemeClr val="accent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720000" indent="-36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source=images&amp;cd=&amp;cad=rja&amp;uact=8&amp;ved=0ahUKEwj-hrvH96DQAhWJ1iwKHWPrDjMQjRwIBw&amp;url=http://risovach.ru/tpls/4244.html&amp;bvm=bv.138169073,d.bGg&amp;psig=AFQjCNEN_MdTYgXqowT1rLvuUD4F2X0j3w&amp;ust=1478961607057037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filatova\Desktop\бокалы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r="8867" b="20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48478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КОММЕРЧЕСКАЯ СОСТАВЛЯЮЩАЯ   </a:t>
            </a:r>
            <a:br>
              <a:rPr lang="ru-RU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ОБЩЕСТВЕННЫХ ПРОСТРАНСТВ</a:t>
            </a:r>
          </a:p>
        </p:txBody>
      </p:sp>
      <p:pic>
        <p:nvPicPr>
          <p:cNvPr id="1027" name="Picture 3" descr="Z:\INFORMATION\Marketing\20лет_в_России\sign_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31" y="188640"/>
            <a:ext cx="20097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4200376" y="4365104"/>
            <a:ext cx="1358900" cy="998855"/>
          </a:xfrm>
          <a:custGeom>
            <a:avLst/>
            <a:gdLst>
              <a:gd name="connsiteX0" fmla="*/ 495300 w 4610100"/>
              <a:gd name="connsiteY0" fmla="*/ 0 h 3543300"/>
              <a:gd name="connsiteX1" fmla="*/ 2819400 w 4610100"/>
              <a:gd name="connsiteY1" fmla="*/ 812800 h 3543300"/>
              <a:gd name="connsiteX2" fmla="*/ 3663950 w 4610100"/>
              <a:gd name="connsiteY2" fmla="*/ 736600 h 3543300"/>
              <a:gd name="connsiteX3" fmla="*/ 4610100 w 4610100"/>
              <a:gd name="connsiteY3" fmla="*/ 381000 h 3543300"/>
              <a:gd name="connsiteX4" fmla="*/ 3575050 w 4610100"/>
              <a:gd name="connsiteY4" fmla="*/ 3543300 h 3543300"/>
              <a:gd name="connsiteX5" fmla="*/ 844550 w 4610100"/>
              <a:gd name="connsiteY5" fmla="*/ 2336800 h 3543300"/>
              <a:gd name="connsiteX6" fmla="*/ 0 w 4610100"/>
              <a:gd name="connsiteY6" fmla="*/ 2546350 h 3543300"/>
              <a:gd name="connsiteX7" fmla="*/ 495300 w 4610100"/>
              <a:gd name="connsiteY7" fmla="*/ 0 h 3543300"/>
              <a:gd name="connsiteX0" fmla="*/ 495300 w 4610100"/>
              <a:gd name="connsiteY0" fmla="*/ 0 h 3949700"/>
              <a:gd name="connsiteX1" fmla="*/ 2819400 w 4610100"/>
              <a:gd name="connsiteY1" fmla="*/ 812800 h 3949700"/>
              <a:gd name="connsiteX2" fmla="*/ 3663950 w 4610100"/>
              <a:gd name="connsiteY2" fmla="*/ 736600 h 3949700"/>
              <a:gd name="connsiteX3" fmla="*/ 4610100 w 4610100"/>
              <a:gd name="connsiteY3" fmla="*/ 381000 h 3949700"/>
              <a:gd name="connsiteX4" fmla="*/ 2901950 w 4610100"/>
              <a:gd name="connsiteY4" fmla="*/ 3949700 h 3949700"/>
              <a:gd name="connsiteX5" fmla="*/ 844550 w 4610100"/>
              <a:gd name="connsiteY5" fmla="*/ 2336800 h 3949700"/>
              <a:gd name="connsiteX6" fmla="*/ 0 w 4610100"/>
              <a:gd name="connsiteY6" fmla="*/ 2546350 h 3949700"/>
              <a:gd name="connsiteX7" fmla="*/ 495300 w 4610100"/>
              <a:gd name="connsiteY7" fmla="*/ 0 h 3949700"/>
              <a:gd name="connsiteX0" fmla="*/ 495300 w 5372100"/>
              <a:gd name="connsiteY0" fmla="*/ 0 h 3949700"/>
              <a:gd name="connsiteX1" fmla="*/ 2819400 w 5372100"/>
              <a:gd name="connsiteY1" fmla="*/ 812800 h 3949700"/>
              <a:gd name="connsiteX2" fmla="*/ 3663950 w 5372100"/>
              <a:gd name="connsiteY2" fmla="*/ 736600 h 3949700"/>
              <a:gd name="connsiteX3" fmla="*/ 5372100 w 5372100"/>
              <a:gd name="connsiteY3" fmla="*/ 1117600 h 3949700"/>
              <a:gd name="connsiteX4" fmla="*/ 2901950 w 5372100"/>
              <a:gd name="connsiteY4" fmla="*/ 3949700 h 3949700"/>
              <a:gd name="connsiteX5" fmla="*/ 844550 w 5372100"/>
              <a:gd name="connsiteY5" fmla="*/ 2336800 h 3949700"/>
              <a:gd name="connsiteX6" fmla="*/ 0 w 5372100"/>
              <a:gd name="connsiteY6" fmla="*/ 2546350 h 3949700"/>
              <a:gd name="connsiteX7" fmla="*/ 495300 w 5372100"/>
              <a:gd name="connsiteY7" fmla="*/ 0 h 3949700"/>
              <a:gd name="connsiteX0" fmla="*/ 495300 w 5372100"/>
              <a:gd name="connsiteY0" fmla="*/ 0 h 3949700"/>
              <a:gd name="connsiteX1" fmla="*/ 2819400 w 5372100"/>
              <a:gd name="connsiteY1" fmla="*/ 812800 h 3949700"/>
              <a:gd name="connsiteX2" fmla="*/ 3663950 w 5372100"/>
              <a:gd name="connsiteY2" fmla="*/ 736600 h 3949700"/>
              <a:gd name="connsiteX3" fmla="*/ 5372100 w 5372100"/>
              <a:gd name="connsiteY3" fmla="*/ 1117600 h 3949700"/>
              <a:gd name="connsiteX4" fmla="*/ 3606800 w 5372100"/>
              <a:gd name="connsiteY4" fmla="*/ 3340100 h 3949700"/>
              <a:gd name="connsiteX5" fmla="*/ 2901950 w 5372100"/>
              <a:gd name="connsiteY5" fmla="*/ 3949700 h 3949700"/>
              <a:gd name="connsiteX6" fmla="*/ 844550 w 5372100"/>
              <a:gd name="connsiteY6" fmla="*/ 2336800 h 3949700"/>
              <a:gd name="connsiteX7" fmla="*/ 0 w 5372100"/>
              <a:gd name="connsiteY7" fmla="*/ 2546350 h 3949700"/>
              <a:gd name="connsiteX8" fmla="*/ 495300 w 5372100"/>
              <a:gd name="connsiteY8" fmla="*/ 0 h 394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2100" h="3949700">
                <a:moveTo>
                  <a:pt x="495300" y="0"/>
                </a:moveTo>
                <a:lnTo>
                  <a:pt x="2819400" y="812800"/>
                </a:lnTo>
                <a:lnTo>
                  <a:pt x="3663950" y="736600"/>
                </a:lnTo>
                <a:lnTo>
                  <a:pt x="5372100" y="1117600"/>
                </a:lnTo>
                <a:cubicBezTo>
                  <a:pt x="4762500" y="1811867"/>
                  <a:pt x="4216400" y="2645833"/>
                  <a:pt x="3606800" y="3340100"/>
                </a:cubicBezTo>
                <a:lnTo>
                  <a:pt x="2901950" y="3949700"/>
                </a:lnTo>
                <a:lnTo>
                  <a:pt x="844550" y="2336800"/>
                </a:lnTo>
                <a:lnTo>
                  <a:pt x="0" y="2546350"/>
                </a:lnTo>
                <a:lnTo>
                  <a:pt x="49530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076056" y="5229200"/>
            <a:ext cx="19050" cy="4508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220072" y="5081384"/>
            <a:ext cx="12700" cy="5651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968106" y="5689575"/>
            <a:ext cx="107950" cy="381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014168" y="5680819"/>
            <a:ext cx="63500" cy="698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077668" y="5669706"/>
            <a:ext cx="0" cy="9207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148064" y="5646534"/>
            <a:ext cx="72008" cy="4304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219710" y="5619546"/>
            <a:ext cx="362" cy="8907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148064" y="5646534"/>
            <a:ext cx="7164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373155" y="4597240"/>
            <a:ext cx="45085" cy="450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ЕДИНАЯ КОНЦЕПЦИЯ</a:t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ofilatova\Pictures\глорак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r="14900"/>
          <a:stretch/>
        </p:blipFill>
        <p:spPr bwMode="auto">
          <a:xfrm>
            <a:off x="4648423" y="2492896"/>
            <a:ext cx="4228422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124744"/>
            <a:ext cx="3528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РИСКИ СОЗДАНИЯ ОБЩЕСТВЕННЫХ ПРОСТРАНСТВ И ВСТРОЕННЫХ КОММЕРЧЕСКИХ ПОМЕЩЕНИЙ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ЛЮДИ НЕ ПРИШЛИ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ОПЕРАТОРОВ НЕТ</a:t>
            </a:r>
          </a:p>
          <a:p>
            <a:pPr marL="342900" indent="-342900">
              <a:buAutoNum type="arabicPeriod"/>
            </a:pPr>
            <a:r>
              <a:rPr lang="ru-RU" dirty="0" smtClean="0"/>
              <a:t>ИНВЕСТОРЫ НЕДОВОЛЬНЫ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5" y="3732331"/>
            <a:ext cx="3528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C00000"/>
                </a:solidFill>
              </a:rPr>
              <a:t>РЕШЕНИЕ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СОЗДАНИЕ ОБЩЕСТВЕННЫХ ПРОСТРАНСТВ И ВСТРОЕННЫХ КОММЕРЧЕСКИХ ПОМЕЩЕНИЙ В РАМКАХ ЕДИНОЙ КОНЦЕПЦИИ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6588224" y="4490722"/>
            <a:ext cx="679450" cy="499428"/>
          </a:xfrm>
          <a:custGeom>
            <a:avLst/>
            <a:gdLst>
              <a:gd name="connsiteX0" fmla="*/ 495300 w 4610100"/>
              <a:gd name="connsiteY0" fmla="*/ 0 h 3543300"/>
              <a:gd name="connsiteX1" fmla="*/ 2819400 w 4610100"/>
              <a:gd name="connsiteY1" fmla="*/ 812800 h 3543300"/>
              <a:gd name="connsiteX2" fmla="*/ 3663950 w 4610100"/>
              <a:gd name="connsiteY2" fmla="*/ 736600 h 3543300"/>
              <a:gd name="connsiteX3" fmla="*/ 4610100 w 4610100"/>
              <a:gd name="connsiteY3" fmla="*/ 381000 h 3543300"/>
              <a:gd name="connsiteX4" fmla="*/ 3575050 w 4610100"/>
              <a:gd name="connsiteY4" fmla="*/ 3543300 h 3543300"/>
              <a:gd name="connsiteX5" fmla="*/ 844550 w 4610100"/>
              <a:gd name="connsiteY5" fmla="*/ 2336800 h 3543300"/>
              <a:gd name="connsiteX6" fmla="*/ 0 w 4610100"/>
              <a:gd name="connsiteY6" fmla="*/ 2546350 h 3543300"/>
              <a:gd name="connsiteX7" fmla="*/ 495300 w 4610100"/>
              <a:gd name="connsiteY7" fmla="*/ 0 h 3543300"/>
              <a:gd name="connsiteX0" fmla="*/ 495300 w 4610100"/>
              <a:gd name="connsiteY0" fmla="*/ 0 h 3949700"/>
              <a:gd name="connsiteX1" fmla="*/ 2819400 w 4610100"/>
              <a:gd name="connsiteY1" fmla="*/ 812800 h 3949700"/>
              <a:gd name="connsiteX2" fmla="*/ 3663950 w 4610100"/>
              <a:gd name="connsiteY2" fmla="*/ 736600 h 3949700"/>
              <a:gd name="connsiteX3" fmla="*/ 4610100 w 4610100"/>
              <a:gd name="connsiteY3" fmla="*/ 381000 h 3949700"/>
              <a:gd name="connsiteX4" fmla="*/ 2901950 w 4610100"/>
              <a:gd name="connsiteY4" fmla="*/ 3949700 h 3949700"/>
              <a:gd name="connsiteX5" fmla="*/ 844550 w 4610100"/>
              <a:gd name="connsiteY5" fmla="*/ 2336800 h 3949700"/>
              <a:gd name="connsiteX6" fmla="*/ 0 w 4610100"/>
              <a:gd name="connsiteY6" fmla="*/ 2546350 h 3949700"/>
              <a:gd name="connsiteX7" fmla="*/ 495300 w 4610100"/>
              <a:gd name="connsiteY7" fmla="*/ 0 h 3949700"/>
              <a:gd name="connsiteX0" fmla="*/ 495300 w 5372100"/>
              <a:gd name="connsiteY0" fmla="*/ 0 h 3949700"/>
              <a:gd name="connsiteX1" fmla="*/ 2819400 w 5372100"/>
              <a:gd name="connsiteY1" fmla="*/ 812800 h 3949700"/>
              <a:gd name="connsiteX2" fmla="*/ 3663950 w 5372100"/>
              <a:gd name="connsiteY2" fmla="*/ 736600 h 3949700"/>
              <a:gd name="connsiteX3" fmla="*/ 5372100 w 5372100"/>
              <a:gd name="connsiteY3" fmla="*/ 1117600 h 3949700"/>
              <a:gd name="connsiteX4" fmla="*/ 2901950 w 5372100"/>
              <a:gd name="connsiteY4" fmla="*/ 3949700 h 3949700"/>
              <a:gd name="connsiteX5" fmla="*/ 844550 w 5372100"/>
              <a:gd name="connsiteY5" fmla="*/ 2336800 h 3949700"/>
              <a:gd name="connsiteX6" fmla="*/ 0 w 5372100"/>
              <a:gd name="connsiteY6" fmla="*/ 2546350 h 3949700"/>
              <a:gd name="connsiteX7" fmla="*/ 495300 w 5372100"/>
              <a:gd name="connsiteY7" fmla="*/ 0 h 3949700"/>
              <a:gd name="connsiteX0" fmla="*/ 495300 w 5372100"/>
              <a:gd name="connsiteY0" fmla="*/ 0 h 3949700"/>
              <a:gd name="connsiteX1" fmla="*/ 2819400 w 5372100"/>
              <a:gd name="connsiteY1" fmla="*/ 812800 h 3949700"/>
              <a:gd name="connsiteX2" fmla="*/ 3663950 w 5372100"/>
              <a:gd name="connsiteY2" fmla="*/ 736600 h 3949700"/>
              <a:gd name="connsiteX3" fmla="*/ 5372100 w 5372100"/>
              <a:gd name="connsiteY3" fmla="*/ 1117600 h 3949700"/>
              <a:gd name="connsiteX4" fmla="*/ 3606800 w 5372100"/>
              <a:gd name="connsiteY4" fmla="*/ 3340100 h 3949700"/>
              <a:gd name="connsiteX5" fmla="*/ 2901950 w 5372100"/>
              <a:gd name="connsiteY5" fmla="*/ 3949700 h 3949700"/>
              <a:gd name="connsiteX6" fmla="*/ 844550 w 5372100"/>
              <a:gd name="connsiteY6" fmla="*/ 2336800 h 3949700"/>
              <a:gd name="connsiteX7" fmla="*/ 0 w 5372100"/>
              <a:gd name="connsiteY7" fmla="*/ 2546350 h 3949700"/>
              <a:gd name="connsiteX8" fmla="*/ 495300 w 5372100"/>
              <a:gd name="connsiteY8" fmla="*/ 0 h 394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2100" h="3949700">
                <a:moveTo>
                  <a:pt x="495300" y="0"/>
                </a:moveTo>
                <a:lnTo>
                  <a:pt x="2819400" y="812800"/>
                </a:lnTo>
                <a:lnTo>
                  <a:pt x="3663950" y="736600"/>
                </a:lnTo>
                <a:lnTo>
                  <a:pt x="5372100" y="1117600"/>
                </a:lnTo>
                <a:cubicBezTo>
                  <a:pt x="4762500" y="1811867"/>
                  <a:pt x="4216400" y="2645833"/>
                  <a:pt x="3606800" y="3340100"/>
                </a:cubicBezTo>
                <a:lnTo>
                  <a:pt x="2901950" y="3949700"/>
                </a:lnTo>
                <a:lnTo>
                  <a:pt x="844550" y="2336800"/>
                </a:lnTo>
                <a:lnTo>
                  <a:pt x="0" y="2546350"/>
                </a:lnTo>
                <a:lnTo>
                  <a:pt x="49530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016501" y="4945183"/>
            <a:ext cx="9525" cy="2254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086253" y="4886532"/>
            <a:ext cx="6350" cy="28257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959253" y="5143864"/>
            <a:ext cx="53975" cy="19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986240" y="5145451"/>
            <a:ext cx="31750" cy="349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2753" y="5153440"/>
            <a:ext cx="0" cy="3433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7049414" y="5103133"/>
            <a:ext cx="36004" cy="2152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 flipH="1" flipV="1">
            <a:off x="6676047" y="459078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7060853" y="5110526"/>
            <a:ext cx="31750" cy="349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1980140" cy="2966986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275856" y="4437112"/>
            <a:ext cx="5472113" cy="18716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/>
              <a:t>Николай Пашков</a:t>
            </a:r>
            <a:r>
              <a:rPr lang="en-US" dirty="0"/>
              <a:t> </a:t>
            </a:r>
            <a:endParaRPr lang="ru-RU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b="0" dirty="0"/>
              <a:t>Генеральный директор</a:t>
            </a:r>
            <a:r>
              <a:rPr lang="en-US" sz="1200" b="0" dirty="0"/>
              <a:t> 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en-US" sz="1200" b="0" dirty="0"/>
              <a:t>Knight Frank St </a:t>
            </a:r>
            <a:r>
              <a:rPr lang="en-US" sz="1200" b="0" dirty="0" smtClean="0"/>
              <a:t>Petersburg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963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ФИЛОСОФИЯ </a:t>
            </a:r>
            <a:br>
              <a:rPr lang="ru-RU" dirty="0" smtClean="0"/>
            </a:br>
            <a:r>
              <a:rPr lang="ru-RU" dirty="0" smtClean="0"/>
              <a:t>ОБЩЕСТВЕННЫХ ПРОСТРАНСТВ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148478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ОБЩЕСТВЕННЫЕ ПРОСТРАНСТВА - ВОЗМОЖНОСТЬ ЗАРАБОТАТЬ ДВА РАЗА!</a:t>
            </a:r>
          </a:p>
          <a:p>
            <a:endParaRPr lang="ru-RU" sz="2000" dirty="0" smtClean="0"/>
          </a:p>
        </p:txBody>
      </p:sp>
      <p:pic>
        <p:nvPicPr>
          <p:cNvPr id="1029" name="Picture 5" descr="Картинки по запросу тони старк ме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86" y="3068960"/>
            <a:ext cx="4062011" cy="27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9841" y="354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УЛУЧШАТЬ </a:t>
            </a:r>
            <a:r>
              <a:rPr lang="ru-RU" dirty="0"/>
              <a:t>КАЧЕСТВО И ИМИДЖ ОСНОВНЫХ ФУНКЦИЙ (В ПЕРВУЮ ОЧЕРЕДЬ </a:t>
            </a:r>
            <a:r>
              <a:rPr lang="ru-RU" dirty="0" smtClean="0"/>
              <a:t>ЖИЛЬЯ)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СОЗДАВАТЬ </a:t>
            </a:r>
            <a:r>
              <a:rPr lang="ru-RU" dirty="0"/>
              <a:t>ЦЕНТР ПРИТЯЖЕНИЯ И ЗАРАБАТЫВАЯ НА ПОТОКАХ</a:t>
            </a:r>
          </a:p>
        </p:txBody>
      </p:sp>
    </p:spTree>
    <p:extLst>
      <p:ext uri="{BB962C8B-B14F-4D97-AF65-F5344CB8AC3E}">
        <p14:creationId xmlns:p14="http://schemas.microsoft.com/office/powerpoint/2010/main" val="11768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ФИЛОСОФИЯ </a:t>
            </a:r>
            <a:br>
              <a:rPr lang="ru-RU" dirty="0" smtClean="0"/>
            </a:br>
            <a:r>
              <a:rPr lang="ru-RU" dirty="0" smtClean="0"/>
              <a:t>ОБЩЕСТВЕННЫХ ПРОСТРАНСТВ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55446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ЕСЛИ ГОРОД НЕ СОЗДАЕТ ИНТЕРЕСНЫХ ОБЩЕСТВЕННЫХ ПРОСТРАНСТВ, </a:t>
            </a:r>
            <a:br>
              <a:rPr lang="ru-RU" sz="2000" dirty="0" smtClean="0"/>
            </a:br>
            <a:r>
              <a:rPr lang="ru-RU" sz="2000" dirty="0" smtClean="0"/>
              <a:t>ГОРОЖАНЕ СОЗДАЮТ И НАПОЛНЯЮТ ИХ САМОСТОЯТЕЛЬНО</a:t>
            </a:r>
          </a:p>
          <a:p>
            <a:endParaRPr lang="ru-RU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ЯРКИЙ ПРИМЕР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ПЕШЕХОДНАЯ МАЛАЯ КОНЮШЕННАЯ УЛИЦА </a:t>
            </a:r>
          </a:p>
          <a:p>
            <a:r>
              <a:rPr lang="ru-RU" sz="2000" dirty="0" smtClean="0"/>
              <a:t>ЗАМЕТНО МЕНЕЕ ПОПУЛЯРНА, </a:t>
            </a:r>
          </a:p>
          <a:p>
            <a:r>
              <a:rPr lang="ru-RU" sz="2000" dirty="0" smtClean="0"/>
              <a:t>ЧЕМ БОЛЬШАЯ КОНЮШЕННАЯ </a:t>
            </a:r>
          </a:p>
          <a:p>
            <a:endParaRPr lang="ru-RU" dirty="0" smtClean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22834" y="1628800"/>
            <a:ext cx="4536504" cy="1800202"/>
          </a:xfrm>
          <a:prstGeom prst="wedgeRectCallout">
            <a:avLst>
              <a:gd name="adj1" fmla="val 41626"/>
              <a:gd name="adj2" fmla="val 7572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55" y="1768243"/>
            <a:ext cx="3124807" cy="367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43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ЧИЖИК-ПЫЖИК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413" y="511700"/>
            <a:ext cx="5225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ГДЕ ТЫ БЫЛ?</a:t>
            </a: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83" y="1124744"/>
            <a:ext cx="6280453" cy="51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4291012" y="1551598"/>
            <a:ext cx="679450" cy="499428"/>
          </a:xfrm>
          <a:custGeom>
            <a:avLst/>
            <a:gdLst>
              <a:gd name="connsiteX0" fmla="*/ 495300 w 4610100"/>
              <a:gd name="connsiteY0" fmla="*/ 0 h 3543300"/>
              <a:gd name="connsiteX1" fmla="*/ 2819400 w 4610100"/>
              <a:gd name="connsiteY1" fmla="*/ 812800 h 3543300"/>
              <a:gd name="connsiteX2" fmla="*/ 3663950 w 4610100"/>
              <a:gd name="connsiteY2" fmla="*/ 736600 h 3543300"/>
              <a:gd name="connsiteX3" fmla="*/ 4610100 w 4610100"/>
              <a:gd name="connsiteY3" fmla="*/ 381000 h 3543300"/>
              <a:gd name="connsiteX4" fmla="*/ 3575050 w 4610100"/>
              <a:gd name="connsiteY4" fmla="*/ 3543300 h 3543300"/>
              <a:gd name="connsiteX5" fmla="*/ 844550 w 4610100"/>
              <a:gd name="connsiteY5" fmla="*/ 2336800 h 3543300"/>
              <a:gd name="connsiteX6" fmla="*/ 0 w 4610100"/>
              <a:gd name="connsiteY6" fmla="*/ 2546350 h 3543300"/>
              <a:gd name="connsiteX7" fmla="*/ 495300 w 4610100"/>
              <a:gd name="connsiteY7" fmla="*/ 0 h 3543300"/>
              <a:gd name="connsiteX0" fmla="*/ 495300 w 4610100"/>
              <a:gd name="connsiteY0" fmla="*/ 0 h 3949700"/>
              <a:gd name="connsiteX1" fmla="*/ 2819400 w 4610100"/>
              <a:gd name="connsiteY1" fmla="*/ 812800 h 3949700"/>
              <a:gd name="connsiteX2" fmla="*/ 3663950 w 4610100"/>
              <a:gd name="connsiteY2" fmla="*/ 736600 h 3949700"/>
              <a:gd name="connsiteX3" fmla="*/ 4610100 w 4610100"/>
              <a:gd name="connsiteY3" fmla="*/ 381000 h 3949700"/>
              <a:gd name="connsiteX4" fmla="*/ 2901950 w 4610100"/>
              <a:gd name="connsiteY4" fmla="*/ 3949700 h 3949700"/>
              <a:gd name="connsiteX5" fmla="*/ 844550 w 4610100"/>
              <a:gd name="connsiteY5" fmla="*/ 2336800 h 3949700"/>
              <a:gd name="connsiteX6" fmla="*/ 0 w 4610100"/>
              <a:gd name="connsiteY6" fmla="*/ 2546350 h 3949700"/>
              <a:gd name="connsiteX7" fmla="*/ 495300 w 4610100"/>
              <a:gd name="connsiteY7" fmla="*/ 0 h 3949700"/>
              <a:gd name="connsiteX0" fmla="*/ 495300 w 5372100"/>
              <a:gd name="connsiteY0" fmla="*/ 0 h 3949700"/>
              <a:gd name="connsiteX1" fmla="*/ 2819400 w 5372100"/>
              <a:gd name="connsiteY1" fmla="*/ 812800 h 3949700"/>
              <a:gd name="connsiteX2" fmla="*/ 3663950 w 5372100"/>
              <a:gd name="connsiteY2" fmla="*/ 736600 h 3949700"/>
              <a:gd name="connsiteX3" fmla="*/ 5372100 w 5372100"/>
              <a:gd name="connsiteY3" fmla="*/ 1117600 h 3949700"/>
              <a:gd name="connsiteX4" fmla="*/ 2901950 w 5372100"/>
              <a:gd name="connsiteY4" fmla="*/ 3949700 h 3949700"/>
              <a:gd name="connsiteX5" fmla="*/ 844550 w 5372100"/>
              <a:gd name="connsiteY5" fmla="*/ 2336800 h 3949700"/>
              <a:gd name="connsiteX6" fmla="*/ 0 w 5372100"/>
              <a:gd name="connsiteY6" fmla="*/ 2546350 h 3949700"/>
              <a:gd name="connsiteX7" fmla="*/ 495300 w 5372100"/>
              <a:gd name="connsiteY7" fmla="*/ 0 h 3949700"/>
              <a:gd name="connsiteX0" fmla="*/ 495300 w 5372100"/>
              <a:gd name="connsiteY0" fmla="*/ 0 h 3949700"/>
              <a:gd name="connsiteX1" fmla="*/ 2819400 w 5372100"/>
              <a:gd name="connsiteY1" fmla="*/ 812800 h 3949700"/>
              <a:gd name="connsiteX2" fmla="*/ 3663950 w 5372100"/>
              <a:gd name="connsiteY2" fmla="*/ 736600 h 3949700"/>
              <a:gd name="connsiteX3" fmla="*/ 5372100 w 5372100"/>
              <a:gd name="connsiteY3" fmla="*/ 1117600 h 3949700"/>
              <a:gd name="connsiteX4" fmla="*/ 3606800 w 5372100"/>
              <a:gd name="connsiteY4" fmla="*/ 3340100 h 3949700"/>
              <a:gd name="connsiteX5" fmla="*/ 2901950 w 5372100"/>
              <a:gd name="connsiteY5" fmla="*/ 3949700 h 3949700"/>
              <a:gd name="connsiteX6" fmla="*/ 844550 w 5372100"/>
              <a:gd name="connsiteY6" fmla="*/ 2336800 h 3949700"/>
              <a:gd name="connsiteX7" fmla="*/ 0 w 5372100"/>
              <a:gd name="connsiteY7" fmla="*/ 2546350 h 3949700"/>
              <a:gd name="connsiteX8" fmla="*/ 495300 w 5372100"/>
              <a:gd name="connsiteY8" fmla="*/ 0 h 394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2100" h="3949700">
                <a:moveTo>
                  <a:pt x="495300" y="0"/>
                </a:moveTo>
                <a:lnTo>
                  <a:pt x="2819400" y="812800"/>
                </a:lnTo>
                <a:lnTo>
                  <a:pt x="3663950" y="736600"/>
                </a:lnTo>
                <a:lnTo>
                  <a:pt x="5372100" y="1117600"/>
                </a:lnTo>
                <a:cubicBezTo>
                  <a:pt x="4762500" y="1811867"/>
                  <a:pt x="4216400" y="2645833"/>
                  <a:pt x="3606800" y="3340100"/>
                </a:cubicBezTo>
                <a:lnTo>
                  <a:pt x="2901950" y="3949700"/>
                </a:lnTo>
                <a:lnTo>
                  <a:pt x="844550" y="2336800"/>
                </a:lnTo>
                <a:lnTo>
                  <a:pt x="0" y="2546350"/>
                </a:lnTo>
                <a:lnTo>
                  <a:pt x="49530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716016" y="1988840"/>
            <a:ext cx="9525" cy="2254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788024" y="1916832"/>
            <a:ext cx="6350" cy="28257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662041" y="2204740"/>
            <a:ext cx="53975" cy="19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689028" y="2206327"/>
            <a:ext cx="31750" cy="349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25541" y="2214316"/>
            <a:ext cx="0" cy="3433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752202" y="2149620"/>
            <a:ext cx="36004" cy="2152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790726" y="2164674"/>
            <a:ext cx="181" cy="4454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flipH="1" flipV="1">
            <a:off x="4378835" y="165165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 АРЕНДАТОРОВ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4946" y="1339607"/>
            <a:ext cx="2388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Загородный проспект</a:t>
            </a:r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740" y="1339607"/>
            <a:ext cx="2198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Улица Рубинштейна</a:t>
            </a:r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477152" cy="376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47" y="1988840"/>
            <a:ext cx="4145667" cy="392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22" y="256389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ВАКАНСИЯ И СТАВКИ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4948" y="1633989"/>
            <a:ext cx="2388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Загородный проспект</a:t>
            </a:r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513" y="1628800"/>
            <a:ext cx="2198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Улица Рубинштейна</a:t>
            </a:r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7085" y="2426985"/>
            <a:ext cx="92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atin typeface="Segoe UI" pitchFamily="34" charset="0"/>
                <a:cs typeface="Segoe UI" pitchFamily="34" charset="0"/>
              </a:rPr>
              <a:t>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6780" y="2426878"/>
            <a:ext cx="92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atin typeface="Segoe UI" pitchFamily="34" charset="0"/>
                <a:cs typeface="Segoe UI" pitchFamily="34" charset="0"/>
              </a:rPr>
              <a:t>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4637" y="3132257"/>
            <a:ext cx="1726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1C496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СТАВКИ</a:t>
            </a:r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 </a:t>
            </a:r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5522" y="1001053"/>
            <a:ext cx="228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1C496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ВАКАНСИЯ</a:t>
            </a:r>
            <a:endParaRPr lang="ru-RU" sz="3200" dirty="0">
              <a:solidFill>
                <a:srgbClr val="1C496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331640" y="2132856"/>
            <a:ext cx="1296144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21335" y="2117360"/>
            <a:ext cx="1296144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37493" y="4221088"/>
            <a:ext cx="2198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Улица Рубинштейна</a:t>
            </a:r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0122" y="4221088"/>
            <a:ext cx="2388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Загородный проспект</a:t>
            </a:r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07402316"/>
              </p:ext>
            </p:extLst>
          </p:nvPr>
        </p:nvGraphicFramePr>
        <p:xfrm>
          <a:off x="937493" y="4653136"/>
          <a:ext cx="1978323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290692495"/>
              </p:ext>
            </p:extLst>
          </p:nvPr>
        </p:nvGraphicFramePr>
        <p:xfrm>
          <a:off x="6084168" y="5163289"/>
          <a:ext cx="1368152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290879" y="5163289"/>
            <a:ext cx="1310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Segoe UI" pitchFamily="34" charset="0"/>
                <a:cs typeface="Segoe UI" pitchFamily="34" charset="0"/>
              </a:rPr>
              <a:t>+</a:t>
            </a:r>
            <a:r>
              <a:rPr lang="ru-RU" sz="3200" b="1" dirty="0" smtClean="0">
                <a:latin typeface="Segoe UI" pitchFamily="34" charset="0"/>
                <a:cs typeface="Segoe UI" pitchFamily="34" charset="0"/>
              </a:rPr>
              <a:t>30%</a:t>
            </a:r>
            <a:endParaRPr lang="ru-RU" sz="3200" b="1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ОБЩЕСТВЕННОЕ ПИТАНИЕ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8536" y="1330246"/>
            <a:ext cx="537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ДОЛЯ ПРЕДПРИЯТИЙ ОБЩЕСТВЕННОГО ПИТАНИЯ</a:t>
            </a:r>
            <a:br>
              <a:rPr lang="ru-RU" sz="1600" b="1" dirty="0" smtClean="0">
                <a:latin typeface="Segoe UI" pitchFamily="34" charset="0"/>
                <a:cs typeface="Segoe UI" pitchFamily="34" charset="0"/>
              </a:rPr>
            </a:br>
            <a:r>
              <a:rPr lang="ru-RU" sz="1600" b="1" dirty="0" smtClean="0">
                <a:latin typeface="Segoe UI" pitchFamily="34" charset="0"/>
                <a:cs typeface="Segoe UI" pitchFamily="34" charset="0"/>
              </a:rPr>
              <a:t> НА ПЕШЕХОДНЫХ УЛИЦАХ ПЕТЕРБУРГА</a:t>
            </a:r>
            <a:endParaRPr lang="ru-RU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413" y="511700"/>
            <a:ext cx="5225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ОБЩЕСТВЕННЫХ ПРОСТРАНСТВАХ</a:t>
            </a: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206712"/>
              </p:ext>
            </p:extLst>
          </p:nvPr>
        </p:nvGraphicFramePr>
        <p:xfrm>
          <a:off x="1115616" y="2060848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1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МЕЖДУНАРОДНЫЙ ОПЫТ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72201"/>
            <a:ext cx="4589360" cy="2572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0039"/>
            <a:ext cx="3037274" cy="5417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4608512" cy="25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КАК МОНЕТИЗИРОВАТЬ</a:t>
            </a:r>
            <a:br>
              <a:rPr lang="ru-RU" dirty="0" smtClean="0"/>
            </a:br>
            <a:r>
              <a:rPr lang="ru-RU" dirty="0" smtClean="0"/>
              <a:t>ОБЩЕСТВЕННОЕ ПРОСТРАНСТВО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6" y="2276872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СОЗДАВАТЬ ЦЕНТРЫ ПРИТЯЖЕНИЯ  - БАРНЫЕ И РЕСТОРАННЫЕ УЛИЦЫ -</a:t>
            </a:r>
          </a:p>
          <a:p>
            <a:r>
              <a:rPr lang="ru-RU" sz="2000" dirty="0" smtClean="0"/>
              <a:t>В СПАЛЬНЫХ РАЙОНАХ И В НОВЫХ РАЗВИВАЮЩИХСЯ ЖИЛЫХ МАССИВАХ</a:t>
            </a:r>
          </a:p>
          <a:p>
            <a:endParaRPr lang="ru-RU" dirty="0" smtClean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67544" y="1913349"/>
            <a:ext cx="8313762" cy="1440161"/>
          </a:xfrm>
          <a:prstGeom prst="wedgeRectCallout">
            <a:avLst>
              <a:gd name="adj1" fmla="val 38956"/>
              <a:gd name="adj2" fmla="val 9711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3999" cy="227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136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UI</vt:lpstr>
      <vt:lpstr>Wingdings</vt:lpstr>
      <vt:lpstr>Тема Office</vt:lpstr>
      <vt:lpstr>Презентация PowerPoint</vt:lpstr>
      <vt:lpstr>ФИЛОСОФИЯ  ОБЩЕСТВЕННЫХ ПРОСТРАНСТВ</vt:lpstr>
      <vt:lpstr>ФИЛОСОФИЯ  ОБЩЕСТВЕННЫХ ПРОСТРАНСТВ</vt:lpstr>
      <vt:lpstr>ЧИЖИК-ПЫЖИК</vt:lpstr>
      <vt:lpstr>СОСТАВ АРЕНДАТОРОВ</vt:lpstr>
      <vt:lpstr>ВАКАНСИЯ И СТАВКИ</vt:lpstr>
      <vt:lpstr>ОБЩЕСТВЕННОЕ ПИТАНИЕ </vt:lpstr>
      <vt:lpstr>МЕЖДУНАРОДНЫЙ ОПЫТ</vt:lpstr>
      <vt:lpstr>КАК МОНЕТИЗИРОВАТЬ ОБЩЕСТВЕННОЕ ПРОСТРАНСТВО</vt:lpstr>
      <vt:lpstr>ЕДИНАЯ КОНЦЕПЦИЯ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Rikhter</dc:creator>
  <cp:lastModifiedBy>Ольга Иванова</cp:lastModifiedBy>
  <cp:revision>146</cp:revision>
  <dcterms:created xsi:type="dcterms:W3CDTF">2015-03-12T11:15:50Z</dcterms:created>
  <dcterms:modified xsi:type="dcterms:W3CDTF">2016-11-13T07:47:23Z</dcterms:modified>
</cp:coreProperties>
</file>