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0DE-C6E6-4A22-A403-1D11D004C367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CC81-A59E-4641-9921-DFB81A0FD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85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0DE-C6E6-4A22-A403-1D11D004C367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CC81-A59E-4641-9921-DFB81A0FD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39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0DE-C6E6-4A22-A403-1D11D004C367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CC81-A59E-4641-9921-DFB81A0FD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44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0DE-C6E6-4A22-A403-1D11D004C367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CC81-A59E-4641-9921-DFB81A0FD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40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0DE-C6E6-4A22-A403-1D11D004C367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CC81-A59E-4641-9921-DFB81A0FD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22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0DE-C6E6-4A22-A403-1D11D004C367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CC81-A59E-4641-9921-DFB81A0FD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48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0DE-C6E6-4A22-A403-1D11D004C367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CC81-A59E-4641-9921-DFB81A0FD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874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0DE-C6E6-4A22-A403-1D11D004C367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CC81-A59E-4641-9921-DFB81A0FD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35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0DE-C6E6-4A22-A403-1D11D004C367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CC81-A59E-4641-9921-DFB81A0FD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67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0DE-C6E6-4A22-A403-1D11D004C367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CC81-A59E-4641-9921-DFB81A0FD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630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0DE-C6E6-4A22-A403-1D11D004C367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CC81-A59E-4641-9921-DFB81A0FD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70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1A0DE-C6E6-4A22-A403-1D11D004C367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1CC81-A59E-4641-9921-DFB81A0FD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9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" y="0"/>
            <a:ext cx="12194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7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53" y="-1"/>
            <a:ext cx="9686869" cy="685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0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54" y="0"/>
            <a:ext cx="9698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75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"/>
            <a:ext cx="12192000" cy="68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26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041" y="0"/>
            <a:ext cx="5327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7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"/>
            <a:ext cx="12192000" cy="685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76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S.Kudryavtseva</dc:creator>
  <cp:lastModifiedBy>S.Kudryavtseva</cp:lastModifiedBy>
  <cp:revision>1</cp:revision>
  <dcterms:created xsi:type="dcterms:W3CDTF">2015-11-13T09:14:42Z</dcterms:created>
  <dcterms:modified xsi:type="dcterms:W3CDTF">2015-11-13T09:14:56Z</dcterms:modified>
</cp:coreProperties>
</file>