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4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6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0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4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8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C5B2-CA66-4E03-940B-5E2A8EA15CB6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5BF80-8552-46E3-8854-847235D45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52" y="-12318"/>
            <a:ext cx="10294640" cy="6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9" y="0"/>
            <a:ext cx="104040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4" y="12526"/>
            <a:ext cx="9113038" cy="68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0"/>
            <a:ext cx="560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9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S.Kudryavtseva</dc:creator>
  <cp:lastModifiedBy>S.Kudryavtseva</cp:lastModifiedBy>
  <cp:revision>1</cp:revision>
  <dcterms:created xsi:type="dcterms:W3CDTF">2015-11-13T09:11:20Z</dcterms:created>
  <dcterms:modified xsi:type="dcterms:W3CDTF">2015-11-13T09:12:48Z</dcterms:modified>
</cp:coreProperties>
</file>