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0" r:id="rId2"/>
    <p:sldMasterId id="2147483674" r:id="rId3"/>
    <p:sldMasterId id="2147483772" r:id="rId4"/>
  </p:sldMasterIdLst>
  <p:sldIdLst>
    <p:sldId id="256" r:id="rId5"/>
    <p:sldId id="363" r:id="rId6"/>
    <p:sldId id="360" r:id="rId7"/>
    <p:sldId id="358" r:id="rId8"/>
    <p:sldId id="355" r:id="rId9"/>
    <p:sldId id="361" r:id="rId10"/>
    <p:sldId id="327" r:id="rId11"/>
    <p:sldId id="331" r:id="rId12"/>
    <p:sldId id="362" r:id="rId13"/>
    <p:sldId id="343" r:id="rId14"/>
    <p:sldId id="344" r:id="rId15"/>
    <p:sldId id="287" r:id="rId16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07096BC-F0E8-4B8D-B5FD-9230312FF58F}">
          <p14:sldIdLst>
            <p14:sldId id="256"/>
            <p14:sldId id="363"/>
            <p14:sldId id="360"/>
            <p14:sldId id="358"/>
            <p14:sldId id="355"/>
            <p14:sldId id="361"/>
            <p14:sldId id="327"/>
            <p14:sldId id="331"/>
            <p14:sldId id="362"/>
            <p14:sldId id="343"/>
            <p14:sldId id="344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1C3D88"/>
    <a:srgbClr val="25417F"/>
    <a:srgbClr val="172B8D"/>
    <a:srgbClr val="0237A2"/>
    <a:srgbClr val="013B6F"/>
    <a:srgbClr val="032DA5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03" autoAdjust="0"/>
    <p:restoredTop sz="94629" autoAdjust="0"/>
  </p:normalViewPr>
  <p:slideViewPr>
    <p:cSldViewPr>
      <p:cViewPr varScale="1">
        <p:scale>
          <a:sx n="69" d="100"/>
          <a:sy n="69" d="100"/>
        </p:scale>
        <p:origin x="157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2CA2FB-5FA6-4CF2-9284-5F1092A9D69F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055129B-31B9-47E8-BB67-B80383E007AE}">
      <dgm:prSet phldrT="[Текст]"/>
      <dgm:spPr>
        <a:solidFill>
          <a:srgbClr val="0070C0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b="1" dirty="0" smtClean="0">
              <a:solidFill>
                <a:schemeClr val="bg1"/>
              </a:solidFill>
              <a:latin typeface="Garamond" panose="02020404030301010803" pitchFamily="18" charset="0"/>
              <a:cs typeface="Arial" panose="020B0604020202020204" pitchFamily="34" charset="0"/>
            </a:rPr>
            <a:t>Собственник</a:t>
          </a:r>
          <a:endParaRPr lang="ru-RU" dirty="0">
            <a:solidFill>
              <a:schemeClr val="bg1"/>
            </a:solidFill>
          </a:endParaRPr>
        </a:p>
      </dgm:t>
    </dgm:pt>
    <dgm:pt modelId="{E8B78D18-F32A-4E28-A887-3B46232DF0FE}" type="parTrans" cxnId="{FF0FFFFF-1E41-4BD7-B592-1071451F3D7D}">
      <dgm:prSet/>
      <dgm:spPr/>
      <dgm:t>
        <a:bodyPr/>
        <a:lstStyle/>
        <a:p>
          <a:endParaRPr lang="ru-RU"/>
        </a:p>
      </dgm:t>
    </dgm:pt>
    <dgm:pt modelId="{3E6E7EC1-B974-476F-97D7-7FFB5C0161A9}" type="sibTrans" cxnId="{FF0FFFFF-1E41-4BD7-B592-1071451F3D7D}">
      <dgm:prSet/>
      <dgm:spPr/>
      <dgm:t>
        <a:bodyPr/>
        <a:lstStyle/>
        <a:p>
          <a:endParaRPr lang="ru-RU"/>
        </a:p>
      </dgm:t>
    </dgm:pt>
    <dgm:pt modelId="{70B94337-41B3-42C1-BF9D-52AEB310860A}">
      <dgm:prSet phldrT="[Текст]" custT="1"/>
      <dgm:spPr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ru-RU" sz="1900" dirty="0" smtClean="0">
              <a:solidFill>
                <a:schemeClr val="tx2"/>
              </a:solidFill>
              <a:latin typeface="Garamond" panose="02020404030301010803" pitchFamily="18" charset="0"/>
              <a:ea typeface="+mn-ea"/>
              <a:cs typeface="+mn-cs"/>
            </a:rPr>
            <a:t>Товарный запас Арендаторов</a:t>
          </a:r>
          <a:endParaRPr lang="ru-RU" sz="1900" dirty="0">
            <a:solidFill>
              <a:schemeClr val="tx2"/>
            </a:solidFill>
            <a:latin typeface="Garamond" panose="02020404030301010803" pitchFamily="18" charset="0"/>
            <a:ea typeface="+mn-ea"/>
            <a:cs typeface="+mn-cs"/>
          </a:endParaRPr>
        </a:p>
      </dgm:t>
    </dgm:pt>
    <dgm:pt modelId="{513B1D55-1C1C-4179-89C4-6561928975FF}" type="parTrans" cxnId="{2831F8FB-A543-4DFF-A43A-A090063EF112}">
      <dgm:prSet/>
      <dgm:spPr/>
      <dgm:t>
        <a:bodyPr/>
        <a:lstStyle/>
        <a:p>
          <a:endParaRPr lang="ru-RU"/>
        </a:p>
      </dgm:t>
    </dgm:pt>
    <dgm:pt modelId="{6DE3921A-2CDE-4F48-BE69-D84D257070E2}" type="sibTrans" cxnId="{2831F8FB-A543-4DFF-A43A-A090063EF112}">
      <dgm:prSet/>
      <dgm:spPr/>
      <dgm:t>
        <a:bodyPr/>
        <a:lstStyle/>
        <a:p>
          <a:endParaRPr lang="ru-RU"/>
        </a:p>
      </dgm:t>
    </dgm:pt>
    <dgm:pt modelId="{0FFD5E89-3F71-4852-BBC8-08F6E0C65FC5}">
      <dgm:prSet phldrT="[Текст]"/>
      <dgm:spPr>
        <a:solidFill>
          <a:srgbClr val="0070C0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b="1" dirty="0" smtClean="0">
              <a:solidFill>
                <a:schemeClr val="bg1"/>
              </a:solidFill>
              <a:latin typeface="Garamond" panose="02020404030301010803" pitchFamily="18" charset="0"/>
              <a:cs typeface="Arial" panose="020B0604020202020204" pitchFamily="34" charset="0"/>
            </a:rPr>
            <a:t>УК</a:t>
          </a:r>
          <a:endParaRPr lang="ru-RU" dirty="0">
            <a:solidFill>
              <a:schemeClr val="bg1"/>
            </a:solidFill>
          </a:endParaRPr>
        </a:p>
      </dgm:t>
    </dgm:pt>
    <dgm:pt modelId="{F9DD811E-5F83-4CF4-ADFC-B3266B0AAA6F}" type="parTrans" cxnId="{452B0AFF-F689-4F5D-923F-A4531D5E69D7}">
      <dgm:prSet/>
      <dgm:spPr/>
      <dgm:t>
        <a:bodyPr/>
        <a:lstStyle/>
        <a:p>
          <a:endParaRPr lang="ru-RU"/>
        </a:p>
      </dgm:t>
    </dgm:pt>
    <dgm:pt modelId="{BEC5635A-6E87-4CDD-A5D8-CE42C765D7AD}" type="sibTrans" cxnId="{452B0AFF-F689-4F5D-923F-A4531D5E69D7}">
      <dgm:prSet/>
      <dgm:spPr/>
      <dgm:t>
        <a:bodyPr/>
        <a:lstStyle/>
        <a:p>
          <a:endParaRPr lang="ru-RU"/>
        </a:p>
      </dgm:t>
    </dgm:pt>
    <dgm:pt modelId="{3C9FEAA9-06E1-4806-B71A-92262AD7F183}">
      <dgm:prSet phldrT="[Текст]" custT="1"/>
      <dgm:spPr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ru-RU" sz="1900" dirty="0" smtClean="0">
              <a:solidFill>
                <a:schemeClr val="tx2"/>
              </a:solidFill>
              <a:latin typeface="Garamond" panose="02020404030301010803" pitchFamily="18" charset="0"/>
              <a:ea typeface="+mn-ea"/>
              <a:cs typeface="+mn-cs"/>
            </a:rPr>
            <a:t>Товарный запас Арендаторов</a:t>
          </a:r>
          <a:endParaRPr lang="ru-RU" sz="1900" dirty="0">
            <a:solidFill>
              <a:schemeClr val="tx2"/>
            </a:solidFill>
            <a:latin typeface="Garamond" panose="02020404030301010803" pitchFamily="18" charset="0"/>
            <a:ea typeface="+mn-ea"/>
            <a:cs typeface="+mn-cs"/>
          </a:endParaRPr>
        </a:p>
      </dgm:t>
    </dgm:pt>
    <dgm:pt modelId="{E8FCDF38-0E7A-4E5F-87D0-6500EF7AED07}" type="parTrans" cxnId="{1A9D626C-EA43-438D-A51B-E36D17F94122}">
      <dgm:prSet/>
      <dgm:spPr/>
      <dgm:t>
        <a:bodyPr/>
        <a:lstStyle/>
        <a:p>
          <a:endParaRPr lang="ru-RU"/>
        </a:p>
      </dgm:t>
    </dgm:pt>
    <dgm:pt modelId="{6619D690-3AAE-4DFF-BECA-EDEF75C6BB36}" type="sibTrans" cxnId="{1A9D626C-EA43-438D-A51B-E36D17F94122}">
      <dgm:prSet/>
      <dgm:spPr/>
      <dgm:t>
        <a:bodyPr/>
        <a:lstStyle/>
        <a:p>
          <a:endParaRPr lang="ru-RU"/>
        </a:p>
      </dgm:t>
    </dgm:pt>
    <dgm:pt modelId="{E16E72E8-6554-48E8-8379-E33B9E15EEF1}">
      <dgm:prSet phldrT="[Текст]"/>
      <dgm:spPr>
        <a:solidFill>
          <a:srgbClr val="0070C0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b="1" dirty="0" smtClean="0">
              <a:solidFill>
                <a:schemeClr val="bg1"/>
              </a:solidFill>
              <a:latin typeface="Garamond" panose="02020404030301010803" pitchFamily="18" charset="0"/>
              <a:cs typeface="Arial" panose="020B0604020202020204" pitchFamily="34" charset="0"/>
            </a:rPr>
            <a:t>Арендаторы</a:t>
          </a:r>
          <a:endParaRPr lang="ru-RU" dirty="0">
            <a:solidFill>
              <a:schemeClr val="bg1"/>
            </a:solidFill>
          </a:endParaRPr>
        </a:p>
      </dgm:t>
    </dgm:pt>
    <dgm:pt modelId="{DCA1338E-7BB8-464C-94E7-341A961EC012}" type="parTrans" cxnId="{45350151-DF92-404B-9F53-E01214814BEB}">
      <dgm:prSet/>
      <dgm:spPr/>
      <dgm:t>
        <a:bodyPr/>
        <a:lstStyle/>
        <a:p>
          <a:endParaRPr lang="ru-RU"/>
        </a:p>
      </dgm:t>
    </dgm:pt>
    <dgm:pt modelId="{C4693867-35E1-4979-A59C-AD134B1F416F}" type="sibTrans" cxnId="{45350151-DF92-404B-9F53-E01214814BEB}">
      <dgm:prSet/>
      <dgm:spPr/>
      <dgm:t>
        <a:bodyPr/>
        <a:lstStyle/>
        <a:p>
          <a:endParaRPr lang="ru-RU"/>
        </a:p>
      </dgm:t>
    </dgm:pt>
    <dgm:pt modelId="{3DA7E8D7-DD30-4F2F-BA43-BA34D40F7330}">
      <dgm:prSet phldrT="[Текст]" custT="1"/>
      <dgm:spPr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ru-RU" sz="1900" dirty="0" smtClean="0">
              <a:solidFill>
                <a:schemeClr val="tx2"/>
              </a:solidFill>
              <a:latin typeface="Garamond" panose="02020404030301010803" pitchFamily="18" charset="0"/>
              <a:ea typeface="+mn-ea"/>
              <a:cs typeface="+mn-cs"/>
            </a:rPr>
            <a:t>Имущество Собственника</a:t>
          </a:r>
          <a:endParaRPr lang="ru-RU" sz="1900" dirty="0">
            <a:solidFill>
              <a:schemeClr val="tx2"/>
            </a:solidFill>
            <a:latin typeface="Garamond" panose="02020404030301010803" pitchFamily="18" charset="0"/>
            <a:ea typeface="+mn-ea"/>
            <a:cs typeface="+mn-cs"/>
          </a:endParaRPr>
        </a:p>
      </dgm:t>
    </dgm:pt>
    <dgm:pt modelId="{21E6A39C-E305-4564-8B19-69304531BD81}" type="parTrans" cxnId="{4500DB83-803A-4173-B1BC-55C0CB1327A4}">
      <dgm:prSet/>
      <dgm:spPr/>
      <dgm:t>
        <a:bodyPr/>
        <a:lstStyle/>
        <a:p>
          <a:endParaRPr lang="ru-RU"/>
        </a:p>
      </dgm:t>
    </dgm:pt>
    <dgm:pt modelId="{B6296C7D-8527-4780-A89D-551F802D29F6}" type="sibTrans" cxnId="{4500DB83-803A-4173-B1BC-55C0CB1327A4}">
      <dgm:prSet/>
      <dgm:spPr/>
      <dgm:t>
        <a:bodyPr/>
        <a:lstStyle/>
        <a:p>
          <a:endParaRPr lang="ru-RU"/>
        </a:p>
      </dgm:t>
    </dgm:pt>
    <dgm:pt modelId="{BCEE5C62-3B5B-4CDB-9291-6FF96E871556}">
      <dgm:prSet phldrT="[Текст]" custT="1"/>
      <dgm:spPr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ru-RU" sz="1900" dirty="0" smtClean="0">
              <a:solidFill>
                <a:schemeClr val="tx2"/>
              </a:solidFill>
              <a:latin typeface="Garamond" panose="02020404030301010803" pitchFamily="18" charset="0"/>
              <a:ea typeface="+mn-ea"/>
              <a:cs typeface="+mn-cs"/>
            </a:rPr>
            <a:t>Товарный запас Арендаторов</a:t>
          </a:r>
          <a:endParaRPr lang="ru-RU" sz="1900" dirty="0">
            <a:solidFill>
              <a:schemeClr val="tx2"/>
            </a:solidFill>
            <a:latin typeface="Garamond" panose="02020404030301010803" pitchFamily="18" charset="0"/>
            <a:ea typeface="+mn-ea"/>
            <a:cs typeface="+mn-cs"/>
          </a:endParaRPr>
        </a:p>
      </dgm:t>
    </dgm:pt>
    <dgm:pt modelId="{198F4F04-16F1-40C8-AA6D-A04638494758}" type="parTrans" cxnId="{26AA7162-DFC4-45A1-9B88-33D3F6FAA2F4}">
      <dgm:prSet/>
      <dgm:spPr/>
      <dgm:t>
        <a:bodyPr/>
        <a:lstStyle/>
        <a:p>
          <a:endParaRPr lang="ru-RU"/>
        </a:p>
      </dgm:t>
    </dgm:pt>
    <dgm:pt modelId="{7ED13209-65F7-4089-A1D3-4CCB2E2A00B0}" type="sibTrans" cxnId="{26AA7162-DFC4-45A1-9B88-33D3F6FAA2F4}">
      <dgm:prSet/>
      <dgm:spPr/>
      <dgm:t>
        <a:bodyPr/>
        <a:lstStyle/>
        <a:p>
          <a:endParaRPr lang="ru-RU"/>
        </a:p>
      </dgm:t>
    </dgm:pt>
    <dgm:pt modelId="{6E05D863-5898-42C2-A8F0-E438A7ECEC5F}">
      <dgm:prSet phldrT="[Текст]" custT="1"/>
      <dgm:spPr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ru-RU" sz="1900" dirty="0" smtClean="0">
              <a:solidFill>
                <a:schemeClr val="tx2"/>
              </a:solidFill>
              <a:latin typeface="Garamond" panose="02020404030301010803" pitchFamily="18" charset="0"/>
              <a:ea typeface="+mn-ea"/>
              <a:cs typeface="+mn-cs"/>
            </a:rPr>
            <a:t>Вред жизни и здоровью посетителей и прохожих</a:t>
          </a:r>
          <a:endParaRPr lang="ru-RU" sz="1900" dirty="0">
            <a:solidFill>
              <a:schemeClr val="tx2"/>
            </a:solidFill>
            <a:latin typeface="Garamond" panose="02020404030301010803" pitchFamily="18" charset="0"/>
            <a:ea typeface="+mn-ea"/>
            <a:cs typeface="+mn-cs"/>
          </a:endParaRPr>
        </a:p>
      </dgm:t>
    </dgm:pt>
    <dgm:pt modelId="{248CA52C-CD68-495C-8613-16CBF899C7BA}" type="parTrans" cxnId="{7869A296-E143-4191-80D7-85C07C4099CB}">
      <dgm:prSet/>
      <dgm:spPr/>
      <dgm:t>
        <a:bodyPr/>
        <a:lstStyle/>
        <a:p>
          <a:endParaRPr lang="ru-RU"/>
        </a:p>
      </dgm:t>
    </dgm:pt>
    <dgm:pt modelId="{9051C4DD-4FAD-4442-AA62-E581B86B1D52}" type="sibTrans" cxnId="{7869A296-E143-4191-80D7-85C07C4099CB}">
      <dgm:prSet/>
      <dgm:spPr/>
      <dgm:t>
        <a:bodyPr/>
        <a:lstStyle/>
        <a:p>
          <a:endParaRPr lang="ru-RU"/>
        </a:p>
      </dgm:t>
    </dgm:pt>
    <dgm:pt modelId="{5C6E7513-6C21-49D5-9775-C41CA7F1D594}">
      <dgm:prSet phldrT="[Текст]" custT="1"/>
      <dgm:spPr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ru-RU" sz="1900" dirty="0" smtClean="0">
              <a:solidFill>
                <a:schemeClr val="tx2"/>
              </a:solidFill>
              <a:latin typeface="Garamond" panose="02020404030301010803" pitchFamily="18" charset="0"/>
              <a:ea typeface="+mn-ea"/>
              <a:cs typeface="+mn-cs"/>
            </a:rPr>
            <a:t>Вред жизни и здоровью посетителей и прохожих</a:t>
          </a:r>
          <a:endParaRPr lang="ru-RU" sz="1900" dirty="0">
            <a:solidFill>
              <a:schemeClr val="tx2"/>
            </a:solidFill>
            <a:latin typeface="Garamond" panose="02020404030301010803" pitchFamily="18" charset="0"/>
            <a:ea typeface="+mn-ea"/>
            <a:cs typeface="+mn-cs"/>
          </a:endParaRPr>
        </a:p>
      </dgm:t>
    </dgm:pt>
    <dgm:pt modelId="{3C2E4C04-8198-4A39-A4E5-8EA839B24104}" type="parTrans" cxnId="{18EF592F-96E5-4967-B9BC-F3A0BC6F3787}">
      <dgm:prSet/>
      <dgm:spPr/>
      <dgm:t>
        <a:bodyPr/>
        <a:lstStyle/>
        <a:p>
          <a:endParaRPr lang="ru-RU"/>
        </a:p>
      </dgm:t>
    </dgm:pt>
    <dgm:pt modelId="{73624266-F223-489E-BA70-28253AD5EC70}" type="sibTrans" cxnId="{18EF592F-96E5-4967-B9BC-F3A0BC6F3787}">
      <dgm:prSet/>
      <dgm:spPr/>
      <dgm:t>
        <a:bodyPr/>
        <a:lstStyle/>
        <a:p>
          <a:endParaRPr lang="ru-RU"/>
        </a:p>
      </dgm:t>
    </dgm:pt>
    <dgm:pt modelId="{74C8FE03-68EA-4FB0-9CD1-66A04F647E8C}">
      <dgm:prSet phldrT="[Текст]" custT="1"/>
      <dgm:spPr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ru-RU" sz="1900" dirty="0" smtClean="0">
              <a:solidFill>
                <a:schemeClr val="tx2"/>
              </a:solidFill>
              <a:latin typeface="Garamond" panose="02020404030301010803" pitchFamily="18" charset="0"/>
              <a:ea typeface="+mn-ea"/>
              <a:cs typeface="+mn-cs"/>
            </a:rPr>
            <a:t>Вред жизни и здоровью посетителей и прохожих</a:t>
          </a:r>
          <a:endParaRPr lang="ru-RU" sz="1900" dirty="0">
            <a:solidFill>
              <a:schemeClr val="tx2"/>
            </a:solidFill>
            <a:latin typeface="Garamond" panose="02020404030301010803" pitchFamily="18" charset="0"/>
            <a:ea typeface="+mn-ea"/>
            <a:cs typeface="+mn-cs"/>
          </a:endParaRPr>
        </a:p>
      </dgm:t>
    </dgm:pt>
    <dgm:pt modelId="{A77690A6-6174-43D7-97F9-B3A2059D8049}" type="parTrans" cxnId="{C2A5BF74-BA89-4773-B731-2FE971047DA7}">
      <dgm:prSet/>
      <dgm:spPr/>
      <dgm:t>
        <a:bodyPr/>
        <a:lstStyle/>
        <a:p>
          <a:endParaRPr lang="ru-RU"/>
        </a:p>
      </dgm:t>
    </dgm:pt>
    <dgm:pt modelId="{F524F9F2-DEA6-45AF-B0E6-A766EF911DFE}" type="sibTrans" cxnId="{C2A5BF74-BA89-4773-B731-2FE971047DA7}">
      <dgm:prSet/>
      <dgm:spPr/>
      <dgm:t>
        <a:bodyPr/>
        <a:lstStyle/>
        <a:p>
          <a:endParaRPr lang="ru-RU"/>
        </a:p>
      </dgm:t>
    </dgm:pt>
    <dgm:pt modelId="{77C498F2-0325-4D46-B906-7516C0E0E6E7}">
      <dgm:prSet phldrT="[Текст]" custT="1"/>
      <dgm:spPr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ru-RU" sz="1900" dirty="0" smtClean="0">
              <a:solidFill>
                <a:schemeClr val="tx2"/>
              </a:solidFill>
              <a:latin typeface="Garamond" panose="02020404030301010803" pitchFamily="18" charset="0"/>
              <a:ea typeface="+mn-ea"/>
              <a:cs typeface="+mn-cs"/>
            </a:rPr>
            <a:t>Имущество Собственника</a:t>
          </a:r>
          <a:endParaRPr lang="ru-RU" sz="1900" dirty="0">
            <a:solidFill>
              <a:schemeClr val="tx2"/>
            </a:solidFill>
            <a:latin typeface="Garamond" panose="02020404030301010803" pitchFamily="18" charset="0"/>
            <a:ea typeface="+mn-ea"/>
            <a:cs typeface="+mn-cs"/>
          </a:endParaRPr>
        </a:p>
      </dgm:t>
    </dgm:pt>
    <dgm:pt modelId="{B6215A68-743A-48CF-8D5B-ECA2E31ECD57}" type="parTrans" cxnId="{0D9451CF-22BA-4FF0-9F6F-8755389CEBB1}">
      <dgm:prSet/>
      <dgm:spPr/>
      <dgm:t>
        <a:bodyPr/>
        <a:lstStyle/>
        <a:p>
          <a:endParaRPr lang="ru-RU"/>
        </a:p>
      </dgm:t>
    </dgm:pt>
    <dgm:pt modelId="{D3D29813-7CD4-4D77-849A-E2CC794F5062}" type="sibTrans" cxnId="{0D9451CF-22BA-4FF0-9F6F-8755389CEBB1}">
      <dgm:prSet/>
      <dgm:spPr/>
      <dgm:t>
        <a:bodyPr/>
        <a:lstStyle/>
        <a:p>
          <a:endParaRPr lang="ru-RU"/>
        </a:p>
      </dgm:t>
    </dgm:pt>
    <dgm:pt modelId="{90EE030F-9DA1-4C78-AD7B-137CE2F03D90}">
      <dgm:prSet phldrT="[Текст]" custT="1"/>
      <dgm:spPr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endParaRPr lang="ru-RU" sz="1900" dirty="0">
            <a:solidFill>
              <a:schemeClr val="tx2"/>
            </a:solidFill>
            <a:latin typeface="Garamond" panose="02020404030301010803" pitchFamily="18" charset="0"/>
            <a:ea typeface="+mn-ea"/>
            <a:cs typeface="+mn-cs"/>
          </a:endParaRPr>
        </a:p>
      </dgm:t>
    </dgm:pt>
    <dgm:pt modelId="{00172B99-29AE-42B5-B9B9-5EAE4BFC3E7F}" type="parTrans" cxnId="{DFD6BDDA-2242-4130-88BA-B48D6DC92E7E}">
      <dgm:prSet/>
      <dgm:spPr/>
      <dgm:t>
        <a:bodyPr/>
        <a:lstStyle/>
        <a:p>
          <a:endParaRPr lang="ru-RU"/>
        </a:p>
      </dgm:t>
    </dgm:pt>
    <dgm:pt modelId="{F64D659B-DF2F-4075-B8F7-A5DAD92959DC}" type="sibTrans" cxnId="{DFD6BDDA-2242-4130-88BA-B48D6DC92E7E}">
      <dgm:prSet/>
      <dgm:spPr/>
      <dgm:t>
        <a:bodyPr/>
        <a:lstStyle/>
        <a:p>
          <a:endParaRPr lang="ru-RU"/>
        </a:p>
      </dgm:t>
    </dgm:pt>
    <dgm:pt modelId="{621C86DE-F5E7-4E72-ACFF-F28217CF1F4B}">
      <dgm:prSet phldrT="[Текст]" custT="1"/>
      <dgm:spPr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endParaRPr lang="ru-RU" sz="1900" dirty="0">
            <a:solidFill>
              <a:schemeClr val="tx2"/>
            </a:solidFill>
            <a:latin typeface="Garamond" panose="02020404030301010803" pitchFamily="18" charset="0"/>
            <a:ea typeface="+mn-ea"/>
            <a:cs typeface="+mn-cs"/>
          </a:endParaRPr>
        </a:p>
      </dgm:t>
    </dgm:pt>
    <dgm:pt modelId="{4F31EE4D-D3B9-4769-B2DD-05423B0B7C4D}" type="parTrans" cxnId="{156CA74F-EF0E-4DA1-BB85-C0EE0F4C4BCA}">
      <dgm:prSet/>
      <dgm:spPr/>
      <dgm:t>
        <a:bodyPr/>
        <a:lstStyle/>
        <a:p>
          <a:endParaRPr lang="ru-RU"/>
        </a:p>
      </dgm:t>
    </dgm:pt>
    <dgm:pt modelId="{CAA15E7D-A2CD-4CF5-8CF0-A54244CDBBF7}" type="sibTrans" cxnId="{156CA74F-EF0E-4DA1-BB85-C0EE0F4C4BCA}">
      <dgm:prSet/>
      <dgm:spPr/>
      <dgm:t>
        <a:bodyPr/>
        <a:lstStyle/>
        <a:p>
          <a:endParaRPr lang="ru-RU"/>
        </a:p>
      </dgm:t>
    </dgm:pt>
    <dgm:pt modelId="{7DF642B5-AF8E-4343-B5B2-2D1B0994A518}">
      <dgm:prSet phldrT="[Текст]" custT="1"/>
      <dgm:spPr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endParaRPr lang="ru-RU" sz="1900" dirty="0">
            <a:solidFill>
              <a:schemeClr val="tx2"/>
            </a:solidFill>
            <a:latin typeface="Garamond" panose="02020404030301010803" pitchFamily="18" charset="0"/>
            <a:ea typeface="+mn-ea"/>
            <a:cs typeface="+mn-cs"/>
          </a:endParaRPr>
        </a:p>
      </dgm:t>
    </dgm:pt>
    <dgm:pt modelId="{62E43BFD-6C27-4D10-B19E-99E8A0758547}" type="parTrans" cxnId="{A2A6FB1F-74E5-4A50-900E-79518522FCD9}">
      <dgm:prSet/>
      <dgm:spPr/>
      <dgm:t>
        <a:bodyPr/>
        <a:lstStyle/>
        <a:p>
          <a:endParaRPr lang="ru-RU"/>
        </a:p>
      </dgm:t>
    </dgm:pt>
    <dgm:pt modelId="{0C525CE3-6429-43F2-B16B-E61E9B369359}" type="sibTrans" cxnId="{A2A6FB1F-74E5-4A50-900E-79518522FCD9}">
      <dgm:prSet/>
      <dgm:spPr/>
      <dgm:t>
        <a:bodyPr/>
        <a:lstStyle/>
        <a:p>
          <a:endParaRPr lang="ru-RU"/>
        </a:p>
      </dgm:t>
    </dgm:pt>
    <dgm:pt modelId="{C4803D0B-ED55-41AA-9F3A-61B3CDFA8610}">
      <dgm:prSet phldrT="[Текст]" custT="1"/>
      <dgm:spPr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endParaRPr lang="ru-RU" sz="1900" dirty="0">
            <a:solidFill>
              <a:schemeClr val="tx2"/>
            </a:solidFill>
            <a:latin typeface="Garamond" panose="02020404030301010803" pitchFamily="18" charset="0"/>
            <a:ea typeface="+mn-ea"/>
            <a:cs typeface="+mn-cs"/>
          </a:endParaRPr>
        </a:p>
      </dgm:t>
    </dgm:pt>
    <dgm:pt modelId="{854DC50F-B0C2-4644-B221-3B206CA1348D}" type="parTrans" cxnId="{2FEAEA38-3E05-4D7B-94B0-9F656148351B}">
      <dgm:prSet/>
      <dgm:spPr/>
      <dgm:t>
        <a:bodyPr/>
        <a:lstStyle/>
        <a:p>
          <a:endParaRPr lang="ru-RU"/>
        </a:p>
      </dgm:t>
    </dgm:pt>
    <dgm:pt modelId="{E43D9448-2636-4C20-B98F-060B0ED1F5B4}" type="sibTrans" cxnId="{2FEAEA38-3E05-4D7B-94B0-9F656148351B}">
      <dgm:prSet/>
      <dgm:spPr/>
      <dgm:t>
        <a:bodyPr/>
        <a:lstStyle/>
        <a:p>
          <a:endParaRPr lang="ru-RU"/>
        </a:p>
      </dgm:t>
    </dgm:pt>
    <dgm:pt modelId="{4CD77F32-6C5D-4C8A-9CE8-7CAEA16C479B}">
      <dgm:prSet phldrT="[Текст]" custT="1"/>
      <dgm:spPr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endParaRPr lang="ru-RU" sz="1900" dirty="0">
            <a:solidFill>
              <a:schemeClr val="tx2"/>
            </a:solidFill>
            <a:latin typeface="Garamond" panose="02020404030301010803" pitchFamily="18" charset="0"/>
            <a:ea typeface="+mn-ea"/>
            <a:cs typeface="+mn-cs"/>
          </a:endParaRPr>
        </a:p>
      </dgm:t>
    </dgm:pt>
    <dgm:pt modelId="{70AAB948-6FD2-4643-A975-3583B6D80179}" type="parTrans" cxnId="{2970697F-3B52-4321-91F9-0CDF8091FD7E}">
      <dgm:prSet/>
      <dgm:spPr/>
      <dgm:t>
        <a:bodyPr/>
        <a:lstStyle/>
        <a:p>
          <a:endParaRPr lang="ru-RU"/>
        </a:p>
      </dgm:t>
    </dgm:pt>
    <dgm:pt modelId="{A5248B35-31C7-47AB-A780-2B70EE6F5DA2}" type="sibTrans" cxnId="{2970697F-3B52-4321-91F9-0CDF8091FD7E}">
      <dgm:prSet/>
      <dgm:spPr/>
      <dgm:t>
        <a:bodyPr/>
        <a:lstStyle/>
        <a:p>
          <a:endParaRPr lang="ru-RU"/>
        </a:p>
      </dgm:t>
    </dgm:pt>
    <dgm:pt modelId="{6247E107-BA48-462F-8507-40F83375E4EB}" type="pres">
      <dgm:prSet presAssocID="{922CA2FB-5FA6-4CF2-9284-5F1092A9D69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2DEBC4-9138-402D-AC48-76F4670F00F7}" type="pres">
      <dgm:prSet presAssocID="{9055129B-31B9-47E8-BB67-B80383E007AE}" presName="composite" presStyleCnt="0"/>
      <dgm:spPr/>
    </dgm:pt>
    <dgm:pt modelId="{E7978C05-4466-4991-81C7-8CE4EE24349A}" type="pres">
      <dgm:prSet presAssocID="{9055129B-31B9-47E8-BB67-B80383E007A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C394E9-019A-44CE-8075-725C4EBAFE69}" type="pres">
      <dgm:prSet presAssocID="{9055129B-31B9-47E8-BB67-B80383E007AE}" presName="desTx" presStyleLbl="alignAccFollowNode1" presStyleIdx="0" presStyleCnt="3" custLinFactNeighborX="-103" custLinFactNeighborY="-10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BD0163-ED7D-4B0C-A5B9-EC38DB94E305}" type="pres">
      <dgm:prSet presAssocID="{3E6E7EC1-B974-476F-97D7-7FFB5C0161A9}" presName="space" presStyleCnt="0"/>
      <dgm:spPr/>
    </dgm:pt>
    <dgm:pt modelId="{2E495631-4FE9-4032-BF82-E9791D17C821}" type="pres">
      <dgm:prSet presAssocID="{0FFD5E89-3F71-4852-BBC8-08F6E0C65FC5}" presName="composite" presStyleCnt="0"/>
      <dgm:spPr/>
    </dgm:pt>
    <dgm:pt modelId="{653339BB-19BF-4DD4-A6EB-5094127DE596}" type="pres">
      <dgm:prSet presAssocID="{0FFD5E89-3F71-4852-BBC8-08F6E0C65FC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D0A819-3FE2-43B9-8B8B-5DD27943DD5F}" type="pres">
      <dgm:prSet presAssocID="{0FFD5E89-3F71-4852-BBC8-08F6E0C65FC5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367724-634D-4C33-A96C-0FDABF6DCC8C}" type="pres">
      <dgm:prSet presAssocID="{BEC5635A-6E87-4CDD-A5D8-CE42C765D7AD}" presName="space" presStyleCnt="0"/>
      <dgm:spPr/>
    </dgm:pt>
    <dgm:pt modelId="{4897E66A-2D75-4A8F-9106-3EF3AAD3F556}" type="pres">
      <dgm:prSet presAssocID="{E16E72E8-6554-48E8-8379-E33B9E15EEF1}" presName="composite" presStyleCnt="0"/>
      <dgm:spPr/>
    </dgm:pt>
    <dgm:pt modelId="{4E4CD473-2C2A-452B-AF79-984E858140EC}" type="pres">
      <dgm:prSet presAssocID="{E16E72E8-6554-48E8-8379-E33B9E15EEF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4FFD82-1980-4BA7-A4DC-44945CAA1307}" type="pres">
      <dgm:prSet presAssocID="{E16E72E8-6554-48E8-8379-E33B9E15EEF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F67076-F3FC-4378-9654-E9E53F7F709D}" type="presOf" srcId="{9055129B-31B9-47E8-BB67-B80383E007AE}" destId="{E7978C05-4466-4991-81C7-8CE4EE24349A}" srcOrd="0" destOrd="0" presId="urn:microsoft.com/office/officeart/2005/8/layout/hList1"/>
    <dgm:cxn modelId="{69188414-1B1F-47C1-A67D-AFE43E18F47B}" type="presOf" srcId="{77C498F2-0325-4D46-B906-7516C0E0E6E7}" destId="{9DD0A819-3FE2-43B9-8B8B-5DD27943DD5F}" srcOrd="0" destOrd="0" presId="urn:microsoft.com/office/officeart/2005/8/layout/hList1"/>
    <dgm:cxn modelId="{FF0FFFFF-1E41-4BD7-B592-1071451F3D7D}" srcId="{922CA2FB-5FA6-4CF2-9284-5F1092A9D69F}" destId="{9055129B-31B9-47E8-BB67-B80383E007AE}" srcOrd="0" destOrd="0" parTransId="{E8B78D18-F32A-4E28-A887-3B46232DF0FE}" sibTransId="{3E6E7EC1-B974-476F-97D7-7FFB5C0161A9}"/>
    <dgm:cxn modelId="{4500DB83-803A-4173-B1BC-55C0CB1327A4}" srcId="{E16E72E8-6554-48E8-8379-E33B9E15EEF1}" destId="{3DA7E8D7-DD30-4F2F-BA43-BA34D40F7330}" srcOrd="0" destOrd="0" parTransId="{21E6A39C-E305-4564-8B19-69304531BD81}" sibTransId="{B6296C7D-8527-4780-A89D-551F802D29F6}"/>
    <dgm:cxn modelId="{E637C072-B361-41A1-822C-AAD891E9B6EF}" type="presOf" srcId="{5C6E7513-6C21-49D5-9775-C41CA7F1D594}" destId="{4EC394E9-019A-44CE-8075-725C4EBAFE69}" srcOrd="0" destOrd="2" presId="urn:microsoft.com/office/officeart/2005/8/layout/hList1"/>
    <dgm:cxn modelId="{C2A5BF74-BA89-4773-B731-2FE971047DA7}" srcId="{0FFD5E89-3F71-4852-BBC8-08F6E0C65FC5}" destId="{74C8FE03-68EA-4FB0-9CD1-66A04F647E8C}" srcOrd="4" destOrd="0" parTransId="{A77690A6-6174-43D7-97F9-B3A2059D8049}" sibTransId="{F524F9F2-DEA6-45AF-B0E6-A766EF911DFE}"/>
    <dgm:cxn modelId="{C132A659-AC49-4E59-AF52-558B5877689E}" type="presOf" srcId="{922CA2FB-5FA6-4CF2-9284-5F1092A9D69F}" destId="{6247E107-BA48-462F-8507-40F83375E4EB}" srcOrd="0" destOrd="0" presId="urn:microsoft.com/office/officeart/2005/8/layout/hList1"/>
    <dgm:cxn modelId="{E6F34ED6-302F-47B8-A404-833C67F41B83}" type="presOf" srcId="{BCEE5C62-3B5B-4CDB-9291-6FF96E871556}" destId="{E94FFD82-1980-4BA7-A4DC-44945CAA1307}" srcOrd="0" destOrd="2" presId="urn:microsoft.com/office/officeart/2005/8/layout/hList1"/>
    <dgm:cxn modelId="{F8187C25-4E95-4AD2-A3BE-13F165A0B12A}" type="presOf" srcId="{90EE030F-9DA1-4C78-AD7B-137CE2F03D90}" destId="{4EC394E9-019A-44CE-8075-725C4EBAFE69}" srcOrd="0" destOrd="1" presId="urn:microsoft.com/office/officeart/2005/8/layout/hList1"/>
    <dgm:cxn modelId="{156CA74F-EF0E-4DA1-BB85-C0EE0F4C4BCA}" srcId="{0FFD5E89-3F71-4852-BBC8-08F6E0C65FC5}" destId="{621C86DE-F5E7-4E72-ACFF-F28217CF1F4B}" srcOrd="1" destOrd="0" parTransId="{4F31EE4D-D3B9-4769-B2DD-05423B0B7C4D}" sibTransId="{CAA15E7D-A2CD-4CF5-8CF0-A54244CDBBF7}"/>
    <dgm:cxn modelId="{1C376D92-DE0A-4FFF-8118-66DCDACCC0AA}" type="presOf" srcId="{74C8FE03-68EA-4FB0-9CD1-66A04F647E8C}" destId="{9DD0A819-3FE2-43B9-8B8B-5DD27943DD5F}" srcOrd="0" destOrd="4" presId="urn:microsoft.com/office/officeart/2005/8/layout/hList1"/>
    <dgm:cxn modelId="{598E3F6E-3D51-46B6-A04E-D8694E202DA1}" type="presOf" srcId="{C4803D0B-ED55-41AA-9F3A-61B3CDFA8610}" destId="{E94FFD82-1980-4BA7-A4DC-44945CAA1307}" srcOrd="0" destOrd="1" presId="urn:microsoft.com/office/officeart/2005/8/layout/hList1"/>
    <dgm:cxn modelId="{A2A6FB1F-74E5-4A50-900E-79518522FCD9}" srcId="{0FFD5E89-3F71-4852-BBC8-08F6E0C65FC5}" destId="{7DF642B5-AF8E-4343-B5B2-2D1B0994A518}" srcOrd="3" destOrd="0" parTransId="{62E43BFD-6C27-4D10-B19E-99E8A0758547}" sibTransId="{0C525CE3-6429-43F2-B16B-E61E9B369359}"/>
    <dgm:cxn modelId="{A87CF846-5D13-44C5-9710-75896F5CDF51}" type="presOf" srcId="{621C86DE-F5E7-4E72-ACFF-F28217CF1F4B}" destId="{9DD0A819-3FE2-43B9-8B8B-5DD27943DD5F}" srcOrd="0" destOrd="1" presId="urn:microsoft.com/office/officeart/2005/8/layout/hList1"/>
    <dgm:cxn modelId="{0D9451CF-22BA-4FF0-9F6F-8755389CEBB1}" srcId="{0FFD5E89-3F71-4852-BBC8-08F6E0C65FC5}" destId="{77C498F2-0325-4D46-B906-7516C0E0E6E7}" srcOrd="0" destOrd="0" parTransId="{B6215A68-743A-48CF-8D5B-ECA2E31ECD57}" sibTransId="{D3D29813-7CD4-4D77-849A-E2CC794F5062}"/>
    <dgm:cxn modelId="{7869A296-E143-4191-80D7-85C07C4099CB}" srcId="{E16E72E8-6554-48E8-8379-E33B9E15EEF1}" destId="{6E05D863-5898-42C2-A8F0-E438A7ECEC5F}" srcOrd="4" destOrd="0" parTransId="{248CA52C-CD68-495C-8613-16CBF899C7BA}" sibTransId="{9051C4DD-4FAD-4442-AA62-E581B86B1D52}"/>
    <dgm:cxn modelId="{2831F8FB-A543-4DFF-A43A-A090063EF112}" srcId="{9055129B-31B9-47E8-BB67-B80383E007AE}" destId="{70B94337-41B3-42C1-BF9D-52AEB310860A}" srcOrd="0" destOrd="0" parTransId="{513B1D55-1C1C-4179-89C4-6561928975FF}" sibTransId="{6DE3921A-2CDE-4F48-BE69-D84D257070E2}"/>
    <dgm:cxn modelId="{2FEAEA38-3E05-4D7B-94B0-9F656148351B}" srcId="{E16E72E8-6554-48E8-8379-E33B9E15EEF1}" destId="{C4803D0B-ED55-41AA-9F3A-61B3CDFA8610}" srcOrd="1" destOrd="0" parTransId="{854DC50F-B0C2-4644-B221-3B206CA1348D}" sibTransId="{E43D9448-2636-4C20-B98F-060B0ED1F5B4}"/>
    <dgm:cxn modelId="{91526B78-2F4C-4800-B48F-935BBB5FF6D1}" type="presOf" srcId="{E16E72E8-6554-48E8-8379-E33B9E15EEF1}" destId="{4E4CD473-2C2A-452B-AF79-984E858140EC}" srcOrd="0" destOrd="0" presId="urn:microsoft.com/office/officeart/2005/8/layout/hList1"/>
    <dgm:cxn modelId="{63A6E302-C042-431D-89C0-1D31492934A3}" type="presOf" srcId="{70B94337-41B3-42C1-BF9D-52AEB310860A}" destId="{4EC394E9-019A-44CE-8075-725C4EBAFE69}" srcOrd="0" destOrd="0" presId="urn:microsoft.com/office/officeart/2005/8/layout/hList1"/>
    <dgm:cxn modelId="{28828DC1-421B-4007-A2EB-DFA597A45BA4}" type="presOf" srcId="{0FFD5E89-3F71-4852-BBC8-08F6E0C65FC5}" destId="{653339BB-19BF-4DD4-A6EB-5094127DE596}" srcOrd="0" destOrd="0" presId="urn:microsoft.com/office/officeart/2005/8/layout/hList1"/>
    <dgm:cxn modelId="{3D779D88-831F-469C-90EB-1043859EC7B3}" type="presOf" srcId="{3DA7E8D7-DD30-4F2F-BA43-BA34D40F7330}" destId="{E94FFD82-1980-4BA7-A4DC-44945CAA1307}" srcOrd="0" destOrd="0" presId="urn:microsoft.com/office/officeart/2005/8/layout/hList1"/>
    <dgm:cxn modelId="{5E64699E-92E8-4840-8148-352742B80A69}" type="presOf" srcId="{6E05D863-5898-42C2-A8F0-E438A7ECEC5F}" destId="{E94FFD82-1980-4BA7-A4DC-44945CAA1307}" srcOrd="0" destOrd="4" presId="urn:microsoft.com/office/officeart/2005/8/layout/hList1"/>
    <dgm:cxn modelId="{BAF598C1-90A4-488B-94D0-8C42BAC45421}" type="presOf" srcId="{4CD77F32-6C5D-4C8A-9CE8-7CAEA16C479B}" destId="{E94FFD82-1980-4BA7-A4DC-44945CAA1307}" srcOrd="0" destOrd="3" presId="urn:microsoft.com/office/officeart/2005/8/layout/hList1"/>
    <dgm:cxn modelId="{452B0AFF-F689-4F5D-923F-A4531D5E69D7}" srcId="{922CA2FB-5FA6-4CF2-9284-5F1092A9D69F}" destId="{0FFD5E89-3F71-4852-BBC8-08F6E0C65FC5}" srcOrd="1" destOrd="0" parTransId="{F9DD811E-5F83-4CF4-ADFC-B3266B0AAA6F}" sibTransId="{BEC5635A-6E87-4CDD-A5D8-CE42C765D7AD}"/>
    <dgm:cxn modelId="{DFD6BDDA-2242-4130-88BA-B48D6DC92E7E}" srcId="{9055129B-31B9-47E8-BB67-B80383E007AE}" destId="{90EE030F-9DA1-4C78-AD7B-137CE2F03D90}" srcOrd="1" destOrd="0" parTransId="{00172B99-29AE-42B5-B9B9-5EAE4BFC3E7F}" sibTransId="{F64D659B-DF2F-4075-B8F7-A5DAD92959DC}"/>
    <dgm:cxn modelId="{21DB087B-7FCE-47FB-9E3B-61D8CB971FDD}" type="presOf" srcId="{3C9FEAA9-06E1-4806-B71A-92262AD7F183}" destId="{9DD0A819-3FE2-43B9-8B8B-5DD27943DD5F}" srcOrd="0" destOrd="2" presId="urn:microsoft.com/office/officeart/2005/8/layout/hList1"/>
    <dgm:cxn modelId="{18EF592F-96E5-4967-B9BC-F3A0BC6F3787}" srcId="{9055129B-31B9-47E8-BB67-B80383E007AE}" destId="{5C6E7513-6C21-49D5-9775-C41CA7F1D594}" srcOrd="2" destOrd="0" parTransId="{3C2E4C04-8198-4A39-A4E5-8EA839B24104}" sibTransId="{73624266-F223-489E-BA70-28253AD5EC70}"/>
    <dgm:cxn modelId="{1A9D626C-EA43-438D-A51B-E36D17F94122}" srcId="{0FFD5E89-3F71-4852-BBC8-08F6E0C65FC5}" destId="{3C9FEAA9-06E1-4806-B71A-92262AD7F183}" srcOrd="2" destOrd="0" parTransId="{E8FCDF38-0E7A-4E5F-87D0-6500EF7AED07}" sibTransId="{6619D690-3AAE-4DFF-BECA-EDEF75C6BB36}"/>
    <dgm:cxn modelId="{2D240B0D-71D4-4A57-B464-3E9EB93DBDF0}" type="presOf" srcId="{7DF642B5-AF8E-4343-B5B2-2D1B0994A518}" destId="{9DD0A819-3FE2-43B9-8B8B-5DD27943DD5F}" srcOrd="0" destOrd="3" presId="urn:microsoft.com/office/officeart/2005/8/layout/hList1"/>
    <dgm:cxn modelId="{26AA7162-DFC4-45A1-9B88-33D3F6FAA2F4}" srcId="{E16E72E8-6554-48E8-8379-E33B9E15EEF1}" destId="{BCEE5C62-3B5B-4CDB-9291-6FF96E871556}" srcOrd="2" destOrd="0" parTransId="{198F4F04-16F1-40C8-AA6D-A04638494758}" sibTransId="{7ED13209-65F7-4089-A1D3-4CCB2E2A00B0}"/>
    <dgm:cxn modelId="{2970697F-3B52-4321-91F9-0CDF8091FD7E}" srcId="{E16E72E8-6554-48E8-8379-E33B9E15EEF1}" destId="{4CD77F32-6C5D-4C8A-9CE8-7CAEA16C479B}" srcOrd="3" destOrd="0" parTransId="{70AAB948-6FD2-4643-A975-3583B6D80179}" sibTransId="{A5248B35-31C7-47AB-A780-2B70EE6F5DA2}"/>
    <dgm:cxn modelId="{45350151-DF92-404B-9F53-E01214814BEB}" srcId="{922CA2FB-5FA6-4CF2-9284-5F1092A9D69F}" destId="{E16E72E8-6554-48E8-8379-E33B9E15EEF1}" srcOrd="2" destOrd="0" parTransId="{DCA1338E-7BB8-464C-94E7-341A961EC012}" sibTransId="{C4693867-35E1-4979-A59C-AD134B1F416F}"/>
    <dgm:cxn modelId="{8450E6CD-C405-434E-A539-50CBF11BEE12}" type="presParOf" srcId="{6247E107-BA48-462F-8507-40F83375E4EB}" destId="{992DEBC4-9138-402D-AC48-76F4670F00F7}" srcOrd="0" destOrd="0" presId="urn:microsoft.com/office/officeart/2005/8/layout/hList1"/>
    <dgm:cxn modelId="{9C353858-D37A-49A3-96A7-E2566BBC2F08}" type="presParOf" srcId="{992DEBC4-9138-402D-AC48-76F4670F00F7}" destId="{E7978C05-4466-4991-81C7-8CE4EE24349A}" srcOrd="0" destOrd="0" presId="urn:microsoft.com/office/officeart/2005/8/layout/hList1"/>
    <dgm:cxn modelId="{E8CCBC80-7AAB-45E2-AEA2-8D667E58B74A}" type="presParOf" srcId="{992DEBC4-9138-402D-AC48-76F4670F00F7}" destId="{4EC394E9-019A-44CE-8075-725C4EBAFE69}" srcOrd="1" destOrd="0" presId="urn:microsoft.com/office/officeart/2005/8/layout/hList1"/>
    <dgm:cxn modelId="{C8018F6E-4531-4C1D-B670-EBD7F284B966}" type="presParOf" srcId="{6247E107-BA48-462F-8507-40F83375E4EB}" destId="{AFBD0163-ED7D-4B0C-A5B9-EC38DB94E305}" srcOrd="1" destOrd="0" presId="urn:microsoft.com/office/officeart/2005/8/layout/hList1"/>
    <dgm:cxn modelId="{77BB19EA-E877-43B5-8578-9E970CA185C9}" type="presParOf" srcId="{6247E107-BA48-462F-8507-40F83375E4EB}" destId="{2E495631-4FE9-4032-BF82-E9791D17C821}" srcOrd="2" destOrd="0" presId="urn:microsoft.com/office/officeart/2005/8/layout/hList1"/>
    <dgm:cxn modelId="{A053126A-F7CA-4C67-8365-E38797BC925B}" type="presParOf" srcId="{2E495631-4FE9-4032-BF82-E9791D17C821}" destId="{653339BB-19BF-4DD4-A6EB-5094127DE596}" srcOrd="0" destOrd="0" presId="urn:microsoft.com/office/officeart/2005/8/layout/hList1"/>
    <dgm:cxn modelId="{574A904B-E5B7-4B3C-BB96-01FEFE307EF7}" type="presParOf" srcId="{2E495631-4FE9-4032-BF82-E9791D17C821}" destId="{9DD0A819-3FE2-43B9-8B8B-5DD27943DD5F}" srcOrd="1" destOrd="0" presId="urn:microsoft.com/office/officeart/2005/8/layout/hList1"/>
    <dgm:cxn modelId="{A44F6792-65C9-4A1A-8DB2-1C9B8511FD24}" type="presParOf" srcId="{6247E107-BA48-462F-8507-40F83375E4EB}" destId="{A4367724-634D-4C33-A96C-0FDABF6DCC8C}" srcOrd="3" destOrd="0" presId="urn:microsoft.com/office/officeart/2005/8/layout/hList1"/>
    <dgm:cxn modelId="{713AF0C5-156F-4646-A5D7-2AB96AEFF69D}" type="presParOf" srcId="{6247E107-BA48-462F-8507-40F83375E4EB}" destId="{4897E66A-2D75-4A8F-9106-3EF3AAD3F556}" srcOrd="4" destOrd="0" presId="urn:microsoft.com/office/officeart/2005/8/layout/hList1"/>
    <dgm:cxn modelId="{4D874A7C-CEBB-40A1-8C90-5C8279FFD923}" type="presParOf" srcId="{4897E66A-2D75-4A8F-9106-3EF3AAD3F556}" destId="{4E4CD473-2C2A-452B-AF79-984E858140EC}" srcOrd="0" destOrd="0" presId="urn:microsoft.com/office/officeart/2005/8/layout/hList1"/>
    <dgm:cxn modelId="{A3FB85FE-DC4C-41AD-8837-4F4E7E8EA1D5}" type="presParOf" srcId="{4897E66A-2D75-4A8F-9106-3EF3AAD3F556}" destId="{E94FFD82-1980-4BA7-A4DC-44945CAA130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299C49-1EAE-4D1D-A893-58169A370CF3}" type="doc">
      <dgm:prSet loTypeId="urn:microsoft.com/office/officeart/2005/8/layout/radial1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4D831A-FE4C-4D32-BD4F-206D2ADB0F76}">
      <dgm:prSet phldrT="[Текст]"/>
      <dgm:spPr/>
      <dgm:t>
        <a:bodyPr/>
        <a:lstStyle/>
        <a:p>
          <a:r>
            <a:rPr lang="ru-RU" b="1" dirty="0" smtClean="0">
              <a:latin typeface="Garamond" panose="02020404030301010803" pitchFamily="18" charset="0"/>
            </a:rPr>
            <a:t>у 80% отсутствовала страховая защита</a:t>
          </a:r>
          <a:endParaRPr lang="ru-RU" b="1" dirty="0">
            <a:latin typeface="Garamond" panose="02020404030301010803" pitchFamily="18" charset="0"/>
          </a:endParaRPr>
        </a:p>
      </dgm:t>
    </dgm:pt>
    <dgm:pt modelId="{FD52781C-47C6-4881-A285-09D025E44B28}" type="parTrans" cxnId="{14EB37BF-C5BE-4F67-9934-B7565E722B67}">
      <dgm:prSet/>
      <dgm:spPr/>
      <dgm:t>
        <a:bodyPr/>
        <a:lstStyle/>
        <a:p>
          <a:endParaRPr lang="ru-RU"/>
        </a:p>
      </dgm:t>
    </dgm:pt>
    <dgm:pt modelId="{C5E0650C-EB12-4F08-AAEE-7B323D0222CC}" type="sibTrans" cxnId="{14EB37BF-C5BE-4F67-9934-B7565E722B67}">
      <dgm:prSet/>
      <dgm:spPr/>
      <dgm:t>
        <a:bodyPr/>
        <a:lstStyle/>
        <a:p>
          <a:endParaRPr lang="ru-RU"/>
        </a:p>
      </dgm:t>
    </dgm:pt>
    <dgm:pt modelId="{8DB4AA64-F63B-43DA-B943-AA5284293557}">
      <dgm:prSet phldrT="[Текст]"/>
      <dgm:spPr/>
      <dgm:t>
        <a:bodyPr/>
        <a:lstStyle/>
        <a:p>
          <a:r>
            <a:rPr lang="ru-RU" b="1" dirty="0" smtClean="0">
              <a:latin typeface="Garamond" panose="02020404030301010803" pitchFamily="18" charset="0"/>
            </a:rPr>
            <a:t>10 пожаров  в год</a:t>
          </a:r>
          <a:endParaRPr lang="ru-RU" dirty="0"/>
        </a:p>
      </dgm:t>
    </dgm:pt>
    <dgm:pt modelId="{D7AF7D0A-7F76-4AF5-B11C-2560C1FB335D}" type="parTrans" cxnId="{93822478-CC1E-458A-8AA5-0EEB1BC4E932}">
      <dgm:prSet/>
      <dgm:spPr/>
      <dgm:t>
        <a:bodyPr/>
        <a:lstStyle/>
        <a:p>
          <a:endParaRPr lang="ru-RU"/>
        </a:p>
      </dgm:t>
    </dgm:pt>
    <dgm:pt modelId="{1E9B738A-79B3-480F-A454-487EFC10BC50}" type="sibTrans" cxnId="{93822478-CC1E-458A-8AA5-0EEB1BC4E932}">
      <dgm:prSet/>
      <dgm:spPr/>
      <dgm:t>
        <a:bodyPr/>
        <a:lstStyle/>
        <a:p>
          <a:endParaRPr lang="ru-RU"/>
        </a:p>
      </dgm:t>
    </dgm:pt>
    <dgm:pt modelId="{41EABAAB-70BE-47B8-8BBD-DC9FBAA8CB39}">
      <dgm:prSet phldrT="[Текст]"/>
      <dgm:spPr/>
      <dgm:t>
        <a:bodyPr/>
        <a:lstStyle/>
        <a:p>
          <a:r>
            <a:rPr lang="ru-RU" b="1" dirty="0" smtClean="0">
              <a:latin typeface="Garamond" panose="02020404030301010803" pitchFamily="18" charset="0"/>
            </a:rPr>
            <a:t>Средний размер ущерба </a:t>
          </a:r>
        </a:p>
        <a:p>
          <a:r>
            <a:rPr lang="ru-RU" b="1" dirty="0" smtClean="0">
              <a:latin typeface="Garamond" panose="02020404030301010803" pitchFamily="18" charset="0"/>
            </a:rPr>
            <a:t>10 000 000 руб.</a:t>
          </a:r>
          <a:endParaRPr lang="ru-RU" dirty="0"/>
        </a:p>
      </dgm:t>
    </dgm:pt>
    <dgm:pt modelId="{C128DA33-2B24-44E5-ABB7-FC7AA84E1E78}" type="parTrans" cxnId="{BAEF5CCC-B472-48EE-8F4C-C9C09AB7D498}">
      <dgm:prSet/>
      <dgm:spPr/>
      <dgm:t>
        <a:bodyPr/>
        <a:lstStyle/>
        <a:p>
          <a:endParaRPr lang="ru-RU"/>
        </a:p>
      </dgm:t>
    </dgm:pt>
    <dgm:pt modelId="{218E2520-3A78-4444-90F0-36C1BD766354}" type="sibTrans" cxnId="{BAEF5CCC-B472-48EE-8F4C-C9C09AB7D498}">
      <dgm:prSet/>
      <dgm:spPr/>
      <dgm:t>
        <a:bodyPr/>
        <a:lstStyle/>
        <a:p>
          <a:endParaRPr lang="ru-RU"/>
        </a:p>
      </dgm:t>
    </dgm:pt>
    <dgm:pt modelId="{F17C2601-282E-40C0-921A-B780A85DFB65}">
      <dgm:prSet phldrT="[Текст]"/>
      <dgm:spPr/>
      <dgm:t>
        <a:bodyPr/>
        <a:lstStyle/>
        <a:p>
          <a:r>
            <a:rPr lang="ru-RU" b="1" dirty="0" smtClean="0">
              <a:latin typeface="Garamond" panose="02020404030301010803" pitchFamily="18" charset="0"/>
            </a:rPr>
            <a:t>Средний номер сложности пожара  2</a:t>
          </a:r>
          <a:endParaRPr lang="ru-RU" b="1" dirty="0">
            <a:latin typeface="Garamond" panose="02020404030301010803" pitchFamily="18" charset="0"/>
          </a:endParaRPr>
        </a:p>
      </dgm:t>
    </dgm:pt>
    <dgm:pt modelId="{3EB7AD91-9350-4ED0-BFB5-EAA43E54CC51}" type="parTrans" cxnId="{61DA03DE-C789-4084-B4C1-0D5A45045DA9}">
      <dgm:prSet/>
      <dgm:spPr/>
      <dgm:t>
        <a:bodyPr/>
        <a:lstStyle/>
        <a:p>
          <a:endParaRPr lang="ru-RU"/>
        </a:p>
      </dgm:t>
    </dgm:pt>
    <dgm:pt modelId="{2D649FBD-BE2A-41C5-ABE7-CC6B442CA462}" type="sibTrans" cxnId="{61DA03DE-C789-4084-B4C1-0D5A45045DA9}">
      <dgm:prSet/>
      <dgm:spPr/>
      <dgm:t>
        <a:bodyPr/>
        <a:lstStyle/>
        <a:p>
          <a:endParaRPr lang="ru-RU"/>
        </a:p>
      </dgm:t>
    </dgm:pt>
    <dgm:pt modelId="{F87D817A-8544-4C1C-B46F-865400E1938C}">
      <dgm:prSet phldrT="[Текст]"/>
      <dgm:spPr/>
      <dgm:t>
        <a:bodyPr/>
        <a:lstStyle/>
        <a:p>
          <a:r>
            <a:rPr lang="ru-RU" b="1" dirty="0" smtClean="0">
              <a:latin typeface="Garamond" panose="02020404030301010803" pitchFamily="18" charset="0"/>
            </a:rPr>
            <a:t>Средняя площадь пожара 300 </a:t>
          </a:r>
          <a:r>
            <a:rPr lang="ru-RU" b="1" dirty="0" err="1" smtClean="0">
              <a:latin typeface="Garamond" panose="02020404030301010803" pitchFamily="18" charset="0"/>
            </a:rPr>
            <a:t>кв.м</a:t>
          </a:r>
          <a:r>
            <a:rPr lang="ru-RU" b="1" dirty="0" smtClean="0">
              <a:latin typeface="Garamond" panose="02020404030301010803" pitchFamily="18" charset="0"/>
            </a:rPr>
            <a:t>.</a:t>
          </a:r>
          <a:endParaRPr lang="ru-RU" dirty="0"/>
        </a:p>
      </dgm:t>
    </dgm:pt>
    <dgm:pt modelId="{F6E8C909-D847-4FE8-BCFB-748D126033BC}" type="parTrans" cxnId="{E2568418-1476-4BA2-B66A-700E46F38FDC}">
      <dgm:prSet/>
      <dgm:spPr/>
      <dgm:t>
        <a:bodyPr/>
        <a:lstStyle/>
        <a:p>
          <a:endParaRPr lang="ru-RU"/>
        </a:p>
      </dgm:t>
    </dgm:pt>
    <dgm:pt modelId="{60AA1C37-E805-428B-9E94-5E6677F41564}" type="sibTrans" cxnId="{E2568418-1476-4BA2-B66A-700E46F38FDC}">
      <dgm:prSet/>
      <dgm:spPr/>
      <dgm:t>
        <a:bodyPr/>
        <a:lstStyle/>
        <a:p>
          <a:endParaRPr lang="ru-RU"/>
        </a:p>
      </dgm:t>
    </dgm:pt>
    <dgm:pt modelId="{8BF50524-7693-4645-A043-D63B5094E219}">
      <dgm:prSet/>
      <dgm:spPr/>
      <dgm:t>
        <a:bodyPr/>
        <a:lstStyle/>
        <a:p>
          <a:r>
            <a:rPr lang="ru-RU" b="1" dirty="0" smtClean="0">
              <a:latin typeface="Garamond" panose="02020404030301010803" pitchFamily="18" charset="0"/>
            </a:rPr>
            <a:t>Основная причина - короткое замыкание </a:t>
          </a:r>
          <a:endParaRPr lang="ru-RU" b="1" dirty="0">
            <a:latin typeface="Garamond" panose="02020404030301010803" pitchFamily="18" charset="0"/>
          </a:endParaRPr>
        </a:p>
      </dgm:t>
    </dgm:pt>
    <dgm:pt modelId="{B5F2DA16-03CE-4A51-A6EC-D2AD6F1A1716}" type="parTrans" cxnId="{4D38768F-8031-4611-96A4-CC7493E253BA}">
      <dgm:prSet/>
      <dgm:spPr/>
      <dgm:t>
        <a:bodyPr/>
        <a:lstStyle/>
        <a:p>
          <a:endParaRPr lang="ru-RU"/>
        </a:p>
      </dgm:t>
    </dgm:pt>
    <dgm:pt modelId="{189DBEA7-B83C-4BB8-9E71-7DD3B29CA7DC}" type="sibTrans" cxnId="{4D38768F-8031-4611-96A4-CC7493E253BA}">
      <dgm:prSet/>
      <dgm:spPr/>
      <dgm:t>
        <a:bodyPr/>
        <a:lstStyle/>
        <a:p>
          <a:endParaRPr lang="ru-RU"/>
        </a:p>
      </dgm:t>
    </dgm:pt>
    <dgm:pt modelId="{E9853563-7E08-4F96-9057-9F1C9A810455}" type="pres">
      <dgm:prSet presAssocID="{3C299C49-1EAE-4D1D-A893-58169A370CF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39FAD67-3C7F-445C-AD68-31E1C24A69C0}" type="pres">
      <dgm:prSet presAssocID="{0A4D831A-FE4C-4D32-BD4F-206D2ADB0F76}" presName="centerShape" presStyleLbl="node0" presStyleIdx="0" presStyleCnt="1" custScaleX="133705" custScaleY="120661" custLinFactNeighborX="-908" custLinFactNeighborY="-747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0D85666-4F55-4FD6-9FCF-234DC19C8EA7}" type="pres">
      <dgm:prSet presAssocID="{D7AF7D0A-7F76-4AF5-B11C-2560C1FB335D}" presName="Name9" presStyleLbl="parChTrans1D2" presStyleIdx="0" presStyleCnt="5"/>
      <dgm:spPr/>
      <dgm:t>
        <a:bodyPr/>
        <a:lstStyle/>
        <a:p>
          <a:endParaRPr lang="ru-RU"/>
        </a:p>
      </dgm:t>
    </dgm:pt>
    <dgm:pt modelId="{33730368-1215-4CDC-B709-9D4BA2C59BF4}" type="pres">
      <dgm:prSet presAssocID="{D7AF7D0A-7F76-4AF5-B11C-2560C1FB335D}" presName="connTx" presStyleLbl="parChTrans1D2" presStyleIdx="0" presStyleCnt="5"/>
      <dgm:spPr/>
      <dgm:t>
        <a:bodyPr/>
        <a:lstStyle/>
        <a:p>
          <a:endParaRPr lang="ru-RU"/>
        </a:p>
      </dgm:t>
    </dgm:pt>
    <dgm:pt modelId="{CE9BD364-5C56-442E-9F27-5B8A269D2470}" type="pres">
      <dgm:prSet presAssocID="{8DB4AA64-F63B-43DA-B943-AA5284293557}" presName="node" presStyleLbl="node1" presStyleIdx="0" presStyleCnt="5" custScaleX="191968" custScaleY="47753" custRadScaleRad="97075" custRadScaleInc="-532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0E160D71-90B3-4318-A246-CAD0395EF876}" type="pres">
      <dgm:prSet presAssocID="{C128DA33-2B24-44E5-ABB7-FC7AA84E1E78}" presName="Name9" presStyleLbl="parChTrans1D2" presStyleIdx="1" presStyleCnt="5"/>
      <dgm:spPr/>
      <dgm:t>
        <a:bodyPr/>
        <a:lstStyle/>
        <a:p>
          <a:endParaRPr lang="ru-RU"/>
        </a:p>
      </dgm:t>
    </dgm:pt>
    <dgm:pt modelId="{0126EAC9-D321-4FB0-AB63-969925A0B72E}" type="pres">
      <dgm:prSet presAssocID="{C128DA33-2B24-44E5-ABB7-FC7AA84E1E78}" presName="connTx" presStyleLbl="parChTrans1D2" presStyleIdx="1" presStyleCnt="5"/>
      <dgm:spPr/>
      <dgm:t>
        <a:bodyPr/>
        <a:lstStyle/>
        <a:p>
          <a:endParaRPr lang="ru-RU"/>
        </a:p>
      </dgm:t>
    </dgm:pt>
    <dgm:pt modelId="{A755E6D1-2758-4592-BE19-34836A0B4CCA}" type="pres">
      <dgm:prSet presAssocID="{41EABAAB-70BE-47B8-8BBD-DC9FBAA8CB39}" presName="node" presStyleLbl="node1" presStyleIdx="1" presStyleCnt="5" custScaleX="171613" custScaleY="70067" custRadScaleRad="145671" custRadScaleInc="-41746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46684D03-CCF8-4717-9C51-7CB6DA21362C}" type="pres">
      <dgm:prSet presAssocID="{B5F2DA16-03CE-4A51-A6EC-D2AD6F1A1716}" presName="Name9" presStyleLbl="parChTrans1D2" presStyleIdx="2" presStyleCnt="5"/>
      <dgm:spPr/>
      <dgm:t>
        <a:bodyPr/>
        <a:lstStyle/>
        <a:p>
          <a:endParaRPr lang="ru-RU"/>
        </a:p>
      </dgm:t>
    </dgm:pt>
    <dgm:pt modelId="{CF787838-88D5-4ED4-BF03-510C0F1B7070}" type="pres">
      <dgm:prSet presAssocID="{B5F2DA16-03CE-4A51-A6EC-D2AD6F1A1716}" presName="connTx" presStyleLbl="parChTrans1D2" presStyleIdx="2" presStyleCnt="5"/>
      <dgm:spPr/>
      <dgm:t>
        <a:bodyPr/>
        <a:lstStyle/>
        <a:p>
          <a:endParaRPr lang="ru-RU"/>
        </a:p>
      </dgm:t>
    </dgm:pt>
    <dgm:pt modelId="{A8E38DD5-F7AB-48C6-9E54-9895D4C9AB7B}" type="pres">
      <dgm:prSet presAssocID="{8BF50524-7693-4645-A043-D63B5094E219}" presName="node" presStyleLbl="node1" presStyleIdx="2" presStyleCnt="5" custScaleX="180817" custScaleY="62519" custRadScaleRad="151976" custRadScaleInc="-6066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13CFFAB3-120B-4A3A-919A-675321E037F9}" type="pres">
      <dgm:prSet presAssocID="{3EB7AD91-9350-4ED0-BFB5-EAA43E54CC51}" presName="Name9" presStyleLbl="parChTrans1D2" presStyleIdx="3" presStyleCnt="5"/>
      <dgm:spPr/>
      <dgm:t>
        <a:bodyPr/>
        <a:lstStyle/>
        <a:p>
          <a:endParaRPr lang="ru-RU"/>
        </a:p>
      </dgm:t>
    </dgm:pt>
    <dgm:pt modelId="{E5DE527B-38C7-44A8-8654-283108E9A206}" type="pres">
      <dgm:prSet presAssocID="{3EB7AD91-9350-4ED0-BFB5-EAA43E54CC51}" presName="connTx" presStyleLbl="parChTrans1D2" presStyleIdx="3" presStyleCnt="5"/>
      <dgm:spPr/>
      <dgm:t>
        <a:bodyPr/>
        <a:lstStyle/>
        <a:p>
          <a:endParaRPr lang="ru-RU"/>
        </a:p>
      </dgm:t>
    </dgm:pt>
    <dgm:pt modelId="{1AC6C7DB-B814-4356-A9F6-C88DF47009D7}" type="pres">
      <dgm:prSet presAssocID="{F17C2601-282E-40C0-921A-B780A85DFB65}" presName="node" presStyleLbl="node1" presStyleIdx="3" presStyleCnt="5" custScaleX="179003" custScaleY="64013" custRadScaleRad="136689" custRadScaleInc="5110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383CC96A-6AF6-4705-B91C-F0699290726A}" type="pres">
      <dgm:prSet presAssocID="{F6E8C909-D847-4FE8-BCFB-748D126033BC}" presName="Name9" presStyleLbl="parChTrans1D2" presStyleIdx="4" presStyleCnt="5"/>
      <dgm:spPr/>
      <dgm:t>
        <a:bodyPr/>
        <a:lstStyle/>
        <a:p>
          <a:endParaRPr lang="ru-RU"/>
        </a:p>
      </dgm:t>
    </dgm:pt>
    <dgm:pt modelId="{0640F9C3-F93E-4793-B921-4C8082ACC0D5}" type="pres">
      <dgm:prSet presAssocID="{F6E8C909-D847-4FE8-BCFB-748D126033BC}" presName="connTx" presStyleLbl="parChTrans1D2" presStyleIdx="4" presStyleCnt="5"/>
      <dgm:spPr/>
      <dgm:t>
        <a:bodyPr/>
        <a:lstStyle/>
        <a:p>
          <a:endParaRPr lang="ru-RU"/>
        </a:p>
      </dgm:t>
    </dgm:pt>
    <dgm:pt modelId="{4695936D-F21E-435E-9FCA-ED98FF97C66B}" type="pres">
      <dgm:prSet presAssocID="{F87D817A-8544-4C1C-B46F-865400E1938C}" presName="node" presStyleLbl="node1" presStyleIdx="4" presStyleCnt="5" custScaleX="189744" custScaleY="67497" custRadScaleRad="142511" custRadScaleInc="41211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3C843136-A12A-4329-9D72-3E8334067309}" type="presOf" srcId="{8BF50524-7693-4645-A043-D63B5094E219}" destId="{A8E38DD5-F7AB-48C6-9E54-9895D4C9AB7B}" srcOrd="0" destOrd="0" presId="urn:microsoft.com/office/officeart/2005/8/layout/radial1"/>
    <dgm:cxn modelId="{93822478-CC1E-458A-8AA5-0EEB1BC4E932}" srcId="{0A4D831A-FE4C-4D32-BD4F-206D2ADB0F76}" destId="{8DB4AA64-F63B-43DA-B943-AA5284293557}" srcOrd="0" destOrd="0" parTransId="{D7AF7D0A-7F76-4AF5-B11C-2560C1FB335D}" sibTransId="{1E9B738A-79B3-480F-A454-487EFC10BC50}"/>
    <dgm:cxn modelId="{0855575A-E12B-4615-AE7C-5286DFF8467C}" type="presOf" srcId="{3EB7AD91-9350-4ED0-BFB5-EAA43E54CC51}" destId="{E5DE527B-38C7-44A8-8654-283108E9A206}" srcOrd="1" destOrd="0" presId="urn:microsoft.com/office/officeart/2005/8/layout/radial1"/>
    <dgm:cxn modelId="{790C8011-5464-4B55-9E93-E4B404C17E25}" type="presOf" srcId="{C128DA33-2B24-44E5-ABB7-FC7AA84E1E78}" destId="{0E160D71-90B3-4318-A246-CAD0395EF876}" srcOrd="0" destOrd="0" presId="urn:microsoft.com/office/officeart/2005/8/layout/radial1"/>
    <dgm:cxn modelId="{D6769CC9-A628-44A8-B73C-D4B13030C221}" type="presOf" srcId="{B5F2DA16-03CE-4A51-A6EC-D2AD6F1A1716}" destId="{CF787838-88D5-4ED4-BF03-510C0F1B7070}" srcOrd="1" destOrd="0" presId="urn:microsoft.com/office/officeart/2005/8/layout/radial1"/>
    <dgm:cxn modelId="{B81AAAC7-5765-4849-ADCA-F07767E5BC90}" type="presOf" srcId="{D7AF7D0A-7F76-4AF5-B11C-2560C1FB335D}" destId="{33730368-1215-4CDC-B709-9D4BA2C59BF4}" srcOrd="1" destOrd="0" presId="urn:microsoft.com/office/officeart/2005/8/layout/radial1"/>
    <dgm:cxn modelId="{14EB37BF-C5BE-4F67-9934-B7565E722B67}" srcId="{3C299C49-1EAE-4D1D-A893-58169A370CF3}" destId="{0A4D831A-FE4C-4D32-BD4F-206D2ADB0F76}" srcOrd="0" destOrd="0" parTransId="{FD52781C-47C6-4881-A285-09D025E44B28}" sibTransId="{C5E0650C-EB12-4F08-AAEE-7B323D0222CC}"/>
    <dgm:cxn modelId="{F7E64F8F-D217-4BC5-B5D7-978627442094}" type="presOf" srcId="{F6E8C909-D847-4FE8-BCFB-748D126033BC}" destId="{383CC96A-6AF6-4705-B91C-F0699290726A}" srcOrd="0" destOrd="0" presId="urn:microsoft.com/office/officeart/2005/8/layout/radial1"/>
    <dgm:cxn modelId="{1984CFD6-E598-4E0D-A390-514AA80C55ED}" type="presOf" srcId="{F6E8C909-D847-4FE8-BCFB-748D126033BC}" destId="{0640F9C3-F93E-4793-B921-4C8082ACC0D5}" srcOrd="1" destOrd="0" presId="urn:microsoft.com/office/officeart/2005/8/layout/radial1"/>
    <dgm:cxn modelId="{F4610808-909A-4335-9099-5C45F94FC9F3}" type="presOf" srcId="{41EABAAB-70BE-47B8-8BBD-DC9FBAA8CB39}" destId="{A755E6D1-2758-4592-BE19-34836A0B4CCA}" srcOrd="0" destOrd="0" presId="urn:microsoft.com/office/officeart/2005/8/layout/radial1"/>
    <dgm:cxn modelId="{61DA03DE-C789-4084-B4C1-0D5A45045DA9}" srcId="{0A4D831A-FE4C-4D32-BD4F-206D2ADB0F76}" destId="{F17C2601-282E-40C0-921A-B780A85DFB65}" srcOrd="3" destOrd="0" parTransId="{3EB7AD91-9350-4ED0-BFB5-EAA43E54CC51}" sibTransId="{2D649FBD-BE2A-41C5-ABE7-CC6B442CA462}"/>
    <dgm:cxn modelId="{2FA906ED-9BB6-4EB8-A01A-F65DA6ECC997}" type="presOf" srcId="{3EB7AD91-9350-4ED0-BFB5-EAA43E54CC51}" destId="{13CFFAB3-120B-4A3A-919A-675321E037F9}" srcOrd="0" destOrd="0" presId="urn:microsoft.com/office/officeart/2005/8/layout/radial1"/>
    <dgm:cxn modelId="{505207AF-D8F4-44F4-AB29-4205CCF87371}" type="presOf" srcId="{8DB4AA64-F63B-43DA-B943-AA5284293557}" destId="{CE9BD364-5C56-442E-9F27-5B8A269D2470}" srcOrd="0" destOrd="0" presId="urn:microsoft.com/office/officeart/2005/8/layout/radial1"/>
    <dgm:cxn modelId="{E2568418-1476-4BA2-B66A-700E46F38FDC}" srcId="{0A4D831A-FE4C-4D32-BD4F-206D2ADB0F76}" destId="{F87D817A-8544-4C1C-B46F-865400E1938C}" srcOrd="4" destOrd="0" parTransId="{F6E8C909-D847-4FE8-BCFB-748D126033BC}" sibTransId="{60AA1C37-E805-428B-9E94-5E6677F41564}"/>
    <dgm:cxn modelId="{B1BE976B-6568-4ADA-9A35-2BEB19E88EF4}" type="presOf" srcId="{F87D817A-8544-4C1C-B46F-865400E1938C}" destId="{4695936D-F21E-435E-9FCA-ED98FF97C66B}" srcOrd="0" destOrd="0" presId="urn:microsoft.com/office/officeart/2005/8/layout/radial1"/>
    <dgm:cxn modelId="{764580C5-0811-4555-B367-E861A91244F6}" type="presOf" srcId="{C128DA33-2B24-44E5-ABB7-FC7AA84E1E78}" destId="{0126EAC9-D321-4FB0-AB63-969925A0B72E}" srcOrd="1" destOrd="0" presId="urn:microsoft.com/office/officeart/2005/8/layout/radial1"/>
    <dgm:cxn modelId="{BAEF5CCC-B472-48EE-8F4C-C9C09AB7D498}" srcId="{0A4D831A-FE4C-4D32-BD4F-206D2ADB0F76}" destId="{41EABAAB-70BE-47B8-8BBD-DC9FBAA8CB39}" srcOrd="1" destOrd="0" parTransId="{C128DA33-2B24-44E5-ABB7-FC7AA84E1E78}" sibTransId="{218E2520-3A78-4444-90F0-36C1BD766354}"/>
    <dgm:cxn modelId="{D6C10910-075E-4AB1-9858-EFA0124179CB}" type="presOf" srcId="{F17C2601-282E-40C0-921A-B780A85DFB65}" destId="{1AC6C7DB-B814-4356-A9F6-C88DF47009D7}" srcOrd="0" destOrd="0" presId="urn:microsoft.com/office/officeart/2005/8/layout/radial1"/>
    <dgm:cxn modelId="{C76662F3-C316-403C-84E6-9F84C7D1C547}" type="presOf" srcId="{D7AF7D0A-7F76-4AF5-B11C-2560C1FB335D}" destId="{D0D85666-4F55-4FD6-9FCF-234DC19C8EA7}" srcOrd="0" destOrd="0" presId="urn:microsoft.com/office/officeart/2005/8/layout/radial1"/>
    <dgm:cxn modelId="{A0E49509-F075-4B4C-A64C-F3BC49C50D39}" type="presOf" srcId="{3C299C49-1EAE-4D1D-A893-58169A370CF3}" destId="{E9853563-7E08-4F96-9057-9F1C9A810455}" srcOrd="0" destOrd="0" presId="urn:microsoft.com/office/officeart/2005/8/layout/radial1"/>
    <dgm:cxn modelId="{4D38768F-8031-4611-96A4-CC7493E253BA}" srcId="{0A4D831A-FE4C-4D32-BD4F-206D2ADB0F76}" destId="{8BF50524-7693-4645-A043-D63B5094E219}" srcOrd="2" destOrd="0" parTransId="{B5F2DA16-03CE-4A51-A6EC-D2AD6F1A1716}" sibTransId="{189DBEA7-B83C-4BB8-9E71-7DD3B29CA7DC}"/>
    <dgm:cxn modelId="{6C13B5E9-2553-4038-A05C-EE601D879500}" type="presOf" srcId="{0A4D831A-FE4C-4D32-BD4F-206D2ADB0F76}" destId="{C39FAD67-3C7F-445C-AD68-31E1C24A69C0}" srcOrd="0" destOrd="0" presId="urn:microsoft.com/office/officeart/2005/8/layout/radial1"/>
    <dgm:cxn modelId="{5B7E3172-43EF-44A1-8923-6A2A477F78E0}" type="presOf" srcId="{B5F2DA16-03CE-4A51-A6EC-D2AD6F1A1716}" destId="{46684D03-CCF8-4717-9C51-7CB6DA21362C}" srcOrd="0" destOrd="0" presId="urn:microsoft.com/office/officeart/2005/8/layout/radial1"/>
    <dgm:cxn modelId="{C722E5F8-1424-47AB-BEC1-A91B0E948F3C}" type="presParOf" srcId="{E9853563-7E08-4F96-9057-9F1C9A810455}" destId="{C39FAD67-3C7F-445C-AD68-31E1C24A69C0}" srcOrd="0" destOrd="0" presId="urn:microsoft.com/office/officeart/2005/8/layout/radial1"/>
    <dgm:cxn modelId="{A79C14C4-67BE-4613-A6E0-5C70346B53A2}" type="presParOf" srcId="{E9853563-7E08-4F96-9057-9F1C9A810455}" destId="{D0D85666-4F55-4FD6-9FCF-234DC19C8EA7}" srcOrd="1" destOrd="0" presId="urn:microsoft.com/office/officeart/2005/8/layout/radial1"/>
    <dgm:cxn modelId="{76304B98-CDF6-4EB5-8C7A-67F04ABBEFCD}" type="presParOf" srcId="{D0D85666-4F55-4FD6-9FCF-234DC19C8EA7}" destId="{33730368-1215-4CDC-B709-9D4BA2C59BF4}" srcOrd="0" destOrd="0" presId="urn:microsoft.com/office/officeart/2005/8/layout/radial1"/>
    <dgm:cxn modelId="{F507067C-A106-4291-ACE4-733ACEFD4991}" type="presParOf" srcId="{E9853563-7E08-4F96-9057-9F1C9A810455}" destId="{CE9BD364-5C56-442E-9F27-5B8A269D2470}" srcOrd="2" destOrd="0" presId="urn:microsoft.com/office/officeart/2005/8/layout/radial1"/>
    <dgm:cxn modelId="{1DA5D2B4-D884-4840-9C44-ED13B4E811B1}" type="presParOf" srcId="{E9853563-7E08-4F96-9057-9F1C9A810455}" destId="{0E160D71-90B3-4318-A246-CAD0395EF876}" srcOrd="3" destOrd="0" presId="urn:microsoft.com/office/officeart/2005/8/layout/radial1"/>
    <dgm:cxn modelId="{92B0D7E8-86C3-43EB-929A-FE3D5FF27F5F}" type="presParOf" srcId="{0E160D71-90B3-4318-A246-CAD0395EF876}" destId="{0126EAC9-D321-4FB0-AB63-969925A0B72E}" srcOrd="0" destOrd="0" presId="urn:microsoft.com/office/officeart/2005/8/layout/radial1"/>
    <dgm:cxn modelId="{F67FDAF2-38BD-4A2F-B997-A1C214B6B05F}" type="presParOf" srcId="{E9853563-7E08-4F96-9057-9F1C9A810455}" destId="{A755E6D1-2758-4592-BE19-34836A0B4CCA}" srcOrd="4" destOrd="0" presId="urn:microsoft.com/office/officeart/2005/8/layout/radial1"/>
    <dgm:cxn modelId="{187CA81A-90C8-40C0-8B3D-377DD4D2AC80}" type="presParOf" srcId="{E9853563-7E08-4F96-9057-9F1C9A810455}" destId="{46684D03-CCF8-4717-9C51-7CB6DA21362C}" srcOrd="5" destOrd="0" presId="urn:microsoft.com/office/officeart/2005/8/layout/radial1"/>
    <dgm:cxn modelId="{194A69D0-3ADA-46B0-908E-ABA45652D09A}" type="presParOf" srcId="{46684D03-CCF8-4717-9C51-7CB6DA21362C}" destId="{CF787838-88D5-4ED4-BF03-510C0F1B7070}" srcOrd="0" destOrd="0" presId="urn:microsoft.com/office/officeart/2005/8/layout/radial1"/>
    <dgm:cxn modelId="{8587F467-DF5A-4813-ABAE-A509BEEF624B}" type="presParOf" srcId="{E9853563-7E08-4F96-9057-9F1C9A810455}" destId="{A8E38DD5-F7AB-48C6-9E54-9895D4C9AB7B}" srcOrd="6" destOrd="0" presId="urn:microsoft.com/office/officeart/2005/8/layout/radial1"/>
    <dgm:cxn modelId="{9F038A08-298E-407B-8802-6C473D8891C6}" type="presParOf" srcId="{E9853563-7E08-4F96-9057-9F1C9A810455}" destId="{13CFFAB3-120B-4A3A-919A-675321E037F9}" srcOrd="7" destOrd="0" presId="urn:microsoft.com/office/officeart/2005/8/layout/radial1"/>
    <dgm:cxn modelId="{A141BF21-1FB8-4F08-AF00-ED1442D30E51}" type="presParOf" srcId="{13CFFAB3-120B-4A3A-919A-675321E037F9}" destId="{E5DE527B-38C7-44A8-8654-283108E9A206}" srcOrd="0" destOrd="0" presId="urn:microsoft.com/office/officeart/2005/8/layout/radial1"/>
    <dgm:cxn modelId="{A59B7F77-3424-49BA-9C8A-58606D3D761D}" type="presParOf" srcId="{E9853563-7E08-4F96-9057-9F1C9A810455}" destId="{1AC6C7DB-B814-4356-A9F6-C88DF47009D7}" srcOrd="8" destOrd="0" presId="urn:microsoft.com/office/officeart/2005/8/layout/radial1"/>
    <dgm:cxn modelId="{EBAD4A56-0AB4-4107-9A43-B12384B30C6A}" type="presParOf" srcId="{E9853563-7E08-4F96-9057-9F1C9A810455}" destId="{383CC96A-6AF6-4705-B91C-F0699290726A}" srcOrd="9" destOrd="0" presId="urn:microsoft.com/office/officeart/2005/8/layout/radial1"/>
    <dgm:cxn modelId="{CB9AEDB9-7E39-47A0-8805-552E80ACC077}" type="presParOf" srcId="{383CC96A-6AF6-4705-B91C-F0699290726A}" destId="{0640F9C3-F93E-4793-B921-4C8082ACC0D5}" srcOrd="0" destOrd="0" presId="urn:microsoft.com/office/officeart/2005/8/layout/radial1"/>
    <dgm:cxn modelId="{A6BD86F6-4AFC-49CF-A8CE-4CF93ED1B6C1}" type="presParOf" srcId="{E9853563-7E08-4F96-9057-9F1C9A810455}" destId="{4695936D-F21E-435E-9FCA-ED98FF97C66B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A883BB-CD79-46B1-9DA2-81B2846403D6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0C62C0-2B9B-4E28-A4FF-C5ABFC61BF85}">
      <dgm:prSet phldrT="[Текст]" custT="1"/>
      <dgm:spPr/>
      <dgm:t>
        <a:bodyPr/>
        <a:lstStyle/>
        <a:p>
          <a:r>
            <a:rPr lang="ru-RU" sz="1900" b="1" dirty="0" smtClean="0">
              <a:latin typeface="Garamond" panose="02020404030301010803" pitchFamily="18" charset="0"/>
            </a:rPr>
            <a:t>Нарушение требований пожарной безопасности</a:t>
          </a:r>
          <a:endParaRPr lang="ru-RU" sz="1900" b="1" dirty="0">
            <a:latin typeface="Garamond" panose="02020404030301010803" pitchFamily="18" charset="0"/>
          </a:endParaRPr>
        </a:p>
      </dgm:t>
    </dgm:pt>
    <dgm:pt modelId="{EDA046B8-C2FC-46BB-B782-7E83F8661243}" type="parTrans" cxnId="{7CD05E15-C17E-49EC-9893-69458E7BB0D6}">
      <dgm:prSet/>
      <dgm:spPr/>
      <dgm:t>
        <a:bodyPr/>
        <a:lstStyle/>
        <a:p>
          <a:endParaRPr lang="ru-RU"/>
        </a:p>
      </dgm:t>
    </dgm:pt>
    <dgm:pt modelId="{91247960-C3F4-4F0A-AF40-C4B2D1605BCD}" type="sibTrans" cxnId="{7CD05E15-C17E-49EC-9893-69458E7BB0D6}">
      <dgm:prSet/>
      <dgm:spPr/>
      <dgm:t>
        <a:bodyPr/>
        <a:lstStyle/>
        <a:p>
          <a:endParaRPr lang="ru-RU"/>
        </a:p>
      </dgm:t>
    </dgm:pt>
    <dgm:pt modelId="{CEF690F9-2943-46D5-8EDB-84D90CCF17A0}">
      <dgm:prSet phldrT="[Текст]" custT="1"/>
      <dgm:spPr/>
      <dgm:t>
        <a:bodyPr/>
        <a:lstStyle/>
        <a:p>
          <a:r>
            <a:rPr lang="ru-RU" sz="1900" b="1" dirty="0" smtClean="0">
              <a:latin typeface="Garamond" panose="02020404030301010803" pitchFamily="18" charset="0"/>
            </a:rPr>
            <a:t>Отсутствие исправных систем оповещения о пожаре</a:t>
          </a:r>
          <a:endParaRPr lang="ru-RU" sz="1900" b="1" dirty="0">
            <a:latin typeface="Garamond" panose="02020404030301010803" pitchFamily="18" charset="0"/>
          </a:endParaRPr>
        </a:p>
      </dgm:t>
    </dgm:pt>
    <dgm:pt modelId="{59E566E6-9BD3-41AB-9D4D-F9D27DBD7184}" type="parTrans" cxnId="{63C3672C-DC4D-499E-A13F-A4A8D370B7E1}">
      <dgm:prSet/>
      <dgm:spPr/>
      <dgm:t>
        <a:bodyPr/>
        <a:lstStyle/>
        <a:p>
          <a:endParaRPr lang="ru-RU"/>
        </a:p>
      </dgm:t>
    </dgm:pt>
    <dgm:pt modelId="{1D07C494-7A68-433A-B0B7-10607005185B}" type="sibTrans" cxnId="{63C3672C-DC4D-499E-A13F-A4A8D370B7E1}">
      <dgm:prSet/>
      <dgm:spPr/>
      <dgm:t>
        <a:bodyPr/>
        <a:lstStyle/>
        <a:p>
          <a:endParaRPr lang="ru-RU"/>
        </a:p>
      </dgm:t>
    </dgm:pt>
    <dgm:pt modelId="{1BC1916C-52E4-4B30-9081-8F14252FB130}">
      <dgm:prSet phldrT="[Текст]" custT="1"/>
      <dgm:spPr/>
      <dgm:t>
        <a:bodyPr/>
        <a:lstStyle/>
        <a:p>
          <a:r>
            <a:rPr lang="ru-RU" sz="1900" b="1" dirty="0" smtClean="0">
              <a:latin typeface="Garamond" panose="02020404030301010803" pitchFamily="18" charset="0"/>
            </a:rPr>
            <a:t>Ошибки при эвакуации людей</a:t>
          </a:r>
          <a:endParaRPr lang="ru-RU" sz="1900" b="1" dirty="0">
            <a:latin typeface="Garamond" panose="02020404030301010803" pitchFamily="18" charset="0"/>
          </a:endParaRPr>
        </a:p>
      </dgm:t>
    </dgm:pt>
    <dgm:pt modelId="{820EA30A-2177-4898-A020-4A998B86E032}" type="parTrans" cxnId="{9C75E624-9E1E-46AC-B8D7-DA41FAAD744C}">
      <dgm:prSet/>
      <dgm:spPr/>
      <dgm:t>
        <a:bodyPr/>
        <a:lstStyle/>
        <a:p>
          <a:endParaRPr lang="ru-RU"/>
        </a:p>
      </dgm:t>
    </dgm:pt>
    <dgm:pt modelId="{7C51C259-655C-4062-9DFA-BC96CBBF46A1}" type="sibTrans" cxnId="{9C75E624-9E1E-46AC-B8D7-DA41FAAD744C}">
      <dgm:prSet/>
      <dgm:spPr/>
      <dgm:t>
        <a:bodyPr/>
        <a:lstStyle/>
        <a:p>
          <a:endParaRPr lang="ru-RU"/>
        </a:p>
      </dgm:t>
    </dgm:pt>
    <dgm:pt modelId="{AE6DCF93-78A2-4BE0-9DCA-5AF1FF988B73}">
      <dgm:prSet phldrT="[Текст]" custT="1"/>
      <dgm:spPr/>
      <dgm:t>
        <a:bodyPr/>
        <a:lstStyle/>
        <a:p>
          <a:r>
            <a:rPr lang="ru-RU" sz="1900" b="1" dirty="0" smtClean="0">
              <a:latin typeface="Garamond" panose="02020404030301010803" pitchFamily="18" charset="0"/>
            </a:rPr>
            <a:t>Отсутствие страховой защиты Собственника и Арендаторов</a:t>
          </a:r>
          <a:endParaRPr lang="ru-RU" sz="1900" b="1" dirty="0">
            <a:latin typeface="Garamond" panose="02020404030301010803" pitchFamily="18" charset="0"/>
          </a:endParaRPr>
        </a:p>
      </dgm:t>
    </dgm:pt>
    <dgm:pt modelId="{C395ABEC-5132-43F4-86AC-86550F723FF7}" type="parTrans" cxnId="{6CA9E27A-EF6A-4D1C-B652-4B4257FADE7A}">
      <dgm:prSet/>
      <dgm:spPr/>
      <dgm:t>
        <a:bodyPr/>
        <a:lstStyle/>
        <a:p>
          <a:endParaRPr lang="ru-RU"/>
        </a:p>
      </dgm:t>
    </dgm:pt>
    <dgm:pt modelId="{27FE6962-6112-4DEA-ABF9-C3D803BFA93F}" type="sibTrans" cxnId="{6CA9E27A-EF6A-4D1C-B652-4B4257FADE7A}">
      <dgm:prSet/>
      <dgm:spPr/>
      <dgm:t>
        <a:bodyPr/>
        <a:lstStyle/>
        <a:p>
          <a:endParaRPr lang="ru-RU"/>
        </a:p>
      </dgm:t>
    </dgm:pt>
    <dgm:pt modelId="{DC275F38-9341-46E4-BB9A-66F05F025369}" type="pres">
      <dgm:prSet presAssocID="{B9A883BB-CD79-46B1-9DA2-81B2846403D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C59DAC-2DE9-4E27-98FB-9222F973AEEB}" type="pres">
      <dgm:prSet presAssocID="{FA0C62C0-2B9B-4E28-A4FF-C5ABFC61BF85}" presName="parentText" presStyleLbl="node1" presStyleIdx="0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8F5ECE95-620C-4B54-8E2D-9DFDA28DC8EC}" type="pres">
      <dgm:prSet presAssocID="{91247960-C3F4-4F0A-AF40-C4B2D1605BCD}" presName="spacer" presStyleCnt="0"/>
      <dgm:spPr/>
      <dgm:t>
        <a:bodyPr/>
        <a:lstStyle/>
        <a:p>
          <a:endParaRPr lang="ru-RU"/>
        </a:p>
      </dgm:t>
    </dgm:pt>
    <dgm:pt modelId="{03325CFD-9A1C-4376-A60D-0A65368152DC}" type="pres">
      <dgm:prSet presAssocID="{CEF690F9-2943-46D5-8EDB-84D90CCF17A0}" presName="parentText" presStyleLbl="node1" presStyleIdx="1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491B0C41-67AE-4EC5-9924-A9FB9733BBB3}" type="pres">
      <dgm:prSet presAssocID="{1D07C494-7A68-433A-B0B7-10607005185B}" presName="spacer" presStyleCnt="0"/>
      <dgm:spPr/>
      <dgm:t>
        <a:bodyPr/>
        <a:lstStyle/>
        <a:p>
          <a:endParaRPr lang="ru-RU"/>
        </a:p>
      </dgm:t>
    </dgm:pt>
    <dgm:pt modelId="{A4DBF4DB-602B-4576-B394-C91552ACCD8C}" type="pres">
      <dgm:prSet presAssocID="{1BC1916C-52E4-4B30-9081-8F14252FB130}" presName="parentText" presStyleLbl="node1" presStyleIdx="2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AA9FEDD7-2DD4-4963-9C65-5D9EC79829A4}" type="pres">
      <dgm:prSet presAssocID="{7C51C259-655C-4062-9DFA-BC96CBBF46A1}" presName="spacer" presStyleCnt="0"/>
      <dgm:spPr/>
      <dgm:t>
        <a:bodyPr/>
        <a:lstStyle/>
        <a:p>
          <a:endParaRPr lang="ru-RU"/>
        </a:p>
      </dgm:t>
    </dgm:pt>
    <dgm:pt modelId="{C769D329-D776-4CBB-AFA6-F650857C678B}" type="pres">
      <dgm:prSet presAssocID="{AE6DCF93-78A2-4BE0-9DCA-5AF1FF988B73}" presName="parentText" presStyleLbl="node1" presStyleIdx="3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</dgm:ptLst>
  <dgm:cxnLst>
    <dgm:cxn modelId="{9C75E624-9E1E-46AC-B8D7-DA41FAAD744C}" srcId="{B9A883BB-CD79-46B1-9DA2-81B2846403D6}" destId="{1BC1916C-52E4-4B30-9081-8F14252FB130}" srcOrd="2" destOrd="0" parTransId="{820EA30A-2177-4898-A020-4A998B86E032}" sibTransId="{7C51C259-655C-4062-9DFA-BC96CBBF46A1}"/>
    <dgm:cxn modelId="{E06F06E7-3DD3-4877-8D3C-D0792CE349A5}" type="presOf" srcId="{FA0C62C0-2B9B-4E28-A4FF-C5ABFC61BF85}" destId="{FBC59DAC-2DE9-4E27-98FB-9222F973AEEB}" srcOrd="0" destOrd="0" presId="urn:microsoft.com/office/officeart/2005/8/layout/vList2"/>
    <dgm:cxn modelId="{63C3672C-DC4D-499E-A13F-A4A8D370B7E1}" srcId="{B9A883BB-CD79-46B1-9DA2-81B2846403D6}" destId="{CEF690F9-2943-46D5-8EDB-84D90CCF17A0}" srcOrd="1" destOrd="0" parTransId="{59E566E6-9BD3-41AB-9D4D-F9D27DBD7184}" sibTransId="{1D07C494-7A68-433A-B0B7-10607005185B}"/>
    <dgm:cxn modelId="{7CD05E15-C17E-49EC-9893-69458E7BB0D6}" srcId="{B9A883BB-CD79-46B1-9DA2-81B2846403D6}" destId="{FA0C62C0-2B9B-4E28-A4FF-C5ABFC61BF85}" srcOrd="0" destOrd="0" parTransId="{EDA046B8-C2FC-46BB-B782-7E83F8661243}" sibTransId="{91247960-C3F4-4F0A-AF40-C4B2D1605BCD}"/>
    <dgm:cxn modelId="{6CA9E27A-EF6A-4D1C-B652-4B4257FADE7A}" srcId="{B9A883BB-CD79-46B1-9DA2-81B2846403D6}" destId="{AE6DCF93-78A2-4BE0-9DCA-5AF1FF988B73}" srcOrd="3" destOrd="0" parTransId="{C395ABEC-5132-43F4-86AC-86550F723FF7}" sibTransId="{27FE6962-6112-4DEA-ABF9-C3D803BFA93F}"/>
    <dgm:cxn modelId="{5C7651B8-44E7-44D1-81D1-FFE16401FF15}" type="presOf" srcId="{B9A883BB-CD79-46B1-9DA2-81B2846403D6}" destId="{DC275F38-9341-46E4-BB9A-66F05F025369}" srcOrd="0" destOrd="0" presId="urn:microsoft.com/office/officeart/2005/8/layout/vList2"/>
    <dgm:cxn modelId="{149D426F-F95C-4A87-B07C-18845AD1241C}" type="presOf" srcId="{CEF690F9-2943-46D5-8EDB-84D90CCF17A0}" destId="{03325CFD-9A1C-4376-A60D-0A65368152DC}" srcOrd="0" destOrd="0" presId="urn:microsoft.com/office/officeart/2005/8/layout/vList2"/>
    <dgm:cxn modelId="{41A155C4-9C1C-4498-8013-DC2AF952A96E}" type="presOf" srcId="{AE6DCF93-78A2-4BE0-9DCA-5AF1FF988B73}" destId="{C769D329-D776-4CBB-AFA6-F650857C678B}" srcOrd="0" destOrd="0" presId="urn:microsoft.com/office/officeart/2005/8/layout/vList2"/>
    <dgm:cxn modelId="{30BEB24E-34E3-4802-83A1-5DFCF0534633}" type="presOf" srcId="{1BC1916C-52E4-4B30-9081-8F14252FB130}" destId="{A4DBF4DB-602B-4576-B394-C91552ACCD8C}" srcOrd="0" destOrd="0" presId="urn:microsoft.com/office/officeart/2005/8/layout/vList2"/>
    <dgm:cxn modelId="{7EE3D822-D2C9-4535-A747-FB1808EAAFD1}" type="presParOf" srcId="{DC275F38-9341-46E4-BB9A-66F05F025369}" destId="{FBC59DAC-2DE9-4E27-98FB-9222F973AEEB}" srcOrd="0" destOrd="0" presId="urn:microsoft.com/office/officeart/2005/8/layout/vList2"/>
    <dgm:cxn modelId="{C82FC5BB-605D-487A-8919-A32FBFD9B380}" type="presParOf" srcId="{DC275F38-9341-46E4-BB9A-66F05F025369}" destId="{8F5ECE95-620C-4B54-8E2D-9DFDA28DC8EC}" srcOrd="1" destOrd="0" presId="urn:microsoft.com/office/officeart/2005/8/layout/vList2"/>
    <dgm:cxn modelId="{9F83D1CE-94F5-4E8B-A7F5-B791148ACE96}" type="presParOf" srcId="{DC275F38-9341-46E4-BB9A-66F05F025369}" destId="{03325CFD-9A1C-4376-A60D-0A65368152DC}" srcOrd="2" destOrd="0" presId="urn:microsoft.com/office/officeart/2005/8/layout/vList2"/>
    <dgm:cxn modelId="{04660CCE-654C-407A-BCE6-0A23C1BCF193}" type="presParOf" srcId="{DC275F38-9341-46E4-BB9A-66F05F025369}" destId="{491B0C41-67AE-4EC5-9924-A9FB9733BBB3}" srcOrd="3" destOrd="0" presId="urn:microsoft.com/office/officeart/2005/8/layout/vList2"/>
    <dgm:cxn modelId="{C3F03CA1-AAB5-4788-92C0-8995B0EF304D}" type="presParOf" srcId="{DC275F38-9341-46E4-BB9A-66F05F025369}" destId="{A4DBF4DB-602B-4576-B394-C91552ACCD8C}" srcOrd="4" destOrd="0" presId="urn:microsoft.com/office/officeart/2005/8/layout/vList2"/>
    <dgm:cxn modelId="{85E955D3-C139-47E2-ABCF-F0E913956607}" type="presParOf" srcId="{DC275F38-9341-46E4-BB9A-66F05F025369}" destId="{AA9FEDD7-2DD4-4963-9C65-5D9EC79829A4}" srcOrd="5" destOrd="0" presId="urn:microsoft.com/office/officeart/2005/8/layout/vList2"/>
    <dgm:cxn modelId="{970A0E47-B661-4C21-8150-E2FDABCB9572}" type="presParOf" srcId="{DC275F38-9341-46E4-BB9A-66F05F025369}" destId="{C769D329-D776-4CBB-AFA6-F650857C678B}" srcOrd="6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9A883BB-CD79-46B1-9DA2-81B2846403D6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0C62C0-2B9B-4E28-A4FF-C5ABFC61BF85}">
      <dgm:prSet phldrT="[Текст]" custT="1"/>
      <dgm:spPr/>
      <dgm:t>
        <a:bodyPr/>
        <a:lstStyle/>
        <a:p>
          <a:r>
            <a:rPr lang="ru-RU" sz="1900" b="1" dirty="0" smtClean="0">
              <a:latin typeface="Garamond" panose="02020404030301010803" pitchFamily="18" charset="0"/>
            </a:rPr>
            <a:t>4 000 </a:t>
          </a:r>
          <a:r>
            <a:rPr lang="ru-RU" sz="1900" b="1" dirty="0" err="1" smtClean="0">
              <a:latin typeface="Garamond" panose="02020404030301010803" pitchFamily="18" charset="0"/>
            </a:rPr>
            <a:t>кв.м</a:t>
          </a:r>
          <a:r>
            <a:rPr lang="ru-RU" sz="1900" b="1" dirty="0" smtClean="0">
              <a:latin typeface="Garamond" panose="02020404030301010803" pitchFamily="18" charset="0"/>
            </a:rPr>
            <a:t>. </a:t>
          </a:r>
          <a:r>
            <a:rPr lang="en-US" sz="1900" b="1" dirty="0" smtClean="0">
              <a:latin typeface="Garamond" panose="02020404030301010803" pitchFamily="18" charset="0"/>
            </a:rPr>
            <a:t>- </a:t>
          </a:r>
          <a:r>
            <a:rPr lang="ru-RU" sz="1900" b="1" dirty="0" smtClean="0">
              <a:latin typeface="Garamond" panose="02020404030301010803" pitchFamily="18" charset="0"/>
            </a:rPr>
            <a:t>площадь пожара</a:t>
          </a:r>
          <a:endParaRPr lang="ru-RU" sz="1900" b="1" dirty="0">
            <a:latin typeface="Garamond" panose="02020404030301010803" pitchFamily="18" charset="0"/>
          </a:endParaRPr>
        </a:p>
      </dgm:t>
    </dgm:pt>
    <dgm:pt modelId="{EDA046B8-C2FC-46BB-B782-7E83F8661243}" type="parTrans" cxnId="{7CD05E15-C17E-49EC-9893-69458E7BB0D6}">
      <dgm:prSet/>
      <dgm:spPr/>
      <dgm:t>
        <a:bodyPr/>
        <a:lstStyle/>
        <a:p>
          <a:endParaRPr lang="ru-RU"/>
        </a:p>
      </dgm:t>
    </dgm:pt>
    <dgm:pt modelId="{91247960-C3F4-4F0A-AF40-C4B2D1605BCD}" type="sibTrans" cxnId="{7CD05E15-C17E-49EC-9893-69458E7BB0D6}">
      <dgm:prSet/>
      <dgm:spPr/>
      <dgm:t>
        <a:bodyPr/>
        <a:lstStyle/>
        <a:p>
          <a:endParaRPr lang="ru-RU"/>
        </a:p>
      </dgm:t>
    </dgm:pt>
    <dgm:pt modelId="{CEF690F9-2943-46D5-8EDB-84D90CCF17A0}">
      <dgm:prSet phldrT="[Текст]" custT="1"/>
      <dgm:spPr/>
      <dgm:t>
        <a:bodyPr/>
        <a:lstStyle/>
        <a:p>
          <a:r>
            <a:rPr lang="ru-RU" sz="1900" b="1" dirty="0" smtClean="0">
              <a:latin typeface="Garamond" panose="02020404030301010803" pitchFamily="18" charset="0"/>
            </a:rPr>
            <a:t>17 человек погибли,  60 человек пострада</a:t>
          </a:r>
          <a:r>
            <a:rPr lang="ru-RU" sz="2100" b="1" dirty="0" smtClean="0">
              <a:latin typeface="Garamond" panose="02020404030301010803" pitchFamily="18" charset="0"/>
            </a:rPr>
            <a:t>ли</a:t>
          </a:r>
          <a:endParaRPr lang="ru-RU" sz="2100" b="1" dirty="0">
            <a:latin typeface="Garamond" panose="02020404030301010803" pitchFamily="18" charset="0"/>
          </a:endParaRPr>
        </a:p>
      </dgm:t>
    </dgm:pt>
    <dgm:pt modelId="{59E566E6-9BD3-41AB-9D4D-F9D27DBD7184}" type="parTrans" cxnId="{63C3672C-DC4D-499E-A13F-A4A8D370B7E1}">
      <dgm:prSet/>
      <dgm:spPr/>
      <dgm:t>
        <a:bodyPr/>
        <a:lstStyle/>
        <a:p>
          <a:endParaRPr lang="ru-RU"/>
        </a:p>
      </dgm:t>
    </dgm:pt>
    <dgm:pt modelId="{1D07C494-7A68-433A-B0B7-10607005185B}" type="sibTrans" cxnId="{63C3672C-DC4D-499E-A13F-A4A8D370B7E1}">
      <dgm:prSet/>
      <dgm:spPr/>
      <dgm:t>
        <a:bodyPr/>
        <a:lstStyle/>
        <a:p>
          <a:endParaRPr lang="ru-RU"/>
        </a:p>
      </dgm:t>
    </dgm:pt>
    <dgm:pt modelId="{1BC1916C-52E4-4B30-9081-8F14252FB130}">
      <dgm:prSet phldrT="[Текст]" custT="1"/>
      <dgm:spPr/>
      <dgm:t>
        <a:bodyPr/>
        <a:lstStyle/>
        <a:p>
          <a:r>
            <a:rPr lang="ru-RU" sz="1900" b="1" dirty="0" smtClean="0">
              <a:latin typeface="Garamond" panose="02020404030301010803" pitchFamily="18" charset="0"/>
            </a:rPr>
            <a:t>680 юридических и физических лиц признаны потерпевшими</a:t>
          </a:r>
          <a:endParaRPr lang="ru-RU" sz="1900" b="1" dirty="0">
            <a:latin typeface="Garamond" panose="02020404030301010803" pitchFamily="18" charset="0"/>
          </a:endParaRPr>
        </a:p>
      </dgm:t>
    </dgm:pt>
    <dgm:pt modelId="{820EA30A-2177-4898-A020-4A998B86E032}" type="parTrans" cxnId="{9C75E624-9E1E-46AC-B8D7-DA41FAAD744C}">
      <dgm:prSet/>
      <dgm:spPr/>
      <dgm:t>
        <a:bodyPr/>
        <a:lstStyle/>
        <a:p>
          <a:endParaRPr lang="ru-RU"/>
        </a:p>
      </dgm:t>
    </dgm:pt>
    <dgm:pt modelId="{7C51C259-655C-4062-9DFA-BC96CBBF46A1}" type="sibTrans" cxnId="{9C75E624-9E1E-46AC-B8D7-DA41FAAD744C}">
      <dgm:prSet/>
      <dgm:spPr/>
      <dgm:t>
        <a:bodyPr/>
        <a:lstStyle/>
        <a:p>
          <a:endParaRPr lang="ru-RU"/>
        </a:p>
      </dgm:t>
    </dgm:pt>
    <dgm:pt modelId="{AE6DCF93-78A2-4BE0-9DCA-5AF1FF988B73}">
      <dgm:prSet phldrT="[Текст]" custT="1"/>
      <dgm:spPr/>
      <dgm:t>
        <a:bodyPr/>
        <a:lstStyle/>
        <a:p>
          <a:r>
            <a:rPr lang="ru-RU" sz="1900" b="1" dirty="0" smtClean="0">
              <a:latin typeface="Garamond" panose="02020404030301010803" pitchFamily="18" charset="0"/>
            </a:rPr>
            <a:t>1,4 млрд руб. </a:t>
          </a:r>
          <a:r>
            <a:rPr lang="en-US" sz="1900" b="1" dirty="0" smtClean="0">
              <a:latin typeface="Garamond" panose="02020404030301010803" pitchFamily="18" charset="0"/>
            </a:rPr>
            <a:t>- </a:t>
          </a:r>
          <a:r>
            <a:rPr lang="ru-RU" sz="1900" b="1" dirty="0" smtClean="0">
              <a:latin typeface="Garamond" panose="02020404030301010803" pitchFamily="18" charset="0"/>
            </a:rPr>
            <a:t>размер исков компенсации материального ущерба</a:t>
          </a:r>
          <a:endParaRPr lang="ru-RU" sz="1900" b="1" dirty="0">
            <a:latin typeface="Garamond" panose="02020404030301010803" pitchFamily="18" charset="0"/>
          </a:endParaRPr>
        </a:p>
      </dgm:t>
    </dgm:pt>
    <dgm:pt modelId="{C395ABEC-5132-43F4-86AC-86550F723FF7}" type="parTrans" cxnId="{6CA9E27A-EF6A-4D1C-B652-4B4257FADE7A}">
      <dgm:prSet/>
      <dgm:spPr/>
      <dgm:t>
        <a:bodyPr/>
        <a:lstStyle/>
        <a:p>
          <a:endParaRPr lang="ru-RU"/>
        </a:p>
      </dgm:t>
    </dgm:pt>
    <dgm:pt modelId="{27FE6962-6112-4DEA-ABF9-C3D803BFA93F}" type="sibTrans" cxnId="{6CA9E27A-EF6A-4D1C-B652-4B4257FADE7A}">
      <dgm:prSet/>
      <dgm:spPr/>
      <dgm:t>
        <a:bodyPr/>
        <a:lstStyle/>
        <a:p>
          <a:endParaRPr lang="ru-RU"/>
        </a:p>
      </dgm:t>
    </dgm:pt>
    <dgm:pt modelId="{20BF4AB4-A896-4B94-936D-1C0AEA16C8AE}" type="pres">
      <dgm:prSet presAssocID="{B9A883BB-CD79-46B1-9DA2-81B2846403D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CFF91A-E0E6-4955-BB65-D327C383943E}" type="pres">
      <dgm:prSet presAssocID="{FA0C62C0-2B9B-4E28-A4FF-C5ABFC61BF85}" presName="parentText" presStyleLbl="node1" presStyleIdx="0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64D71350-1725-43A4-BEF5-58C428145266}" type="pres">
      <dgm:prSet presAssocID="{91247960-C3F4-4F0A-AF40-C4B2D1605BCD}" presName="spacer" presStyleCnt="0"/>
      <dgm:spPr/>
      <dgm:t>
        <a:bodyPr/>
        <a:lstStyle/>
        <a:p>
          <a:endParaRPr lang="ru-RU"/>
        </a:p>
      </dgm:t>
    </dgm:pt>
    <dgm:pt modelId="{31A8DA74-106D-4CD5-80D0-4D97D848CC34}" type="pres">
      <dgm:prSet presAssocID="{CEF690F9-2943-46D5-8EDB-84D90CCF17A0}" presName="parentText" presStyleLbl="node1" presStyleIdx="1" presStyleCnt="4" custLinFactNeighborX="893" custLinFactNeighborY="-2123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38DF6CD2-B640-4C5F-9C12-F7604F9487A9}" type="pres">
      <dgm:prSet presAssocID="{1D07C494-7A68-433A-B0B7-10607005185B}" presName="spacer" presStyleCnt="0"/>
      <dgm:spPr/>
      <dgm:t>
        <a:bodyPr/>
        <a:lstStyle/>
        <a:p>
          <a:endParaRPr lang="ru-RU"/>
        </a:p>
      </dgm:t>
    </dgm:pt>
    <dgm:pt modelId="{3C1E20D4-A6C4-4020-82C3-DA60A5B1B378}" type="pres">
      <dgm:prSet presAssocID="{1BC1916C-52E4-4B30-9081-8F14252FB130}" presName="parentText" presStyleLbl="node1" presStyleIdx="2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107C9075-3DF4-401E-B23F-F032AB46B862}" type="pres">
      <dgm:prSet presAssocID="{7C51C259-655C-4062-9DFA-BC96CBBF46A1}" presName="spacer" presStyleCnt="0"/>
      <dgm:spPr/>
      <dgm:t>
        <a:bodyPr/>
        <a:lstStyle/>
        <a:p>
          <a:endParaRPr lang="ru-RU"/>
        </a:p>
      </dgm:t>
    </dgm:pt>
    <dgm:pt modelId="{156152BC-443F-4382-BCE1-C99B0F8A4A81}" type="pres">
      <dgm:prSet presAssocID="{AE6DCF93-78A2-4BE0-9DCA-5AF1FF988B73}" presName="parentText" presStyleLbl="node1" presStyleIdx="3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</dgm:ptLst>
  <dgm:cxnLst>
    <dgm:cxn modelId="{9C75E624-9E1E-46AC-B8D7-DA41FAAD744C}" srcId="{B9A883BB-CD79-46B1-9DA2-81B2846403D6}" destId="{1BC1916C-52E4-4B30-9081-8F14252FB130}" srcOrd="2" destOrd="0" parTransId="{820EA30A-2177-4898-A020-4A998B86E032}" sibTransId="{7C51C259-655C-4062-9DFA-BC96CBBF46A1}"/>
    <dgm:cxn modelId="{C17A9922-C82C-479A-A668-5A1F8738B991}" type="presOf" srcId="{1BC1916C-52E4-4B30-9081-8F14252FB130}" destId="{3C1E20D4-A6C4-4020-82C3-DA60A5B1B378}" srcOrd="0" destOrd="0" presId="urn:microsoft.com/office/officeart/2005/8/layout/vList2"/>
    <dgm:cxn modelId="{467EE0A6-E5F1-4DD9-983D-AF7D7F562BE7}" type="presOf" srcId="{FA0C62C0-2B9B-4E28-A4FF-C5ABFC61BF85}" destId="{47CFF91A-E0E6-4955-BB65-D327C383943E}" srcOrd="0" destOrd="0" presId="urn:microsoft.com/office/officeart/2005/8/layout/vList2"/>
    <dgm:cxn modelId="{7CD05E15-C17E-49EC-9893-69458E7BB0D6}" srcId="{B9A883BB-CD79-46B1-9DA2-81B2846403D6}" destId="{FA0C62C0-2B9B-4E28-A4FF-C5ABFC61BF85}" srcOrd="0" destOrd="0" parTransId="{EDA046B8-C2FC-46BB-B782-7E83F8661243}" sibTransId="{91247960-C3F4-4F0A-AF40-C4B2D1605BCD}"/>
    <dgm:cxn modelId="{6A06B002-2497-4F0F-B215-47511018B1DD}" type="presOf" srcId="{CEF690F9-2943-46D5-8EDB-84D90CCF17A0}" destId="{31A8DA74-106D-4CD5-80D0-4D97D848CC34}" srcOrd="0" destOrd="0" presId="urn:microsoft.com/office/officeart/2005/8/layout/vList2"/>
    <dgm:cxn modelId="{15620B04-725D-4BBC-A26E-8791D056D22B}" type="presOf" srcId="{B9A883BB-CD79-46B1-9DA2-81B2846403D6}" destId="{20BF4AB4-A896-4B94-936D-1C0AEA16C8AE}" srcOrd="0" destOrd="0" presId="urn:microsoft.com/office/officeart/2005/8/layout/vList2"/>
    <dgm:cxn modelId="{558AA6EE-DB58-496A-9D09-1CCAB0A79AEE}" type="presOf" srcId="{AE6DCF93-78A2-4BE0-9DCA-5AF1FF988B73}" destId="{156152BC-443F-4382-BCE1-C99B0F8A4A81}" srcOrd="0" destOrd="0" presId="urn:microsoft.com/office/officeart/2005/8/layout/vList2"/>
    <dgm:cxn modelId="{63C3672C-DC4D-499E-A13F-A4A8D370B7E1}" srcId="{B9A883BB-CD79-46B1-9DA2-81B2846403D6}" destId="{CEF690F9-2943-46D5-8EDB-84D90CCF17A0}" srcOrd="1" destOrd="0" parTransId="{59E566E6-9BD3-41AB-9D4D-F9D27DBD7184}" sibTransId="{1D07C494-7A68-433A-B0B7-10607005185B}"/>
    <dgm:cxn modelId="{6CA9E27A-EF6A-4D1C-B652-4B4257FADE7A}" srcId="{B9A883BB-CD79-46B1-9DA2-81B2846403D6}" destId="{AE6DCF93-78A2-4BE0-9DCA-5AF1FF988B73}" srcOrd="3" destOrd="0" parTransId="{C395ABEC-5132-43F4-86AC-86550F723FF7}" sibTransId="{27FE6962-6112-4DEA-ABF9-C3D803BFA93F}"/>
    <dgm:cxn modelId="{CE083FD6-6CC0-48F6-821A-797F47E90863}" type="presParOf" srcId="{20BF4AB4-A896-4B94-936D-1C0AEA16C8AE}" destId="{47CFF91A-E0E6-4955-BB65-D327C383943E}" srcOrd="0" destOrd="0" presId="urn:microsoft.com/office/officeart/2005/8/layout/vList2"/>
    <dgm:cxn modelId="{FBD0DE33-3522-4943-837C-69615F62A88C}" type="presParOf" srcId="{20BF4AB4-A896-4B94-936D-1C0AEA16C8AE}" destId="{64D71350-1725-43A4-BEF5-58C428145266}" srcOrd="1" destOrd="0" presId="urn:microsoft.com/office/officeart/2005/8/layout/vList2"/>
    <dgm:cxn modelId="{E8A77507-BBF4-4782-877D-B76B5AE49F8A}" type="presParOf" srcId="{20BF4AB4-A896-4B94-936D-1C0AEA16C8AE}" destId="{31A8DA74-106D-4CD5-80D0-4D97D848CC34}" srcOrd="2" destOrd="0" presId="urn:microsoft.com/office/officeart/2005/8/layout/vList2"/>
    <dgm:cxn modelId="{5D07369A-9A73-481D-8861-3150FC366F06}" type="presParOf" srcId="{20BF4AB4-A896-4B94-936D-1C0AEA16C8AE}" destId="{38DF6CD2-B640-4C5F-9C12-F7604F9487A9}" srcOrd="3" destOrd="0" presId="urn:microsoft.com/office/officeart/2005/8/layout/vList2"/>
    <dgm:cxn modelId="{EC0EF36C-D834-4F58-A224-4AF205877ABD}" type="presParOf" srcId="{20BF4AB4-A896-4B94-936D-1C0AEA16C8AE}" destId="{3C1E20D4-A6C4-4020-82C3-DA60A5B1B378}" srcOrd="4" destOrd="0" presId="urn:microsoft.com/office/officeart/2005/8/layout/vList2"/>
    <dgm:cxn modelId="{FE0D00E8-61E6-450C-98F6-2E3D0CEF3935}" type="presParOf" srcId="{20BF4AB4-A896-4B94-936D-1C0AEA16C8AE}" destId="{107C9075-3DF4-401E-B23F-F032AB46B862}" srcOrd="5" destOrd="0" presId="urn:microsoft.com/office/officeart/2005/8/layout/vList2"/>
    <dgm:cxn modelId="{1BC199D8-EC93-4249-B3F3-3400FEF04100}" type="presParOf" srcId="{20BF4AB4-A896-4B94-936D-1C0AEA16C8AE}" destId="{156152BC-443F-4382-BCE1-C99B0F8A4A8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1EFB857-6718-468B-A9B7-32B26E2DA7A9}" type="doc">
      <dgm:prSet loTypeId="urn:microsoft.com/office/officeart/2005/8/layout/pyramid2" loCatId="pyramid" qsTypeId="urn:microsoft.com/office/officeart/2005/8/quickstyle/simple2" qsCatId="simple" csTypeId="urn:microsoft.com/office/officeart/2005/8/colors/accent1_2" csCatId="accent1" phldr="1"/>
      <dgm:spPr/>
    </dgm:pt>
    <dgm:pt modelId="{B68CE9FC-3B02-43C8-BC5E-67A920271787}">
      <dgm:prSet phldrT="[Текст]" custT="1"/>
      <dgm:spPr>
        <a:xfrm>
          <a:off x="2383" y="1252370"/>
          <a:ext cx="2391803" cy="2391803"/>
        </a:xfrm>
        <a:ln>
          <a:solidFill>
            <a:schemeClr val="tx2">
              <a:lumMod val="20000"/>
              <a:lumOff val="80000"/>
            </a:schemeClr>
          </a:solidFill>
        </a:ln>
      </dgm:spPr>
      <dgm:t>
        <a:bodyPr/>
        <a:lstStyle/>
        <a:p>
          <a:endParaRPr lang="ru-RU" sz="1600" b="1" dirty="0" smtClean="0">
            <a:latin typeface="Verdana" panose="020B0604030504040204" pitchFamily="34" charset="0"/>
            <a:ea typeface="+mn-ea"/>
            <a:cs typeface="+mn-cs"/>
          </a:endParaRPr>
        </a:p>
        <a:p>
          <a:r>
            <a:rPr lang="ru-RU" sz="2100" b="1" dirty="0" smtClean="0">
              <a:solidFill>
                <a:srgbClr val="0070C0"/>
              </a:solidFill>
              <a:latin typeface="Garamond" panose="02020404030301010803" pitchFamily="18" charset="0"/>
              <a:ea typeface="+mn-ea"/>
              <a:cs typeface="+mn-cs"/>
            </a:rPr>
            <a:t>Собственники</a:t>
          </a:r>
        </a:p>
        <a:p>
          <a:r>
            <a:rPr lang="ru-RU" sz="1700" b="1" dirty="0" smtClean="0">
              <a:solidFill>
                <a:srgbClr val="0070C0"/>
              </a:solidFill>
              <a:latin typeface="Garamond" panose="02020404030301010803" pitchFamily="18" charset="0"/>
              <a:ea typeface="+mn-ea"/>
              <a:cs typeface="+mn-cs"/>
            </a:rPr>
            <a:t>Страхование имущества  </a:t>
          </a:r>
        </a:p>
        <a:p>
          <a:r>
            <a:rPr lang="ru-RU" sz="1700" b="1" dirty="0" smtClean="0">
              <a:solidFill>
                <a:srgbClr val="0070C0"/>
              </a:solidFill>
              <a:latin typeface="Garamond" panose="02020404030301010803" pitchFamily="18" charset="0"/>
              <a:ea typeface="+mn-ea"/>
              <a:cs typeface="+mn-cs"/>
            </a:rPr>
            <a:t>и ответственности </a:t>
          </a:r>
        </a:p>
        <a:p>
          <a:endParaRPr lang="ru-RU" sz="1400" dirty="0" smtClean="0">
            <a:latin typeface="Verdana" panose="020B0604030504040204" pitchFamily="34" charset="0"/>
            <a:ea typeface="+mn-ea"/>
            <a:cs typeface="+mn-cs"/>
          </a:endParaRPr>
        </a:p>
      </dgm:t>
    </dgm:pt>
    <dgm:pt modelId="{A8634656-8BEF-4E60-8B2C-75F030E7A605}" type="parTrans" cxnId="{C525D6A1-A913-4144-B002-9AA271193625}">
      <dgm:prSet/>
      <dgm:spPr/>
      <dgm:t>
        <a:bodyPr/>
        <a:lstStyle/>
        <a:p>
          <a:endParaRPr lang="ru-RU" sz="1000"/>
        </a:p>
      </dgm:t>
    </dgm:pt>
    <dgm:pt modelId="{0DAC443B-73B3-4E8B-8FD1-BAF35F0F53B3}" type="sibTrans" cxnId="{C525D6A1-A913-4144-B002-9AA271193625}">
      <dgm:prSet/>
      <dgm:spPr/>
      <dgm:t>
        <a:bodyPr/>
        <a:lstStyle/>
        <a:p>
          <a:endParaRPr lang="ru-RU" sz="1000"/>
        </a:p>
      </dgm:t>
    </dgm:pt>
    <dgm:pt modelId="{FC5A7745-A6D4-4913-97AB-BB16BDA69E54}">
      <dgm:prSet phldrT="[Текст]" custT="1"/>
      <dgm:spPr>
        <a:xfrm>
          <a:off x="1915826" y="1252370"/>
          <a:ext cx="2391803" cy="2391803"/>
        </a:xfrm>
        <a:ln>
          <a:solidFill>
            <a:schemeClr val="tx2">
              <a:lumMod val="20000"/>
              <a:lumOff val="80000"/>
            </a:schemeClr>
          </a:solidFill>
        </a:ln>
      </dgm:spPr>
      <dgm:t>
        <a:bodyPr/>
        <a:lstStyle/>
        <a:p>
          <a:pPr algn="ctr"/>
          <a:r>
            <a:rPr lang="ru-RU" sz="2100" b="1" dirty="0" smtClean="0">
              <a:solidFill>
                <a:srgbClr val="0070C0"/>
              </a:solidFill>
              <a:latin typeface="Garamond" panose="02020404030301010803" pitchFamily="18" charset="0"/>
              <a:ea typeface="+mn-ea"/>
              <a:cs typeface="+mn-cs"/>
            </a:rPr>
            <a:t>Арендаторы</a:t>
          </a:r>
        </a:p>
        <a:p>
          <a:pPr algn="ctr"/>
          <a:r>
            <a:rPr lang="ru-RU" sz="1900" dirty="0" smtClean="0">
              <a:solidFill>
                <a:srgbClr val="0070C0"/>
              </a:solidFill>
              <a:latin typeface="Garamond" panose="02020404030301010803" pitchFamily="18" charset="0"/>
              <a:ea typeface="+mn-ea"/>
              <a:cs typeface="+mn-cs"/>
            </a:rPr>
            <a:t>Страхование ответственности арендаторов через статью договора аренды</a:t>
          </a:r>
        </a:p>
      </dgm:t>
    </dgm:pt>
    <dgm:pt modelId="{BFD114A8-EFF0-4CA6-8044-6A6EA79B3476}" type="parTrans" cxnId="{321F8664-5A2B-40BC-BD60-5E8EBB6AFB2B}">
      <dgm:prSet/>
      <dgm:spPr/>
      <dgm:t>
        <a:bodyPr/>
        <a:lstStyle/>
        <a:p>
          <a:endParaRPr lang="ru-RU" sz="1000"/>
        </a:p>
      </dgm:t>
    </dgm:pt>
    <dgm:pt modelId="{C9F9C828-609F-4162-94D1-A7C80570803B}" type="sibTrans" cxnId="{321F8664-5A2B-40BC-BD60-5E8EBB6AFB2B}">
      <dgm:prSet/>
      <dgm:spPr/>
      <dgm:t>
        <a:bodyPr/>
        <a:lstStyle/>
        <a:p>
          <a:endParaRPr lang="ru-RU" sz="1000"/>
        </a:p>
      </dgm:t>
    </dgm:pt>
    <dgm:pt modelId="{7A1E8D36-C2DE-4E22-9C77-E3BE1A101BCE}">
      <dgm:prSet phldrT="[Текст]" custT="1"/>
      <dgm:spPr>
        <a:xfrm>
          <a:off x="3829268" y="1252370"/>
          <a:ext cx="2391803" cy="2391803"/>
        </a:xfrm>
        <a:ln>
          <a:solidFill>
            <a:schemeClr val="tx2">
              <a:lumMod val="20000"/>
              <a:lumOff val="80000"/>
            </a:schemeClr>
          </a:solidFill>
        </a:ln>
      </dgm:spPr>
      <dgm:t>
        <a:bodyPr/>
        <a:lstStyle/>
        <a:p>
          <a:pPr algn="ctr"/>
          <a:r>
            <a:rPr lang="ru-RU" sz="2100" b="1" dirty="0" smtClean="0">
              <a:solidFill>
                <a:srgbClr val="0070C0"/>
              </a:solidFill>
              <a:latin typeface="Garamond" panose="02020404030301010803" pitchFamily="18" charset="0"/>
              <a:ea typeface="+mn-ea"/>
              <a:cs typeface="+mn-cs"/>
            </a:rPr>
            <a:t>Управляющие компании</a:t>
          </a:r>
        </a:p>
        <a:p>
          <a:pPr algn="ctr"/>
          <a:r>
            <a:rPr lang="ru-RU" sz="1900" dirty="0" smtClean="0">
              <a:solidFill>
                <a:srgbClr val="0070C0"/>
              </a:solidFill>
              <a:latin typeface="Garamond" panose="02020404030301010803" pitchFamily="18" charset="0"/>
              <a:ea typeface="+mn-ea"/>
              <a:cs typeface="+mn-cs"/>
            </a:rPr>
            <a:t>Страхование ответственности при управлении зданием и инженерными коммуникациями</a:t>
          </a:r>
        </a:p>
      </dgm:t>
    </dgm:pt>
    <dgm:pt modelId="{961D1F14-0223-4B90-8852-516D59FCC5A5}" type="parTrans" cxnId="{FDD3867E-594D-4DAD-95AF-9664DAC9362A}">
      <dgm:prSet/>
      <dgm:spPr/>
      <dgm:t>
        <a:bodyPr/>
        <a:lstStyle/>
        <a:p>
          <a:endParaRPr lang="ru-RU" sz="1000"/>
        </a:p>
      </dgm:t>
    </dgm:pt>
    <dgm:pt modelId="{3B238948-F6FD-4FFA-B456-FFC0B1AAF11C}" type="sibTrans" cxnId="{FDD3867E-594D-4DAD-95AF-9664DAC9362A}">
      <dgm:prSet/>
      <dgm:spPr/>
      <dgm:t>
        <a:bodyPr/>
        <a:lstStyle/>
        <a:p>
          <a:endParaRPr lang="ru-RU" sz="1000"/>
        </a:p>
      </dgm:t>
    </dgm:pt>
    <dgm:pt modelId="{BF71F8A0-1D2E-4F5F-8C5F-8E4B8B8D1694}" type="pres">
      <dgm:prSet presAssocID="{F1EFB857-6718-468B-A9B7-32B26E2DA7A9}" presName="compositeShape" presStyleCnt="0">
        <dgm:presLayoutVars>
          <dgm:dir/>
          <dgm:resizeHandles/>
        </dgm:presLayoutVars>
      </dgm:prSet>
      <dgm:spPr/>
    </dgm:pt>
    <dgm:pt modelId="{D036E169-B21B-4623-AB7A-AC9AA76D02A8}" type="pres">
      <dgm:prSet presAssocID="{F1EFB857-6718-468B-A9B7-32B26E2DA7A9}" presName="pyramid" presStyleLbl="node1" presStyleIdx="0" presStyleCnt="1"/>
      <dgm:spPr/>
    </dgm:pt>
    <dgm:pt modelId="{2D3464A5-7DFE-4034-8D62-D36A024F6DD0}" type="pres">
      <dgm:prSet presAssocID="{F1EFB857-6718-468B-A9B7-32B26E2DA7A9}" presName="theList" presStyleCnt="0"/>
      <dgm:spPr/>
    </dgm:pt>
    <dgm:pt modelId="{03636292-379D-4348-A78E-A1B51A46F3E0}" type="pres">
      <dgm:prSet presAssocID="{B68CE9FC-3B02-43C8-BC5E-67A920271787}" presName="aNode" presStyleLbl="fgAcc1" presStyleIdx="0" presStyleCnt="3" custScaleX="1170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5A954D-2FA0-4E71-B114-83241FE9D4D7}" type="pres">
      <dgm:prSet presAssocID="{B68CE9FC-3B02-43C8-BC5E-67A920271787}" presName="aSpace" presStyleCnt="0"/>
      <dgm:spPr/>
    </dgm:pt>
    <dgm:pt modelId="{32706573-F6BA-4AD8-A4FE-4509FE4BB329}" type="pres">
      <dgm:prSet presAssocID="{FC5A7745-A6D4-4913-97AB-BB16BDA69E54}" presName="aNode" presStyleLbl="fgAcc1" presStyleIdx="1" presStyleCnt="3" custScaleX="1190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59FBF8-4B3A-4C10-A4AF-26CB835A0E72}" type="pres">
      <dgm:prSet presAssocID="{FC5A7745-A6D4-4913-97AB-BB16BDA69E54}" presName="aSpace" presStyleCnt="0"/>
      <dgm:spPr/>
    </dgm:pt>
    <dgm:pt modelId="{E367A3D0-13A8-4665-8262-AD7B04752ED1}" type="pres">
      <dgm:prSet presAssocID="{7A1E8D36-C2DE-4E22-9C77-E3BE1A101BCE}" presName="aNode" presStyleLbl="fgAcc1" presStyleIdx="2" presStyleCnt="3" custScaleX="1190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3C5988-8901-4BE9-825A-E83791DBD1CC}" type="pres">
      <dgm:prSet presAssocID="{7A1E8D36-C2DE-4E22-9C77-E3BE1A101BCE}" presName="aSpace" presStyleCnt="0"/>
      <dgm:spPr/>
    </dgm:pt>
  </dgm:ptLst>
  <dgm:cxnLst>
    <dgm:cxn modelId="{F15FB521-07CB-491A-B4FC-9CC6D8EB163B}" type="presOf" srcId="{B68CE9FC-3B02-43C8-BC5E-67A920271787}" destId="{03636292-379D-4348-A78E-A1B51A46F3E0}" srcOrd="0" destOrd="0" presId="urn:microsoft.com/office/officeart/2005/8/layout/pyramid2"/>
    <dgm:cxn modelId="{B5A9A885-2CA1-4E73-A7CB-1DC1F2939F03}" type="presOf" srcId="{FC5A7745-A6D4-4913-97AB-BB16BDA69E54}" destId="{32706573-F6BA-4AD8-A4FE-4509FE4BB329}" srcOrd="0" destOrd="0" presId="urn:microsoft.com/office/officeart/2005/8/layout/pyramid2"/>
    <dgm:cxn modelId="{7C026F92-3B8C-4956-8C53-33379060CE12}" type="presOf" srcId="{7A1E8D36-C2DE-4E22-9C77-E3BE1A101BCE}" destId="{E367A3D0-13A8-4665-8262-AD7B04752ED1}" srcOrd="0" destOrd="0" presId="urn:microsoft.com/office/officeart/2005/8/layout/pyramid2"/>
    <dgm:cxn modelId="{C525D6A1-A913-4144-B002-9AA271193625}" srcId="{F1EFB857-6718-468B-A9B7-32B26E2DA7A9}" destId="{B68CE9FC-3B02-43C8-BC5E-67A920271787}" srcOrd="0" destOrd="0" parTransId="{A8634656-8BEF-4E60-8B2C-75F030E7A605}" sibTransId="{0DAC443B-73B3-4E8B-8FD1-BAF35F0F53B3}"/>
    <dgm:cxn modelId="{321F8664-5A2B-40BC-BD60-5E8EBB6AFB2B}" srcId="{F1EFB857-6718-468B-A9B7-32B26E2DA7A9}" destId="{FC5A7745-A6D4-4913-97AB-BB16BDA69E54}" srcOrd="1" destOrd="0" parTransId="{BFD114A8-EFF0-4CA6-8044-6A6EA79B3476}" sibTransId="{C9F9C828-609F-4162-94D1-A7C80570803B}"/>
    <dgm:cxn modelId="{FDD3867E-594D-4DAD-95AF-9664DAC9362A}" srcId="{F1EFB857-6718-468B-A9B7-32B26E2DA7A9}" destId="{7A1E8D36-C2DE-4E22-9C77-E3BE1A101BCE}" srcOrd="2" destOrd="0" parTransId="{961D1F14-0223-4B90-8852-516D59FCC5A5}" sibTransId="{3B238948-F6FD-4FFA-B456-FFC0B1AAF11C}"/>
    <dgm:cxn modelId="{242580CC-8D3F-44A9-A3F0-DB226FBA770C}" type="presOf" srcId="{F1EFB857-6718-468B-A9B7-32B26E2DA7A9}" destId="{BF71F8A0-1D2E-4F5F-8C5F-8E4B8B8D1694}" srcOrd="0" destOrd="0" presId="urn:microsoft.com/office/officeart/2005/8/layout/pyramid2"/>
    <dgm:cxn modelId="{8402D9B4-518F-4304-8D0B-599B3E8D4F5E}" type="presParOf" srcId="{BF71F8A0-1D2E-4F5F-8C5F-8E4B8B8D1694}" destId="{D036E169-B21B-4623-AB7A-AC9AA76D02A8}" srcOrd="0" destOrd="0" presId="urn:microsoft.com/office/officeart/2005/8/layout/pyramid2"/>
    <dgm:cxn modelId="{486340C2-9B9E-407A-AFD3-C0C52CDAF64F}" type="presParOf" srcId="{BF71F8A0-1D2E-4F5F-8C5F-8E4B8B8D1694}" destId="{2D3464A5-7DFE-4034-8D62-D36A024F6DD0}" srcOrd="1" destOrd="0" presId="urn:microsoft.com/office/officeart/2005/8/layout/pyramid2"/>
    <dgm:cxn modelId="{E8FCA2A6-B12C-41F1-92F1-19D5B6709E87}" type="presParOf" srcId="{2D3464A5-7DFE-4034-8D62-D36A024F6DD0}" destId="{03636292-379D-4348-A78E-A1B51A46F3E0}" srcOrd="0" destOrd="0" presId="urn:microsoft.com/office/officeart/2005/8/layout/pyramid2"/>
    <dgm:cxn modelId="{B6D47A61-2C01-49C2-9191-2B115081C9DA}" type="presParOf" srcId="{2D3464A5-7DFE-4034-8D62-D36A024F6DD0}" destId="{9D5A954D-2FA0-4E71-B114-83241FE9D4D7}" srcOrd="1" destOrd="0" presId="urn:microsoft.com/office/officeart/2005/8/layout/pyramid2"/>
    <dgm:cxn modelId="{74526DF3-75D5-42F6-8CB7-31AF524800EA}" type="presParOf" srcId="{2D3464A5-7DFE-4034-8D62-D36A024F6DD0}" destId="{32706573-F6BA-4AD8-A4FE-4509FE4BB329}" srcOrd="2" destOrd="0" presId="urn:microsoft.com/office/officeart/2005/8/layout/pyramid2"/>
    <dgm:cxn modelId="{DA2391CE-2140-48E3-8FE6-A6677F08B6A5}" type="presParOf" srcId="{2D3464A5-7DFE-4034-8D62-D36A024F6DD0}" destId="{4959FBF8-4B3A-4C10-A4AF-26CB835A0E72}" srcOrd="3" destOrd="0" presId="urn:microsoft.com/office/officeart/2005/8/layout/pyramid2"/>
    <dgm:cxn modelId="{F918DF99-150D-4CE4-BDED-4DBD26247D0A}" type="presParOf" srcId="{2D3464A5-7DFE-4034-8D62-D36A024F6DD0}" destId="{E367A3D0-13A8-4665-8262-AD7B04752ED1}" srcOrd="4" destOrd="0" presId="urn:microsoft.com/office/officeart/2005/8/layout/pyramid2"/>
    <dgm:cxn modelId="{1BB205E3-535F-483A-846F-28DC5E4D599B}" type="presParOf" srcId="{2D3464A5-7DFE-4034-8D62-D36A024F6DD0}" destId="{CC3C5988-8901-4BE9-825A-E83791DBD1CC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65423FF-2263-4F01-BD79-0E2DC8BBC223}" type="doc">
      <dgm:prSet loTypeId="urn:microsoft.com/office/officeart/2005/8/layout/process4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1EEFA5-1D41-4A3B-BD2F-6A5F9C5293FF}">
      <dgm:prSet custT="1"/>
      <dgm:spPr>
        <a:xfrm>
          <a:off x="0" y="861929"/>
          <a:ext cx="8568952" cy="560360"/>
        </a:xfrm>
      </dgm:spPr>
      <dgm:t>
        <a:bodyPr/>
        <a:lstStyle/>
        <a:p>
          <a:pPr marL="0" indent="179388" algn="l"/>
          <a:r>
            <a:rPr lang="ru-RU" sz="1700" b="1" dirty="0" smtClean="0">
              <a:latin typeface="Garamond" panose="02020404030301010803" pitchFamily="18" charset="0"/>
              <a:cs typeface="Times New Roman" panose="02020603050405020304" pitchFamily="18" charset="0"/>
            </a:rPr>
            <a:t>Расходы на проведение независимой экспертизы</a:t>
          </a:r>
          <a:endParaRPr lang="ru-RU" sz="1700" b="1" i="1" dirty="0">
            <a:latin typeface="Verdana" pitchFamily="34" charset="0"/>
            <a:ea typeface="+mn-ea"/>
            <a:cs typeface="+mn-cs"/>
          </a:endParaRPr>
        </a:p>
      </dgm:t>
    </dgm:pt>
    <dgm:pt modelId="{34677F15-DE19-4D88-AAE0-5E87648F82B0}" type="parTrans" cxnId="{AA25DA39-7F3B-42A6-B233-818CED2A0AA6}">
      <dgm:prSet/>
      <dgm:spPr/>
      <dgm:t>
        <a:bodyPr/>
        <a:lstStyle/>
        <a:p>
          <a:endParaRPr lang="ru-RU"/>
        </a:p>
      </dgm:t>
    </dgm:pt>
    <dgm:pt modelId="{76F071F3-F5C2-4FC7-B2E8-6C74B76829C5}" type="sibTrans" cxnId="{AA25DA39-7F3B-42A6-B233-818CED2A0AA6}">
      <dgm:prSet/>
      <dgm:spPr/>
      <dgm:t>
        <a:bodyPr/>
        <a:lstStyle/>
        <a:p>
          <a:endParaRPr lang="ru-RU"/>
        </a:p>
      </dgm:t>
    </dgm:pt>
    <dgm:pt modelId="{5EDC69E8-1034-4459-8558-9051C3C53718}">
      <dgm:prSet custT="1"/>
      <dgm:spPr>
        <a:xfrm>
          <a:off x="0" y="861929"/>
          <a:ext cx="8568952" cy="560360"/>
        </a:xfrm>
      </dgm:spPr>
      <dgm:t>
        <a:bodyPr/>
        <a:lstStyle/>
        <a:p>
          <a:pPr marL="0" indent="179388" algn="l"/>
          <a:r>
            <a:rPr lang="ru-RU" sz="1700" b="1" dirty="0" smtClean="0">
              <a:latin typeface="Garamond" panose="02020404030301010803" pitchFamily="18" charset="0"/>
              <a:cs typeface="Times New Roman" panose="02020603050405020304" pitchFamily="18" charset="0"/>
            </a:rPr>
            <a:t>Расходы по уменьшению убытков от страхового случая </a:t>
          </a:r>
          <a:endParaRPr lang="ru-RU" sz="1700" b="1" i="1" dirty="0">
            <a:latin typeface="Verdana" pitchFamily="34" charset="0"/>
            <a:ea typeface="+mn-ea"/>
            <a:cs typeface="+mn-cs"/>
          </a:endParaRPr>
        </a:p>
      </dgm:t>
    </dgm:pt>
    <dgm:pt modelId="{83C33E4F-CC70-4C48-8233-C17BA8E3D272}" type="parTrans" cxnId="{FA3E537B-561F-42E7-9147-81310AD95C54}">
      <dgm:prSet/>
      <dgm:spPr/>
      <dgm:t>
        <a:bodyPr/>
        <a:lstStyle/>
        <a:p>
          <a:endParaRPr lang="ru-RU"/>
        </a:p>
      </dgm:t>
    </dgm:pt>
    <dgm:pt modelId="{3F77A8C4-6120-46C9-87F2-68F30470CB49}" type="sibTrans" cxnId="{FA3E537B-561F-42E7-9147-81310AD95C54}">
      <dgm:prSet/>
      <dgm:spPr/>
      <dgm:t>
        <a:bodyPr/>
        <a:lstStyle/>
        <a:p>
          <a:endParaRPr lang="ru-RU"/>
        </a:p>
      </dgm:t>
    </dgm:pt>
    <dgm:pt modelId="{AD1ABB80-20AC-40D8-B42B-E256B844D4C7}">
      <dgm:prSet custT="1"/>
      <dgm:spPr>
        <a:xfrm>
          <a:off x="0" y="861929"/>
          <a:ext cx="8568952" cy="560360"/>
        </a:xfrm>
      </dgm:spPr>
      <dgm:t>
        <a:bodyPr/>
        <a:lstStyle/>
        <a:p>
          <a:pPr marL="0" indent="179388" algn="l"/>
          <a:r>
            <a:rPr lang="ru-RU" sz="1700" b="1" dirty="0" smtClean="0">
              <a:latin typeface="Garamond" panose="02020404030301010803" pitchFamily="18" charset="0"/>
              <a:cs typeface="Times New Roman" panose="02020603050405020304" pitchFamily="18" charset="0"/>
            </a:rPr>
            <a:t>Реальный ущерб, причиненный уничтожением или повреждением имущества</a:t>
          </a:r>
          <a:endParaRPr lang="ru-RU" sz="1700" b="1" i="1" dirty="0">
            <a:latin typeface="Verdana" pitchFamily="34" charset="0"/>
            <a:ea typeface="+mn-ea"/>
            <a:cs typeface="+mn-cs"/>
          </a:endParaRPr>
        </a:p>
      </dgm:t>
    </dgm:pt>
    <dgm:pt modelId="{41FD7026-01BF-47E2-9506-CF1F4F1FE747}" type="parTrans" cxnId="{7D523C3F-54FA-4C34-B38E-C66A5F6DEADD}">
      <dgm:prSet/>
      <dgm:spPr/>
      <dgm:t>
        <a:bodyPr/>
        <a:lstStyle/>
        <a:p>
          <a:endParaRPr lang="ru-RU"/>
        </a:p>
      </dgm:t>
    </dgm:pt>
    <dgm:pt modelId="{7E65DF16-9BA5-43DE-BBB9-C542FAF9116B}" type="sibTrans" cxnId="{7D523C3F-54FA-4C34-B38E-C66A5F6DEADD}">
      <dgm:prSet/>
      <dgm:spPr/>
      <dgm:t>
        <a:bodyPr/>
        <a:lstStyle/>
        <a:p>
          <a:endParaRPr lang="ru-RU"/>
        </a:p>
      </dgm:t>
    </dgm:pt>
    <dgm:pt modelId="{083F46A9-C702-4786-8CA7-138CC670AE0C}">
      <dgm:prSet custT="1"/>
      <dgm:spPr>
        <a:xfrm>
          <a:off x="0" y="861929"/>
          <a:ext cx="8568952" cy="560360"/>
        </a:xfrm>
      </dgm:spPr>
      <dgm:t>
        <a:bodyPr/>
        <a:lstStyle/>
        <a:p>
          <a:pPr marL="0" indent="179388" algn="l"/>
          <a:r>
            <a:rPr lang="ru-RU" sz="1700" b="1" dirty="0" smtClean="0">
              <a:latin typeface="Garamond" panose="02020404030301010803" pitchFamily="18" charset="0"/>
              <a:cs typeface="Times New Roman" panose="02020603050405020304" pitchFamily="18" charset="0"/>
            </a:rPr>
            <a:t>Расходы, необходимые для восстановления здоровья</a:t>
          </a:r>
          <a:endParaRPr lang="ru-RU" sz="1700" b="1" i="1" dirty="0">
            <a:latin typeface="Verdana" pitchFamily="34" charset="0"/>
            <a:ea typeface="+mn-ea"/>
            <a:cs typeface="+mn-cs"/>
          </a:endParaRPr>
        </a:p>
      </dgm:t>
    </dgm:pt>
    <dgm:pt modelId="{828A2D5C-7AD7-47AA-9C73-34AD1766393C}" type="parTrans" cxnId="{D52866F5-9D73-43F6-90BC-33978BB3174E}">
      <dgm:prSet/>
      <dgm:spPr/>
      <dgm:t>
        <a:bodyPr/>
        <a:lstStyle/>
        <a:p>
          <a:endParaRPr lang="ru-RU"/>
        </a:p>
      </dgm:t>
    </dgm:pt>
    <dgm:pt modelId="{123C537D-82DC-48A8-B598-8CA4D6429D44}" type="sibTrans" cxnId="{D52866F5-9D73-43F6-90BC-33978BB3174E}">
      <dgm:prSet/>
      <dgm:spPr/>
      <dgm:t>
        <a:bodyPr/>
        <a:lstStyle/>
        <a:p>
          <a:endParaRPr lang="ru-RU"/>
        </a:p>
      </dgm:t>
    </dgm:pt>
    <dgm:pt modelId="{FE28CFC1-7173-47B1-A03F-AE648276D05B}">
      <dgm:prSet custT="1"/>
      <dgm:spPr>
        <a:xfrm>
          <a:off x="0" y="861929"/>
          <a:ext cx="8568952" cy="560360"/>
        </a:xfrm>
      </dgm:spPr>
      <dgm:t>
        <a:bodyPr/>
        <a:lstStyle/>
        <a:p>
          <a:pPr marL="0" indent="179388" algn="l"/>
          <a:r>
            <a:rPr lang="ru-RU" sz="1700" b="1" dirty="0" smtClean="0">
              <a:latin typeface="Garamond" panose="02020404030301010803" pitchFamily="18" charset="0"/>
              <a:cs typeface="Times New Roman" panose="02020603050405020304" pitchFamily="18" charset="0"/>
            </a:rPr>
            <a:t>Потерянный заработок на период утраты трудоспособности </a:t>
          </a:r>
          <a:endParaRPr lang="ru-RU" sz="1700" b="1" i="1" dirty="0">
            <a:latin typeface="Verdana" pitchFamily="34" charset="0"/>
            <a:ea typeface="+mn-ea"/>
            <a:cs typeface="+mn-cs"/>
          </a:endParaRPr>
        </a:p>
      </dgm:t>
    </dgm:pt>
    <dgm:pt modelId="{7CCBB7F1-9951-447F-AED4-D59DEED75369}" type="parTrans" cxnId="{B79D831E-1C17-4119-BC24-6B076C253F2B}">
      <dgm:prSet/>
      <dgm:spPr/>
      <dgm:t>
        <a:bodyPr/>
        <a:lstStyle/>
        <a:p>
          <a:endParaRPr lang="ru-RU"/>
        </a:p>
      </dgm:t>
    </dgm:pt>
    <dgm:pt modelId="{6C45B104-24D5-42EC-8C48-4966C94F12A6}" type="sibTrans" cxnId="{B79D831E-1C17-4119-BC24-6B076C253F2B}">
      <dgm:prSet/>
      <dgm:spPr/>
      <dgm:t>
        <a:bodyPr/>
        <a:lstStyle/>
        <a:p>
          <a:endParaRPr lang="ru-RU"/>
        </a:p>
      </dgm:t>
    </dgm:pt>
    <dgm:pt modelId="{80CBC8A2-492D-4C84-9866-894BF14F86A1}">
      <dgm:prSet custT="1"/>
      <dgm:spPr>
        <a:xfrm>
          <a:off x="0" y="861929"/>
          <a:ext cx="8568952" cy="560360"/>
        </a:xfrm>
      </dgm:spPr>
      <dgm:t>
        <a:bodyPr/>
        <a:lstStyle/>
        <a:p>
          <a:pPr marL="0" indent="179388" algn="l"/>
          <a:r>
            <a:rPr lang="ru-RU" sz="1700" b="1" i="0" dirty="0" smtClean="0">
              <a:latin typeface="Garamond" panose="02020404030301010803" pitchFamily="18" charset="0"/>
              <a:ea typeface="+mn-ea"/>
              <a:cs typeface="+mn-cs"/>
            </a:rPr>
            <a:t>Моральный вред по решению суда</a:t>
          </a:r>
          <a:endParaRPr lang="ru-RU" sz="1700" b="1" i="1" dirty="0">
            <a:latin typeface="Verdana" pitchFamily="34" charset="0"/>
            <a:ea typeface="+mn-ea"/>
            <a:cs typeface="+mn-cs"/>
          </a:endParaRPr>
        </a:p>
      </dgm:t>
    </dgm:pt>
    <dgm:pt modelId="{4AF97DD8-FB44-4DE8-9F2F-68D84A20FAAA}" type="parTrans" cxnId="{7C3E1153-A977-441F-9F8B-B355BDB8D2A7}">
      <dgm:prSet/>
      <dgm:spPr/>
      <dgm:t>
        <a:bodyPr/>
        <a:lstStyle/>
        <a:p>
          <a:endParaRPr lang="ru-RU"/>
        </a:p>
      </dgm:t>
    </dgm:pt>
    <dgm:pt modelId="{E0E4A8E1-5D99-4223-82FC-6E71475BEACF}" type="sibTrans" cxnId="{7C3E1153-A977-441F-9F8B-B355BDB8D2A7}">
      <dgm:prSet/>
      <dgm:spPr/>
      <dgm:t>
        <a:bodyPr/>
        <a:lstStyle/>
        <a:p>
          <a:endParaRPr lang="ru-RU"/>
        </a:p>
      </dgm:t>
    </dgm:pt>
    <dgm:pt modelId="{D4AB321D-937E-4E7E-8B56-74607E32C14D}">
      <dgm:prSet custT="1"/>
      <dgm:spPr>
        <a:xfrm>
          <a:off x="0" y="861929"/>
          <a:ext cx="8568952" cy="560360"/>
        </a:xfrm>
      </dgm:spPr>
      <dgm:t>
        <a:bodyPr/>
        <a:lstStyle/>
        <a:p>
          <a:pPr marL="0" indent="179388" algn="l"/>
          <a:r>
            <a:rPr lang="ru-RU" sz="1700" b="1" i="0" dirty="0" smtClean="0">
              <a:latin typeface="Garamond" panose="02020404030301010803" pitchFamily="18" charset="0"/>
              <a:ea typeface="+mn-ea"/>
              <a:cs typeface="+mn-cs"/>
            </a:rPr>
            <a:t>Компенсационные выплаты в рамках ст. 60 </a:t>
          </a:r>
          <a:r>
            <a:rPr lang="ru-RU" sz="1700" b="1" i="0" dirty="0" err="1" smtClean="0">
              <a:latin typeface="Garamond" panose="02020404030301010803" pitchFamily="18" charset="0"/>
              <a:ea typeface="+mn-ea"/>
              <a:cs typeface="+mn-cs"/>
            </a:rPr>
            <a:t>ГрК</a:t>
          </a:r>
          <a:r>
            <a:rPr lang="ru-RU" sz="1700" b="1" i="0" dirty="0" smtClean="0">
              <a:latin typeface="Garamond" panose="02020404030301010803" pitchFamily="18" charset="0"/>
              <a:ea typeface="+mn-ea"/>
              <a:cs typeface="+mn-cs"/>
            </a:rPr>
            <a:t> РФ</a:t>
          </a:r>
          <a:endParaRPr lang="ru-RU" sz="1700" b="1" i="1" dirty="0">
            <a:latin typeface="Garamond" panose="02020404030301010803" pitchFamily="18" charset="0"/>
            <a:ea typeface="+mn-ea"/>
            <a:cs typeface="+mn-cs"/>
          </a:endParaRPr>
        </a:p>
      </dgm:t>
    </dgm:pt>
    <dgm:pt modelId="{BC00C505-B61D-4E3C-BC16-14C3708CF4D5}" type="parTrans" cxnId="{4834002F-1093-4817-B7A4-7BABE7FEFD0A}">
      <dgm:prSet/>
      <dgm:spPr/>
      <dgm:t>
        <a:bodyPr/>
        <a:lstStyle/>
        <a:p>
          <a:endParaRPr lang="ru-RU"/>
        </a:p>
      </dgm:t>
    </dgm:pt>
    <dgm:pt modelId="{9B94F1E2-AE1B-4863-8B6E-60471E27512C}" type="sibTrans" cxnId="{4834002F-1093-4817-B7A4-7BABE7FEFD0A}">
      <dgm:prSet/>
      <dgm:spPr/>
      <dgm:t>
        <a:bodyPr/>
        <a:lstStyle/>
        <a:p>
          <a:endParaRPr lang="ru-RU"/>
        </a:p>
      </dgm:t>
    </dgm:pt>
    <dgm:pt modelId="{D9FF5233-7956-49AB-B8B0-C31229FF2FD3}">
      <dgm:prSet custT="1"/>
      <dgm:spPr>
        <a:xfrm>
          <a:off x="0" y="861929"/>
          <a:ext cx="8568952" cy="560360"/>
        </a:xfrm>
      </dgm:spPr>
      <dgm:t>
        <a:bodyPr/>
        <a:lstStyle/>
        <a:p>
          <a:pPr marL="0" indent="179388" algn="l"/>
          <a:r>
            <a:rPr lang="ru-RU" sz="1700" b="1" dirty="0" smtClean="0">
              <a:latin typeface="Garamond" panose="02020404030301010803" pitchFamily="18" charset="0"/>
              <a:cs typeface="Times New Roman" panose="02020603050405020304" pitchFamily="18" charset="0"/>
            </a:rPr>
            <a:t>Судебные расходы (расходы на оплату услуг адвокатов) </a:t>
          </a:r>
          <a:endParaRPr lang="ru-RU" sz="1700" b="1" i="0" dirty="0">
            <a:latin typeface="Garamond" panose="02020404030301010803" pitchFamily="18" charset="0"/>
            <a:ea typeface="+mn-ea"/>
            <a:cs typeface="+mn-cs"/>
          </a:endParaRPr>
        </a:p>
      </dgm:t>
    </dgm:pt>
    <dgm:pt modelId="{16C44BFC-3D54-4B9C-B236-CED7390DC8F9}" type="parTrans" cxnId="{AB0B3521-3C88-493C-869A-65930ADCD2D7}">
      <dgm:prSet/>
      <dgm:spPr/>
      <dgm:t>
        <a:bodyPr/>
        <a:lstStyle/>
        <a:p>
          <a:endParaRPr lang="ru-RU"/>
        </a:p>
      </dgm:t>
    </dgm:pt>
    <dgm:pt modelId="{D28E8DA8-7143-4199-8262-6DA52C85E05D}" type="sibTrans" cxnId="{AB0B3521-3C88-493C-869A-65930ADCD2D7}">
      <dgm:prSet/>
      <dgm:spPr/>
      <dgm:t>
        <a:bodyPr/>
        <a:lstStyle/>
        <a:p>
          <a:endParaRPr lang="ru-RU"/>
        </a:p>
      </dgm:t>
    </dgm:pt>
    <dgm:pt modelId="{4182FDD5-29AD-4DF2-A4F3-0D0005C1ABFB}" type="pres">
      <dgm:prSet presAssocID="{F65423FF-2263-4F01-BD79-0E2DC8BBC22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E6903A-2796-446E-81AD-32066E6F147F}" type="pres">
      <dgm:prSet presAssocID="{D9FF5233-7956-49AB-B8B0-C31229FF2FD3}" presName="boxAndChildren" presStyleCnt="0"/>
      <dgm:spPr/>
    </dgm:pt>
    <dgm:pt modelId="{33FD67A4-CCB2-462B-B108-1F396800D6A4}" type="pres">
      <dgm:prSet presAssocID="{D9FF5233-7956-49AB-B8B0-C31229FF2FD3}" presName="parentTextBox" presStyleLbl="node1" presStyleIdx="0" presStyleCnt="8"/>
      <dgm:spPr/>
      <dgm:t>
        <a:bodyPr/>
        <a:lstStyle/>
        <a:p>
          <a:endParaRPr lang="ru-RU"/>
        </a:p>
      </dgm:t>
    </dgm:pt>
    <dgm:pt modelId="{E3B065E4-8443-4275-9F1A-7780503996C8}" type="pres">
      <dgm:prSet presAssocID="{9B94F1E2-AE1B-4863-8B6E-60471E27512C}" presName="sp" presStyleCnt="0"/>
      <dgm:spPr/>
    </dgm:pt>
    <dgm:pt modelId="{F0C8BC7D-6A72-4626-A437-5EF1EFBF3DB5}" type="pres">
      <dgm:prSet presAssocID="{D4AB321D-937E-4E7E-8B56-74607E32C14D}" presName="arrowAndChildren" presStyleCnt="0"/>
      <dgm:spPr/>
    </dgm:pt>
    <dgm:pt modelId="{6D7E4C59-87B0-46A6-B486-FFD902721941}" type="pres">
      <dgm:prSet presAssocID="{D4AB321D-937E-4E7E-8B56-74607E32C14D}" presName="parentTextArrow" presStyleLbl="node1" presStyleIdx="1" presStyleCnt="8"/>
      <dgm:spPr/>
      <dgm:t>
        <a:bodyPr/>
        <a:lstStyle/>
        <a:p>
          <a:endParaRPr lang="ru-RU"/>
        </a:p>
      </dgm:t>
    </dgm:pt>
    <dgm:pt modelId="{57888F6C-2425-47C0-9410-E103D706C13A}" type="pres">
      <dgm:prSet presAssocID="{E0E4A8E1-5D99-4223-82FC-6E71475BEACF}" presName="sp" presStyleCnt="0"/>
      <dgm:spPr/>
    </dgm:pt>
    <dgm:pt modelId="{8A35EE87-AC29-451A-BBE6-A4D81B9E0862}" type="pres">
      <dgm:prSet presAssocID="{80CBC8A2-492D-4C84-9866-894BF14F86A1}" presName="arrowAndChildren" presStyleCnt="0"/>
      <dgm:spPr/>
    </dgm:pt>
    <dgm:pt modelId="{4D685AEE-5398-436A-87CF-8052FF392AC7}" type="pres">
      <dgm:prSet presAssocID="{80CBC8A2-492D-4C84-9866-894BF14F86A1}" presName="parentTextArrow" presStyleLbl="node1" presStyleIdx="2" presStyleCnt="8"/>
      <dgm:spPr/>
      <dgm:t>
        <a:bodyPr/>
        <a:lstStyle/>
        <a:p>
          <a:endParaRPr lang="ru-RU"/>
        </a:p>
      </dgm:t>
    </dgm:pt>
    <dgm:pt modelId="{7D0DDF58-E720-4357-AF5C-F72BDBFD9849}" type="pres">
      <dgm:prSet presAssocID="{6C45B104-24D5-42EC-8C48-4966C94F12A6}" presName="sp" presStyleCnt="0"/>
      <dgm:spPr/>
    </dgm:pt>
    <dgm:pt modelId="{1ECE58E5-0D0E-4D37-B8BB-8F25DC934BD7}" type="pres">
      <dgm:prSet presAssocID="{FE28CFC1-7173-47B1-A03F-AE648276D05B}" presName="arrowAndChildren" presStyleCnt="0"/>
      <dgm:spPr/>
    </dgm:pt>
    <dgm:pt modelId="{D5B3EB4E-FEC7-4832-BE6D-D1F58371A5CE}" type="pres">
      <dgm:prSet presAssocID="{FE28CFC1-7173-47B1-A03F-AE648276D05B}" presName="parentTextArrow" presStyleLbl="node1" presStyleIdx="3" presStyleCnt="8"/>
      <dgm:spPr/>
      <dgm:t>
        <a:bodyPr/>
        <a:lstStyle/>
        <a:p>
          <a:endParaRPr lang="ru-RU"/>
        </a:p>
      </dgm:t>
    </dgm:pt>
    <dgm:pt modelId="{9671074A-32A7-41D5-8E1F-2DE0EE3C9C9F}" type="pres">
      <dgm:prSet presAssocID="{123C537D-82DC-48A8-B598-8CA4D6429D44}" presName="sp" presStyleCnt="0"/>
      <dgm:spPr/>
    </dgm:pt>
    <dgm:pt modelId="{24463E2A-1289-482F-8935-3B4199EA87BA}" type="pres">
      <dgm:prSet presAssocID="{083F46A9-C702-4786-8CA7-138CC670AE0C}" presName="arrowAndChildren" presStyleCnt="0"/>
      <dgm:spPr/>
    </dgm:pt>
    <dgm:pt modelId="{52C73A7A-C753-45F7-9BD8-28328ADB9E59}" type="pres">
      <dgm:prSet presAssocID="{083F46A9-C702-4786-8CA7-138CC670AE0C}" presName="parentTextArrow" presStyleLbl="node1" presStyleIdx="4" presStyleCnt="8"/>
      <dgm:spPr/>
      <dgm:t>
        <a:bodyPr/>
        <a:lstStyle/>
        <a:p>
          <a:endParaRPr lang="ru-RU"/>
        </a:p>
      </dgm:t>
    </dgm:pt>
    <dgm:pt modelId="{3720FB82-D79A-4E0C-9E08-F48E2A6605F6}" type="pres">
      <dgm:prSet presAssocID="{7E65DF16-9BA5-43DE-BBB9-C542FAF9116B}" presName="sp" presStyleCnt="0"/>
      <dgm:spPr/>
    </dgm:pt>
    <dgm:pt modelId="{3482914B-01F4-4B8D-9CF7-B073C97A171F}" type="pres">
      <dgm:prSet presAssocID="{AD1ABB80-20AC-40D8-B42B-E256B844D4C7}" presName="arrowAndChildren" presStyleCnt="0"/>
      <dgm:spPr/>
    </dgm:pt>
    <dgm:pt modelId="{366F206D-2C81-4571-91EB-9412E8E0C5A9}" type="pres">
      <dgm:prSet presAssocID="{AD1ABB80-20AC-40D8-B42B-E256B844D4C7}" presName="parentTextArrow" presStyleLbl="node1" presStyleIdx="5" presStyleCnt="8"/>
      <dgm:spPr/>
      <dgm:t>
        <a:bodyPr/>
        <a:lstStyle/>
        <a:p>
          <a:endParaRPr lang="ru-RU"/>
        </a:p>
      </dgm:t>
    </dgm:pt>
    <dgm:pt modelId="{C086C678-8868-42D0-AD2E-D8D27B444533}" type="pres">
      <dgm:prSet presAssocID="{3F77A8C4-6120-46C9-87F2-68F30470CB49}" presName="sp" presStyleCnt="0"/>
      <dgm:spPr/>
    </dgm:pt>
    <dgm:pt modelId="{8E24AD95-8627-4DC2-A952-7E73114B6360}" type="pres">
      <dgm:prSet presAssocID="{5EDC69E8-1034-4459-8558-9051C3C53718}" presName="arrowAndChildren" presStyleCnt="0"/>
      <dgm:spPr/>
    </dgm:pt>
    <dgm:pt modelId="{E91395D4-0F40-485E-84D3-752999A3F4CD}" type="pres">
      <dgm:prSet presAssocID="{5EDC69E8-1034-4459-8558-9051C3C53718}" presName="parentTextArrow" presStyleLbl="node1" presStyleIdx="6" presStyleCnt="8"/>
      <dgm:spPr/>
      <dgm:t>
        <a:bodyPr/>
        <a:lstStyle/>
        <a:p>
          <a:endParaRPr lang="ru-RU"/>
        </a:p>
      </dgm:t>
    </dgm:pt>
    <dgm:pt modelId="{AB122B43-FD64-41FE-8CFC-B881446DD039}" type="pres">
      <dgm:prSet presAssocID="{76F071F3-F5C2-4FC7-B2E8-6C74B76829C5}" presName="sp" presStyleCnt="0"/>
      <dgm:spPr/>
    </dgm:pt>
    <dgm:pt modelId="{35718294-84A0-4103-986D-1BD0C58E9C81}" type="pres">
      <dgm:prSet presAssocID="{831EEFA5-1D41-4A3B-BD2F-6A5F9C5293FF}" presName="arrowAndChildren" presStyleCnt="0"/>
      <dgm:spPr/>
    </dgm:pt>
    <dgm:pt modelId="{A90D9883-C344-4BAD-ACA9-794871FBADFB}" type="pres">
      <dgm:prSet presAssocID="{831EEFA5-1D41-4A3B-BD2F-6A5F9C5293FF}" presName="parentTextArrow" presStyleLbl="node1" presStyleIdx="7" presStyleCnt="8"/>
      <dgm:spPr/>
      <dgm:t>
        <a:bodyPr/>
        <a:lstStyle/>
        <a:p>
          <a:endParaRPr lang="ru-RU"/>
        </a:p>
      </dgm:t>
    </dgm:pt>
  </dgm:ptLst>
  <dgm:cxnLst>
    <dgm:cxn modelId="{E1080965-6B9A-45BC-9BAB-9777EEED3C3C}" type="presOf" srcId="{831EEFA5-1D41-4A3B-BD2F-6A5F9C5293FF}" destId="{A90D9883-C344-4BAD-ACA9-794871FBADFB}" srcOrd="0" destOrd="0" presId="urn:microsoft.com/office/officeart/2005/8/layout/process4"/>
    <dgm:cxn modelId="{22938998-0BDB-41FA-B05D-0B41C33B3F06}" type="presOf" srcId="{80CBC8A2-492D-4C84-9866-894BF14F86A1}" destId="{4D685AEE-5398-436A-87CF-8052FF392AC7}" srcOrd="0" destOrd="0" presId="urn:microsoft.com/office/officeart/2005/8/layout/process4"/>
    <dgm:cxn modelId="{A05D00F8-5358-44C7-8930-EA41DA76393E}" type="presOf" srcId="{D4AB321D-937E-4E7E-8B56-74607E32C14D}" destId="{6D7E4C59-87B0-46A6-B486-FFD902721941}" srcOrd="0" destOrd="0" presId="urn:microsoft.com/office/officeart/2005/8/layout/process4"/>
    <dgm:cxn modelId="{AA25DA39-7F3B-42A6-B233-818CED2A0AA6}" srcId="{F65423FF-2263-4F01-BD79-0E2DC8BBC223}" destId="{831EEFA5-1D41-4A3B-BD2F-6A5F9C5293FF}" srcOrd="0" destOrd="0" parTransId="{34677F15-DE19-4D88-AAE0-5E87648F82B0}" sibTransId="{76F071F3-F5C2-4FC7-B2E8-6C74B76829C5}"/>
    <dgm:cxn modelId="{D52A6AEB-91F7-4B1E-BB43-D2F08AC85543}" type="presOf" srcId="{D9FF5233-7956-49AB-B8B0-C31229FF2FD3}" destId="{33FD67A4-CCB2-462B-B108-1F396800D6A4}" srcOrd="0" destOrd="0" presId="urn:microsoft.com/office/officeart/2005/8/layout/process4"/>
    <dgm:cxn modelId="{7C3E1153-A977-441F-9F8B-B355BDB8D2A7}" srcId="{F65423FF-2263-4F01-BD79-0E2DC8BBC223}" destId="{80CBC8A2-492D-4C84-9866-894BF14F86A1}" srcOrd="5" destOrd="0" parTransId="{4AF97DD8-FB44-4DE8-9F2F-68D84A20FAAA}" sibTransId="{E0E4A8E1-5D99-4223-82FC-6E71475BEACF}"/>
    <dgm:cxn modelId="{4834002F-1093-4817-B7A4-7BABE7FEFD0A}" srcId="{F65423FF-2263-4F01-BD79-0E2DC8BBC223}" destId="{D4AB321D-937E-4E7E-8B56-74607E32C14D}" srcOrd="6" destOrd="0" parTransId="{BC00C505-B61D-4E3C-BC16-14C3708CF4D5}" sibTransId="{9B94F1E2-AE1B-4863-8B6E-60471E27512C}"/>
    <dgm:cxn modelId="{AB0B3521-3C88-493C-869A-65930ADCD2D7}" srcId="{F65423FF-2263-4F01-BD79-0E2DC8BBC223}" destId="{D9FF5233-7956-49AB-B8B0-C31229FF2FD3}" srcOrd="7" destOrd="0" parTransId="{16C44BFC-3D54-4B9C-B236-CED7390DC8F9}" sibTransId="{D28E8DA8-7143-4199-8262-6DA52C85E05D}"/>
    <dgm:cxn modelId="{7D523C3F-54FA-4C34-B38E-C66A5F6DEADD}" srcId="{F65423FF-2263-4F01-BD79-0E2DC8BBC223}" destId="{AD1ABB80-20AC-40D8-B42B-E256B844D4C7}" srcOrd="2" destOrd="0" parTransId="{41FD7026-01BF-47E2-9506-CF1F4F1FE747}" sibTransId="{7E65DF16-9BA5-43DE-BBB9-C542FAF9116B}"/>
    <dgm:cxn modelId="{72524F62-6D15-431F-A858-4D7E5E953DB6}" type="presOf" srcId="{AD1ABB80-20AC-40D8-B42B-E256B844D4C7}" destId="{366F206D-2C81-4571-91EB-9412E8E0C5A9}" srcOrd="0" destOrd="0" presId="urn:microsoft.com/office/officeart/2005/8/layout/process4"/>
    <dgm:cxn modelId="{FA3E537B-561F-42E7-9147-81310AD95C54}" srcId="{F65423FF-2263-4F01-BD79-0E2DC8BBC223}" destId="{5EDC69E8-1034-4459-8558-9051C3C53718}" srcOrd="1" destOrd="0" parTransId="{83C33E4F-CC70-4C48-8233-C17BA8E3D272}" sibTransId="{3F77A8C4-6120-46C9-87F2-68F30470CB49}"/>
    <dgm:cxn modelId="{DD690803-6107-4D2F-80E7-0F1CE970D525}" type="presOf" srcId="{FE28CFC1-7173-47B1-A03F-AE648276D05B}" destId="{D5B3EB4E-FEC7-4832-BE6D-D1F58371A5CE}" srcOrd="0" destOrd="0" presId="urn:microsoft.com/office/officeart/2005/8/layout/process4"/>
    <dgm:cxn modelId="{B79D831E-1C17-4119-BC24-6B076C253F2B}" srcId="{F65423FF-2263-4F01-BD79-0E2DC8BBC223}" destId="{FE28CFC1-7173-47B1-A03F-AE648276D05B}" srcOrd="4" destOrd="0" parTransId="{7CCBB7F1-9951-447F-AED4-D59DEED75369}" sibTransId="{6C45B104-24D5-42EC-8C48-4966C94F12A6}"/>
    <dgm:cxn modelId="{D52866F5-9D73-43F6-90BC-33978BB3174E}" srcId="{F65423FF-2263-4F01-BD79-0E2DC8BBC223}" destId="{083F46A9-C702-4786-8CA7-138CC670AE0C}" srcOrd="3" destOrd="0" parTransId="{828A2D5C-7AD7-47AA-9C73-34AD1766393C}" sibTransId="{123C537D-82DC-48A8-B598-8CA4D6429D44}"/>
    <dgm:cxn modelId="{18FE2629-9D49-4735-A36C-264C7894346E}" type="presOf" srcId="{083F46A9-C702-4786-8CA7-138CC670AE0C}" destId="{52C73A7A-C753-45F7-9BD8-28328ADB9E59}" srcOrd="0" destOrd="0" presId="urn:microsoft.com/office/officeart/2005/8/layout/process4"/>
    <dgm:cxn modelId="{CDB5C260-8680-4198-99F9-3443072F6A18}" type="presOf" srcId="{F65423FF-2263-4F01-BD79-0E2DC8BBC223}" destId="{4182FDD5-29AD-4DF2-A4F3-0D0005C1ABFB}" srcOrd="0" destOrd="0" presId="urn:microsoft.com/office/officeart/2005/8/layout/process4"/>
    <dgm:cxn modelId="{D774BCFF-FA75-44E6-8988-C256F14EA96B}" type="presOf" srcId="{5EDC69E8-1034-4459-8558-9051C3C53718}" destId="{E91395D4-0F40-485E-84D3-752999A3F4CD}" srcOrd="0" destOrd="0" presId="urn:microsoft.com/office/officeart/2005/8/layout/process4"/>
    <dgm:cxn modelId="{4F00E67D-80FA-47AC-8959-26D23A5BFC54}" type="presParOf" srcId="{4182FDD5-29AD-4DF2-A4F3-0D0005C1ABFB}" destId="{0EE6903A-2796-446E-81AD-32066E6F147F}" srcOrd="0" destOrd="0" presId="urn:microsoft.com/office/officeart/2005/8/layout/process4"/>
    <dgm:cxn modelId="{3AD29F35-2281-486D-860B-56116424F8D6}" type="presParOf" srcId="{0EE6903A-2796-446E-81AD-32066E6F147F}" destId="{33FD67A4-CCB2-462B-B108-1F396800D6A4}" srcOrd="0" destOrd="0" presId="urn:microsoft.com/office/officeart/2005/8/layout/process4"/>
    <dgm:cxn modelId="{E19F25A5-C4B6-4600-8668-D5F2A63C9EB7}" type="presParOf" srcId="{4182FDD5-29AD-4DF2-A4F3-0D0005C1ABFB}" destId="{E3B065E4-8443-4275-9F1A-7780503996C8}" srcOrd="1" destOrd="0" presId="urn:microsoft.com/office/officeart/2005/8/layout/process4"/>
    <dgm:cxn modelId="{3430FBD3-58AC-48DE-A933-A15E59DA5EF8}" type="presParOf" srcId="{4182FDD5-29AD-4DF2-A4F3-0D0005C1ABFB}" destId="{F0C8BC7D-6A72-4626-A437-5EF1EFBF3DB5}" srcOrd="2" destOrd="0" presId="urn:microsoft.com/office/officeart/2005/8/layout/process4"/>
    <dgm:cxn modelId="{2BBFDEEA-C3FB-4B0A-9F20-94FF98CB3A78}" type="presParOf" srcId="{F0C8BC7D-6A72-4626-A437-5EF1EFBF3DB5}" destId="{6D7E4C59-87B0-46A6-B486-FFD902721941}" srcOrd="0" destOrd="0" presId="urn:microsoft.com/office/officeart/2005/8/layout/process4"/>
    <dgm:cxn modelId="{EE5FFBA2-36B3-45D9-91F0-847A55949889}" type="presParOf" srcId="{4182FDD5-29AD-4DF2-A4F3-0D0005C1ABFB}" destId="{57888F6C-2425-47C0-9410-E103D706C13A}" srcOrd="3" destOrd="0" presId="urn:microsoft.com/office/officeart/2005/8/layout/process4"/>
    <dgm:cxn modelId="{83A8DDE5-1702-407B-9D6A-C6BD3321A7EF}" type="presParOf" srcId="{4182FDD5-29AD-4DF2-A4F3-0D0005C1ABFB}" destId="{8A35EE87-AC29-451A-BBE6-A4D81B9E0862}" srcOrd="4" destOrd="0" presId="urn:microsoft.com/office/officeart/2005/8/layout/process4"/>
    <dgm:cxn modelId="{481420DB-68E2-45ED-9AEC-CF7484542DEC}" type="presParOf" srcId="{8A35EE87-AC29-451A-BBE6-A4D81B9E0862}" destId="{4D685AEE-5398-436A-87CF-8052FF392AC7}" srcOrd="0" destOrd="0" presId="urn:microsoft.com/office/officeart/2005/8/layout/process4"/>
    <dgm:cxn modelId="{B2FFA14C-E918-431A-93D4-7ACA52A2B02A}" type="presParOf" srcId="{4182FDD5-29AD-4DF2-A4F3-0D0005C1ABFB}" destId="{7D0DDF58-E720-4357-AF5C-F72BDBFD9849}" srcOrd="5" destOrd="0" presId="urn:microsoft.com/office/officeart/2005/8/layout/process4"/>
    <dgm:cxn modelId="{CCB9D566-EB34-4380-A23F-BB88CA1558A7}" type="presParOf" srcId="{4182FDD5-29AD-4DF2-A4F3-0D0005C1ABFB}" destId="{1ECE58E5-0D0E-4D37-B8BB-8F25DC934BD7}" srcOrd="6" destOrd="0" presId="urn:microsoft.com/office/officeart/2005/8/layout/process4"/>
    <dgm:cxn modelId="{9A110DCC-463D-4997-9583-A4B70DBBB724}" type="presParOf" srcId="{1ECE58E5-0D0E-4D37-B8BB-8F25DC934BD7}" destId="{D5B3EB4E-FEC7-4832-BE6D-D1F58371A5CE}" srcOrd="0" destOrd="0" presId="urn:microsoft.com/office/officeart/2005/8/layout/process4"/>
    <dgm:cxn modelId="{857D83FD-B37C-4DD0-AE21-E2117E2B0B1B}" type="presParOf" srcId="{4182FDD5-29AD-4DF2-A4F3-0D0005C1ABFB}" destId="{9671074A-32A7-41D5-8E1F-2DE0EE3C9C9F}" srcOrd="7" destOrd="0" presId="urn:microsoft.com/office/officeart/2005/8/layout/process4"/>
    <dgm:cxn modelId="{3E03CD94-5E2C-489F-8BA7-133F77D72CEA}" type="presParOf" srcId="{4182FDD5-29AD-4DF2-A4F3-0D0005C1ABFB}" destId="{24463E2A-1289-482F-8935-3B4199EA87BA}" srcOrd="8" destOrd="0" presId="urn:microsoft.com/office/officeart/2005/8/layout/process4"/>
    <dgm:cxn modelId="{88B03C2F-ED76-44D4-9AE4-FEF7B570DA28}" type="presParOf" srcId="{24463E2A-1289-482F-8935-3B4199EA87BA}" destId="{52C73A7A-C753-45F7-9BD8-28328ADB9E59}" srcOrd="0" destOrd="0" presId="urn:microsoft.com/office/officeart/2005/8/layout/process4"/>
    <dgm:cxn modelId="{6AB687DF-FB0E-4559-A138-DB4B9BE7A251}" type="presParOf" srcId="{4182FDD5-29AD-4DF2-A4F3-0D0005C1ABFB}" destId="{3720FB82-D79A-4E0C-9E08-F48E2A6605F6}" srcOrd="9" destOrd="0" presId="urn:microsoft.com/office/officeart/2005/8/layout/process4"/>
    <dgm:cxn modelId="{2BAA66CC-8259-4FAB-AE5B-C3957A02ED1A}" type="presParOf" srcId="{4182FDD5-29AD-4DF2-A4F3-0D0005C1ABFB}" destId="{3482914B-01F4-4B8D-9CF7-B073C97A171F}" srcOrd="10" destOrd="0" presId="urn:microsoft.com/office/officeart/2005/8/layout/process4"/>
    <dgm:cxn modelId="{E9214A0B-8EF2-451E-964F-26C743540BAD}" type="presParOf" srcId="{3482914B-01F4-4B8D-9CF7-B073C97A171F}" destId="{366F206D-2C81-4571-91EB-9412E8E0C5A9}" srcOrd="0" destOrd="0" presId="urn:microsoft.com/office/officeart/2005/8/layout/process4"/>
    <dgm:cxn modelId="{6B4FC044-E642-4A56-8D06-09BD75EACC5E}" type="presParOf" srcId="{4182FDD5-29AD-4DF2-A4F3-0D0005C1ABFB}" destId="{C086C678-8868-42D0-AD2E-D8D27B444533}" srcOrd="11" destOrd="0" presId="urn:microsoft.com/office/officeart/2005/8/layout/process4"/>
    <dgm:cxn modelId="{C4A4AE84-FBDC-4694-A144-0D6EB1A70EEC}" type="presParOf" srcId="{4182FDD5-29AD-4DF2-A4F3-0D0005C1ABFB}" destId="{8E24AD95-8627-4DC2-A952-7E73114B6360}" srcOrd="12" destOrd="0" presId="urn:microsoft.com/office/officeart/2005/8/layout/process4"/>
    <dgm:cxn modelId="{B42E32DC-468E-48E1-B523-5914B65123F6}" type="presParOf" srcId="{8E24AD95-8627-4DC2-A952-7E73114B6360}" destId="{E91395D4-0F40-485E-84D3-752999A3F4CD}" srcOrd="0" destOrd="0" presId="urn:microsoft.com/office/officeart/2005/8/layout/process4"/>
    <dgm:cxn modelId="{863BE7E0-10B2-4BFC-95C3-DC007757734D}" type="presParOf" srcId="{4182FDD5-29AD-4DF2-A4F3-0D0005C1ABFB}" destId="{AB122B43-FD64-41FE-8CFC-B881446DD039}" srcOrd="13" destOrd="0" presId="urn:microsoft.com/office/officeart/2005/8/layout/process4"/>
    <dgm:cxn modelId="{00543857-880F-4876-A944-8218EE9FF256}" type="presParOf" srcId="{4182FDD5-29AD-4DF2-A4F3-0D0005C1ABFB}" destId="{35718294-84A0-4103-986D-1BD0C58E9C81}" srcOrd="14" destOrd="0" presId="urn:microsoft.com/office/officeart/2005/8/layout/process4"/>
    <dgm:cxn modelId="{D09A543C-C349-4121-A175-3845D9CCFA26}" type="presParOf" srcId="{35718294-84A0-4103-986D-1BD0C58E9C81}" destId="{A90D9883-C344-4BAD-ACA9-794871FBADF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978C05-4466-4991-81C7-8CE4EE24349A}">
      <dsp:nvSpPr>
        <dsp:cNvPr id="0" name=""/>
        <dsp:cNvSpPr/>
      </dsp:nvSpPr>
      <dsp:spPr>
        <a:xfrm>
          <a:off x="2520" y="6525"/>
          <a:ext cx="2457273" cy="748800"/>
        </a:xfrm>
        <a:prstGeom prst="rect">
          <a:avLst/>
        </a:prstGeom>
        <a:solidFill>
          <a:srgbClr val="0070C0"/>
        </a:solidFill>
        <a:ln w="9525" cap="flat" cmpd="sng" algn="ctr">
          <a:solidFill>
            <a:schemeClr val="bg1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bg1"/>
              </a:solidFill>
              <a:latin typeface="Garamond" panose="02020404030301010803" pitchFamily="18" charset="0"/>
              <a:cs typeface="Arial" panose="020B0604020202020204" pitchFamily="34" charset="0"/>
            </a:rPr>
            <a:t>Собственник</a:t>
          </a:r>
          <a:endParaRPr lang="ru-RU" sz="2600" kern="1200" dirty="0">
            <a:solidFill>
              <a:schemeClr val="bg1"/>
            </a:solidFill>
          </a:endParaRPr>
        </a:p>
      </dsp:txBody>
      <dsp:txXfrm>
        <a:off x="2520" y="6525"/>
        <a:ext cx="2457273" cy="748800"/>
      </dsp:txXfrm>
    </dsp:sp>
    <dsp:sp modelId="{4EC394E9-019A-44CE-8075-725C4EBAFE69}">
      <dsp:nvSpPr>
        <dsp:cNvPr id="0" name=""/>
        <dsp:cNvSpPr/>
      </dsp:nvSpPr>
      <dsp:spPr>
        <a:xfrm>
          <a:off x="0" y="726103"/>
          <a:ext cx="2457273" cy="29105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>
              <a:solidFill>
                <a:schemeClr val="tx2"/>
              </a:solidFill>
              <a:latin typeface="Garamond" panose="02020404030301010803" pitchFamily="18" charset="0"/>
              <a:ea typeface="+mn-ea"/>
              <a:cs typeface="+mn-cs"/>
            </a:rPr>
            <a:t>Товарный запас Арендаторов</a:t>
          </a:r>
          <a:endParaRPr lang="ru-RU" sz="1900" kern="1200" dirty="0">
            <a:solidFill>
              <a:schemeClr val="tx2"/>
            </a:solidFill>
            <a:latin typeface="Garamond" panose="02020404030301010803" pitchFamily="18" charset="0"/>
            <a:ea typeface="+mn-ea"/>
            <a:cs typeface="+mn-cs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kern="1200" dirty="0">
            <a:solidFill>
              <a:schemeClr val="tx2"/>
            </a:solidFill>
            <a:latin typeface="Garamond" panose="02020404030301010803" pitchFamily="18" charset="0"/>
            <a:ea typeface="+mn-ea"/>
            <a:cs typeface="+mn-cs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>
              <a:solidFill>
                <a:schemeClr val="tx2"/>
              </a:solidFill>
              <a:latin typeface="Garamond" panose="02020404030301010803" pitchFamily="18" charset="0"/>
              <a:ea typeface="+mn-ea"/>
              <a:cs typeface="+mn-cs"/>
            </a:rPr>
            <a:t>Вред жизни и здоровью посетителей и прохожих</a:t>
          </a:r>
          <a:endParaRPr lang="ru-RU" sz="1900" kern="1200" dirty="0">
            <a:solidFill>
              <a:schemeClr val="tx2"/>
            </a:solidFill>
            <a:latin typeface="Garamond" panose="02020404030301010803" pitchFamily="18" charset="0"/>
            <a:ea typeface="+mn-ea"/>
            <a:cs typeface="+mn-cs"/>
          </a:endParaRPr>
        </a:p>
      </dsp:txBody>
      <dsp:txXfrm>
        <a:off x="0" y="726103"/>
        <a:ext cx="2457273" cy="2910557"/>
      </dsp:txXfrm>
    </dsp:sp>
    <dsp:sp modelId="{653339BB-19BF-4DD4-A6EB-5094127DE596}">
      <dsp:nvSpPr>
        <dsp:cNvPr id="0" name=""/>
        <dsp:cNvSpPr/>
      </dsp:nvSpPr>
      <dsp:spPr>
        <a:xfrm>
          <a:off x="2803811" y="6525"/>
          <a:ext cx="2457273" cy="748800"/>
        </a:xfrm>
        <a:prstGeom prst="rect">
          <a:avLst/>
        </a:prstGeom>
        <a:solidFill>
          <a:srgbClr val="0070C0"/>
        </a:solidFill>
        <a:ln w="9525" cap="flat" cmpd="sng" algn="ctr">
          <a:solidFill>
            <a:schemeClr val="bg1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bg1"/>
              </a:solidFill>
              <a:latin typeface="Garamond" panose="02020404030301010803" pitchFamily="18" charset="0"/>
              <a:cs typeface="Arial" panose="020B0604020202020204" pitchFamily="34" charset="0"/>
            </a:rPr>
            <a:t>УК</a:t>
          </a:r>
          <a:endParaRPr lang="ru-RU" sz="2600" kern="1200" dirty="0">
            <a:solidFill>
              <a:schemeClr val="bg1"/>
            </a:solidFill>
          </a:endParaRPr>
        </a:p>
      </dsp:txBody>
      <dsp:txXfrm>
        <a:off x="2803811" y="6525"/>
        <a:ext cx="2457273" cy="748800"/>
      </dsp:txXfrm>
    </dsp:sp>
    <dsp:sp modelId="{9DD0A819-3FE2-43B9-8B8B-5DD27943DD5F}">
      <dsp:nvSpPr>
        <dsp:cNvPr id="0" name=""/>
        <dsp:cNvSpPr/>
      </dsp:nvSpPr>
      <dsp:spPr>
        <a:xfrm>
          <a:off x="2803811" y="755325"/>
          <a:ext cx="2457273" cy="29105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>
              <a:solidFill>
                <a:schemeClr val="tx2"/>
              </a:solidFill>
              <a:latin typeface="Garamond" panose="02020404030301010803" pitchFamily="18" charset="0"/>
              <a:ea typeface="+mn-ea"/>
              <a:cs typeface="+mn-cs"/>
            </a:rPr>
            <a:t>Имущество Собственника</a:t>
          </a:r>
          <a:endParaRPr lang="ru-RU" sz="1900" kern="1200" dirty="0">
            <a:solidFill>
              <a:schemeClr val="tx2"/>
            </a:solidFill>
            <a:latin typeface="Garamond" panose="02020404030301010803" pitchFamily="18" charset="0"/>
            <a:ea typeface="+mn-ea"/>
            <a:cs typeface="+mn-cs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kern="1200" dirty="0">
            <a:solidFill>
              <a:schemeClr val="tx2"/>
            </a:solidFill>
            <a:latin typeface="Garamond" panose="02020404030301010803" pitchFamily="18" charset="0"/>
            <a:ea typeface="+mn-ea"/>
            <a:cs typeface="+mn-cs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>
              <a:solidFill>
                <a:schemeClr val="tx2"/>
              </a:solidFill>
              <a:latin typeface="Garamond" panose="02020404030301010803" pitchFamily="18" charset="0"/>
              <a:ea typeface="+mn-ea"/>
              <a:cs typeface="+mn-cs"/>
            </a:rPr>
            <a:t>Товарный запас Арендаторов</a:t>
          </a:r>
          <a:endParaRPr lang="ru-RU" sz="1900" kern="1200" dirty="0">
            <a:solidFill>
              <a:schemeClr val="tx2"/>
            </a:solidFill>
            <a:latin typeface="Garamond" panose="02020404030301010803" pitchFamily="18" charset="0"/>
            <a:ea typeface="+mn-ea"/>
            <a:cs typeface="+mn-cs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kern="1200" dirty="0">
            <a:solidFill>
              <a:schemeClr val="tx2"/>
            </a:solidFill>
            <a:latin typeface="Garamond" panose="02020404030301010803" pitchFamily="18" charset="0"/>
            <a:ea typeface="+mn-ea"/>
            <a:cs typeface="+mn-cs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>
              <a:solidFill>
                <a:schemeClr val="tx2"/>
              </a:solidFill>
              <a:latin typeface="Garamond" panose="02020404030301010803" pitchFamily="18" charset="0"/>
              <a:ea typeface="+mn-ea"/>
              <a:cs typeface="+mn-cs"/>
            </a:rPr>
            <a:t>Вред жизни и здоровью посетителей и прохожих</a:t>
          </a:r>
          <a:endParaRPr lang="ru-RU" sz="1900" kern="1200" dirty="0">
            <a:solidFill>
              <a:schemeClr val="tx2"/>
            </a:solidFill>
            <a:latin typeface="Garamond" panose="02020404030301010803" pitchFamily="18" charset="0"/>
            <a:ea typeface="+mn-ea"/>
            <a:cs typeface="+mn-cs"/>
          </a:endParaRPr>
        </a:p>
      </dsp:txBody>
      <dsp:txXfrm>
        <a:off x="2803811" y="755325"/>
        <a:ext cx="2457273" cy="2910557"/>
      </dsp:txXfrm>
    </dsp:sp>
    <dsp:sp modelId="{4E4CD473-2C2A-452B-AF79-984E858140EC}">
      <dsp:nvSpPr>
        <dsp:cNvPr id="0" name=""/>
        <dsp:cNvSpPr/>
      </dsp:nvSpPr>
      <dsp:spPr>
        <a:xfrm>
          <a:off x="5605102" y="6525"/>
          <a:ext cx="2457273" cy="748800"/>
        </a:xfrm>
        <a:prstGeom prst="rect">
          <a:avLst/>
        </a:prstGeom>
        <a:solidFill>
          <a:srgbClr val="0070C0"/>
        </a:solidFill>
        <a:ln w="9525" cap="flat" cmpd="sng" algn="ctr">
          <a:solidFill>
            <a:schemeClr val="bg1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bg1"/>
              </a:solidFill>
              <a:latin typeface="Garamond" panose="02020404030301010803" pitchFamily="18" charset="0"/>
              <a:cs typeface="Arial" panose="020B0604020202020204" pitchFamily="34" charset="0"/>
            </a:rPr>
            <a:t>Арендаторы</a:t>
          </a:r>
          <a:endParaRPr lang="ru-RU" sz="2600" kern="1200" dirty="0">
            <a:solidFill>
              <a:schemeClr val="bg1"/>
            </a:solidFill>
          </a:endParaRPr>
        </a:p>
      </dsp:txBody>
      <dsp:txXfrm>
        <a:off x="5605102" y="6525"/>
        <a:ext cx="2457273" cy="748800"/>
      </dsp:txXfrm>
    </dsp:sp>
    <dsp:sp modelId="{E94FFD82-1980-4BA7-A4DC-44945CAA1307}">
      <dsp:nvSpPr>
        <dsp:cNvPr id="0" name=""/>
        <dsp:cNvSpPr/>
      </dsp:nvSpPr>
      <dsp:spPr>
        <a:xfrm>
          <a:off x="5605102" y="755325"/>
          <a:ext cx="2457273" cy="29105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>
              <a:solidFill>
                <a:schemeClr val="tx2"/>
              </a:solidFill>
              <a:latin typeface="Garamond" panose="02020404030301010803" pitchFamily="18" charset="0"/>
              <a:ea typeface="+mn-ea"/>
              <a:cs typeface="+mn-cs"/>
            </a:rPr>
            <a:t>Имущество Собственника</a:t>
          </a:r>
          <a:endParaRPr lang="ru-RU" sz="1900" kern="1200" dirty="0">
            <a:solidFill>
              <a:schemeClr val="tx2"/>
            </a:solidFill>
            <a:latin typeface="Garamond" panose="02020404030301010803" pitchFamily="18" charset="0"/>
            <a:ea typeface="+mn-ea"/>
            <a:cs typeface="+mn-cs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kern="1200" dirty="0">
            <a:solidFill>
              <a:schemeClr val="tx2"/>
            </a:solidFill>
            <a:latin typeface="Garamond" panose="02020404030301010803" pitchFamily="18" charset="0"/>
            <a:ea typeface="+mn-ea"/>
            <a:cs typeface="+mn-cs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>
              <a:solidFill>
                <a:schemeClr val="tx2"/>
              </a:solidFill>
              <a:latin typeface="Garamond" panose="02020404030301010803" pitchFamily="18" charset="0"/>
              <a:ea typeface="+mn-ea"/>
              <a:cs typeface="+mn-cs"/>
            </a:rPr>
            <a:t>Товарный запас Арендаторов</a:t>
          </a:r>
          <a:endParaRPr lang="ru-RU" sz="1900" kern="1200" dirty="0">
            <a:solidFill>
              <a:schemeClr val="tx2"/>
            </a:solidFill>
            <a:latin typeface="Garamond" panose="02020404030301010803" pitchFamily="18" charset="0"/>
            <a:ea typeface="+mn-ea"/>
            <a:cs typeface="+mn-cs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kern="1200" dirty="0">
            <a:solidFill>
              <a:schemeClr val="tx2"/>
            </a:solidFill>
            <a:latin typeface="Garamond" panose="02020404030301010803" pitchFamily="18" charset="0"/>
            <a:ea typeface="+mn-ea"/>
            <a:cs typeface="+mn-cs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>
              <a:solidFill>
                <a:schemeClr val="tx2"/>
              </a:solidFill>
              <a:latin typeface="Garamond" panose="02020404030301010803" pitchFamily="18" charset="0"/>
              <a:ea typeface="+mn-ea"/>
              <a:cs typeface="+mn-cs"/>
            </a:rPr>
            <a:t>Вред жизни и здоровью посетителей и прохожих</a:t>
          </a:r>
          <a:endParaRPr lang="ru-RU" sz="1900" kern="1200" dirty="0">
            <a:solidFill>
              <a:schemeClr val="tx2"/>
            </a:solidFill>
            <a:latin typeface="Garamond" panose="02020404030301010803" pitchFamily="18" charset="0"/>
            <a:ea typeface="+mn-ea"/>
            <a:cs typeface="+mn-cs"/>
          </a:endParaRPr>
        </a:p>
      </dsp:txBody>
      <dsp:txXfrm>
        <a:off x="5605102" y="755325"/>
        <a:ext cx="2457273" cy="29105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9FAD67-3C7F-445C-AD68-31E1C24A69C0}">
      <dsp:nvSpPr>
        <dsp:cNvPr id="0" name=""/>
        <dsp:cNvSpPr/>
      </dsp:nvSpPr>
      <dsp:spPr>
        <a:xfrm>
          <a:off x="3160751" y="1661570"/>
          <a:ext cx="1950763" cy="17604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Garamond" panose="02020404030301010803" pitchFamily="18" charset="0"/>
            </a:rPr>
            <a:t>у 80% отсутствовала страховая защита</a:t>
          </a:r>
          <a:endParaRPr lang="ru-RU" sz="2100" b="1" kern="1200" dirty="0">
            <a:latin typeface="Garamond" panose="02020404030301010803" pitchFamily="18" charset="0"/>
          </a:endParaRPr>
        </a:p>
      </dsp:txBody>
      <dsp:txXfrm>
        <a:off x="3246689" y="1747508"/>
        <a:ext cx="1778887" cy="1588575"/>
      </dsp:txXfrm>
    </dsp:sp>
    <dsp:sp modelId="{D0D85666-4F55-4FD6-9FCF-234DC19C8EA7}">
      <dsp:nvSpPr>
        <dsp:cNvPr id="0" name=""/>
        <dsp:cNvSpPr/>
      </dsp:nvSpPr>
      <dsp:spPr>
        <a:xfrm rot="16148472">
          <a:off x="3826554" y="1353679"/>
          <a:ext cx="584017" cy="31992"/>
        </a:xfrm>
        <a:custGeom>
          <a:avLst/>
          <a:gdLst/>
          <a:ahLst/>
          <a:cxnLst/>
          <a:rect l="0" t="0" r="0" b="0"/>
          <a:pathLst>
            <a:path>
              <a:moveTo>
                <a:pt x="0" y="15996"/>
              </a:moveTo>
              <a:lnTo>
                <a:pt x="584017" y="159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4103963" y="1355074"/>
        <a:ext cx="29200" cy="29200"/>
      </dsp:txXfrm>
    </dsp:sp>
    <dsp:sp modelId="{CE9BD364-5C56-442E-9F27-5B8A269D2470}">
      <dsp:nvSpPr>
        <dsp:cNvPr id="0" name=""/>
        <dsp:cNvSpPr/>
      </dsp:nvSpPr>
      <dsp:spPr>
        <a:xfrm>
          <a:off x="2708552" y="380982"/>
          <a:ext cx="2800824" cy="696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Garamond" panose="02020404030301010803" pitchFamily="18" charset="0"/>
            </a:rPr>
            <a:t>10 пожаров  в год</a:t>
          </a:r>
          <a:endParaRPr lang="ru-RU" sz="1900" kern="1200" dirty="0"/>
        </a:p>
      </dsp:txBody>
      <dsp:txXfrm>
        <a:off x="2742563" y="414993"/>
        <a:ext cx="2732802" cy="628697"/>
      </dsp:txXfrm>
    </dsp:sp>
    <dsp:sp modelId="{0E160D71-90B3-4318-A246-CAD0395EF876}">
      <dsp:nvSpPr>
        <dsp:cNvPr id="0" name=""/>
        <dsp:cNvSpPr/>
      </dsp:nvSpPr>
      <dsp:spPr>
        <a:xfrm rot="11476471">
          <a:off x="2583395" y="2276672"/>
          <a:ext cx="606168" cy="31992"/>
        </a:xfrm>
        <a:custGeom>
          <a:avLst/>
          <a:gdLst/>
          <a:ahLst/>
          <a:cxnLst/>
          <a:rect l="0" t="0" r="0" b="0"/>
          <a:pathLst>
            <a:path>
              <a:moveTo>
                <a:pt x="0" y="15996"/>
              </a:moveTo>
              <a:lnTo>
                <a:pt x="606168" y="159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871325" y="2277514"/>
        <a:ext cx="30308" cy="30308"/>
      </dsp:txXfrm>
    </dsp:sp>
    <dsp:sp modelId="{A755E6D1-2758-4592-BE19-34836A0B4CCA}">
      <dsp:nvSpPr>
        <dsp:cNvPr id="0" name=""/>
        <dsp:cNvSpPr/>
      </dsp:nvSpPr>
      <dsp:spPr>
        <a:xfrm>
          <a:off x="212345" y="1497999"/>
          <a:ext cx="2503843" cy="1022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Garamond" panose="02020404030301010803" pitchFamily="18" charset="0"/>
            </a:rPr>
            <a:t>Средний размер ущерба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Garamond" panose="02020404030301010803" pitchFamily="18" charset="0"/>
            </a:rPr>
            <a:t>10 000 000 руб.</a:t>
          </a:r>
          <a:endParaRPr lang="ru-RU" sz="1900" kern="1200" dirty="0"/>
        </a:p>
      </dsp:txBody>
      <dsp:txXfrm>
        <a:off x="262249" y="1547903"/>
        <a:ext cx="2404035" cy="922473"/>
      </dsp:txXfrm>
    </dsp:sp>
    <dsp:sp modelId="{46684D03-CCF8-4717-9C51-7CB6DA21362C}">
      <dsp:nvSpPr>
        <dsp:cNvPr id="0" name=""/>
        <dsp:cNvSpPr/>
      </dsp:nvSpPr>
      <dsp:spPr>
        <a:xfrm rot="1936235">
          <a:off x="4840050" y="3359691"/>
          <a:ext cx="1233339" cy="31992"/>
        </a:xfrm>
        <a:custGeom>
          <a:avLst/>
          <a:gdLst/>
          <a:ahLst/>
          <a:cxnLst/>
          <a:rect l="0" t="0" r="0" b="0"/>
          <a:pathLst>
            <a:path>
              <a:moveTo>
                <a:pt x="0" y="15996"/>
              </a:moveTo>
              <a:lnTo>
                <a:pt x="1233339" y="159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425886" y="3344853"/>
        <a:ext cx="61666" cy="61666"/>
      </dsp:txXfrm>
    </dsp:sp>
    <dsp:sp modelId="{A8E38DD5-F7AB-48C6-9E54-9895D4C9AB7B}">
      <dsp:nvSpPr>
        <dsp:cNvPr id="0" name=""/>
        <dsp:cNvSpPr/>
      </dsp:nvSpPr>
      <dsp:spPr>
        <a:xfrm>
          <a:off x="5292582" y="3648894"/>
          <a:ext cx="2638130" cy="9121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Garamond" panose="02020404030301010803" pitchFamily="18" charset="0"/>
            </a:rPr>
            <a:t>Основная причина - короткое замыкание </a:t>
          </a:r>
          <a:endParaRPr lang="ru-RU" sz="1900" b="1" kern="1200" dirty="0">
            <a:latin typeface="Garamond" panose="02020404030301010803" pitchFamily="18" charset="0"/>
          </a:endParaRPr>
        </a:p>
      </dsp:txBody>
      <dsp:txXfrm>
        <a:off x="5337110" y="3693422"/>
        <a:ext cx="2549074" cy="823099"/>
      </dsp:txXfrm>
    </dsp:sp>
    <dsp:sp modelId="{13CFFAB3-120B-4A3A-919A-675321E037F9}">
      <dsp:nvSpPr>
        <dsp:cNvPr id="0" name=""/>
        <dsp:cNvSpPr/>
      </dsp:nvSpPr>
      <dsp:spPr>
        <a:xfrm rot="8606501">
          <a:off x="2536869" y="3363959"/>
          <a:ext cx="937930" cy="31992"/>
        </a:xfrm>
        <a:custGeom>
          <a:avLst/>
          <a:gdLst/>
          <a:ahLst/>
          <a:cxnLst/>
          <a:rect l="0" t="0" r="0" b="0"/>
          <a:pathLst>
            <a:path>
              <a:moveTo>
                <a:pt x="0" y="15996"/>
              </a:moveTo>
              <a:lnTo>
                <a:pt x="937930" y="159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982386" y="3356507"/>
        <a:ext cx="46896" cy="46896"/>
      </dsp:txXfrm>
    </dsp:sp>
    <dsp:sp modelId="{1AC6C7DB-B814-4356-A9F6-C88DF47009D7}">
      <dsp:nvSpPr>
        <dsp:cNvPr id="0" name=""/>
        <dsp:cNvSpPr/>
      </dsp:nvSpPr>
      <dsp:spPr>
        <a:xfrm>
          <a:off x="756078" y="3612933"/>
          <a:ext cx="2611664" cy="933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Garamond" panose="02020404030301010803" pitchFamily="18" charset="0"/>
            </a:rPr>
            <a:t>Средний номер сложности пожара  2</a:t>
          </a:r>
          <a:endParaRPr lang="ru-RU" sz="1900" b="1" kern="1200" dirty="0">
            <a:latin typeface="Garamond" panose="02020404030301010803" pitchFamily="18" charset="0"/>
          </a:endParaRPr>
        </a:p>
      </dsp:txBody>
      <dsp:txXfrm>
        <a:off x="801670" y="3658525"/>
        <a:ext cx="2520480" cy="842769"/>
      </dsp:txXfrm>
    </dsp:sp>
    <dsp:sp modelId="{383CC96A-6AF6-4705-B91C-F0699290726A}">
      <dsp:nvSpPr>
        <dsp:cNvPr id="0" name=""/>
        <dsp:cNvSpPr/>
      </dsp:nvSpPr>
      <dsp:spPr>
        <a:xfrm rot="20826568">
          <a:off x="5074444" y="2246196"/>
          <a:ext cx="566852" cy="31992"/>
        </a:xfrm>
        <a:custGeom>
          <a:avLst/>
          <a:gdLst/>
          <a:ahLst/>
          <a:cxnLst/>
          <a:rect l="0" t="0" r="0" b="0"/>
          <a:pathLst>
            <a:path>
              <a:moveTo>
                <a:pt x="0" y="15996"/>
              </a:moveTo>
              <a:lnTo>
                <a:pt x="566852" y="159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343699" y="2248021"/>
        <a:ext cx="28342" cy="28342"/>
      </dsp:txXfrm>
    </dsp:sp>
    <dsp:sp modelId="{4695936D-F21E-435E-9FCA-ED98FF97C66B}">
      <dsp:nvSpPr>
        <dsp:cNvPr id="0" name=""/>
        <dsp:cNvSpPr/>
      </dsp:nvSpPr>
      <dsp:spPr>
        <a:xfrm>
          <a:off x="5414054" y="1440161"/>
          <a:ext cx="2768376" cy="9847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Garamond" panose="02020404030301010803" pitchFamily="18" charset="0"/>
            </a:rPr>
            <a:t>Средняя площадь пожара 300 </a:t>
          </a:r>
          <a:r>
            <a:rPr lang="ru-RU" sz="1900" b="1" kern="1200" dirty="0" err="1" smtClean="0">
              <a:latin typeface="Garamond" panose="02020404030301010803" pitchFamily="18" charset="0"/>
            </a:rPr>
            <a:t>кв.м</a:t>
          </a:r>
          <a:r>
            <a:rPr lang="ru-RU" sz="1900" b="1" kern="1200" dirty="0" smtClean="0">
              <a:latin typeface="Garamond" panose="02020404030301010803" pitchFamily="18" charset="0"/>
            </a:rPr>
            <a:t>.</a:t>
          </a:r>
          <a:endParaRPr lang="ru-RU" sz="1900" kern="1200" dirty="0"/>
        </a:p>
      </dsp:txBody>
      <dsp:txXfrm>
        <a:off x="5462127" y="1488234"/>
        <a:ext cx="2672230" cy="8886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C59DAC-2DE9-4E27-98FB-9222F973AEEB}">
      <dsp:nvSpPr>
        <dsp:cNvPr id="0" name=""/>
        <dsp:cNvSpPr/>
      </dsp:nvSpPr>
      <dsp:spPr>
        <a:xfrm>
          <a:off x="0" y="35428"/>
          <a:ext cx="8064896" cy="468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Garamond" panose="02020404030301010803" pitchFamily="18" charset="0"/>
            </a:rPr>
            <a:t>Нарушение требований пожарной безопасности</a:t>
          </a:r>
          <a:endParaRPr lang="ru-RU" sz="1900" b="1" kern="1200" dirty="0">
            <a:latin typeface="Garamond" panose="02020404030301010803" pitchFamily="18" charset="0"/>
          </a:endParaRPr>
        </a:p>
      </dsp:txBody>
      <dsp:txXfrm>
        <a:off x="0" y="35428"/>
        <a:ext cx="8064896" cy="468000"/>
      </dsp:txXfrm>
    </dsp:sp>
    <dsp:sp modelId="{03325CFD-9A1C-4376-A60D-0A65368152DC}">
      <dsp:nvSpPr>
        <dsp:cNvPr id="0" name=""/>
        <dsp:cNvSpPr/>
      </dsp:nvSpPr>
      <dsp:spPr>
        <a:xfrm>
          <a:off x="0" y="575428"/>
          <a:ext cx="8064896" cy="468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Garamond" panose="02020404030301010803" pitchFamily="18" charset="0"/>
            </a:rPr>
            <a:t>Отсутствие исправных систем оповещения о пожаре</a:t>
          </a:r>
          <a:endParaRPr lang="ru-RU" sz="1900" b="1" kern="1200" dirty="0">
            <a:latin typeface="Garamond" panose="02020404030301010803" pitchFamily="18" charset="0"/>
          </a:endParaRPr>
        </a:p>
      </dsp:txBody>
      <dsp:txXfrm>
        <a:off x="0" y="575428"/>
        <a:ext cx="8064896" cy="468000"/>
      </dsp:txXfrm>
    </dsp:sp>
    <dsp:sp modelId="{A4DBF4DB-602B-4576-B394-C91552ACCD8C}">
      <dsp:nvSpPr>
        <dsp:cNvPr id="0" name=""/>
        <dsp:cNvSpPr/>
      </dsp:nvSpPr>
      <dsp:spPr>
        <a:xfrm>
          <a:off x="0" y="1115428"/>
          <a:ext cx="8064896" cy="468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Garamond" panose="02020404030301010803" pitchFamily="18" charset="0"/>
            </a:rPr>
            <a:t>Ошибки при эвакуации людей</a:t>
          </a:r>
          <a:endParaRPr lang="ru-RU" sz="1900" b="1" kern="1200" dirty="0">
            <a:latin typeface="Garamond" panose="02020404030301010803" pitchFamily="18" charset="0"/>
          </a:endParaRPr>
        </a:p>
      </dsp:txBody>
      <dsp:txXfrm>
        <a:off x="0" y="1115428"/>
        <a:ext cx="8064896" cy="468000"/>
      </dsp:txXfrm>
    </dsp:sp>
    <dsp:sp modelId="{C769D329-D776-4CBB-AFA6-F650857C678B}">
      <dsp:nvSpPr>
        <dsp:cNvPr id="0" name=""/>
        <dsp:cNvSpPr/>
      </dsp:nvSpPr>
      <dsp:spPr>
        <a:xfrm>
          <a:off x="0" y="1655428"/>
          <a:ext cx="8064896" cy="468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Garamond" panose="02020404030301010803" pitchFamily="18" charset="0"/>
            </a:rPr>
            <a:t>Отсутствие страховой защиты Собственника и Арендаторов</a:t>
          </a:r>
          <a:endParaRPr lang="ru-RU" sz="1900" b="1" kern="1200" dirty="0">
            <a:latin typeface="Garamond" panose="02020404030301010803" pitchFamily="18" charset="0"/>
          </a:endParaRPr>
        </a:p>
      </dsp:txBody>
      <dsp:txXfrm>
        <a:off x="0" y="1655428"/>
        <a:ext cx="8064896" cy="468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CFF91A-E0E6-4955-BB65-D327C383943E}">
      <dsp:nvSpPr>
        <dsp:cNvPr id="0" name=""/>
        <dsp:cNvSpPr/>
      </dsp:nvSpPr>
      <dsp:spPr>
        <a:xfrm>
          <a:off x="0" y="5871"/>
          <a:ext cx="8064896" cy="4492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Garamond" panose="02020404030301010803" pitchFamily="18" charset="0"/>
            </a:rPr>
            <a:t>4 000 </a:t>
          </a:r>
          <a:r>
            <a:rPr lang="ru-RU" sz="1900" b="1" kern="1200" dirty="0" err="1" smtClean="0">
              <a:latin typeface="Garamond" panose="02020404030301010803" pitchFamily="18" charset="0"/>
            </a:rPr>
            <a:t>кв.м</a:t>
          </a:r>
          <a:r>
            <a:rPr lang="ru-RU" sz="1900" b="1" kern="1200" dirty="0" smtClean="0">
              <a:latin typeface="Garamond" panose="02020404030301010803" pitchFamily="18" charset="0"/>
            </a:rPr>
            <a:t>. </a:t>
          </a:r>
          <a:r>
            <a:rPr lang="en-US" sz="1900" b="1" kern="1200" dirty="0" smtClean="0">
              <a:latin typeface="Garamond" panose="02020404030301010803" pitchFamily="18" charset="0"/>
            </a:rPr>
            <a:t>- </a:t>
          </a:r>
          <a:r>
            <a:rPr lang="ru-RU" sz="1900" b="1" kern="1200" dirty="0" smtClean="0">
              <a:latin typeface="Garamond" panose="02020404030301010803" pitchFamily="18" charset="0"/>
            </a:rPr>
            <a:t>площадь пожара</a:t>
          </a:r>
          <a:endParaRPr lang="ru-RU" sz="1900" b="1" kern="1200" dirty="0">
            <a:latin typeface="Garamond" panose="02020404030301010803" pitchFamily="18" charset="0"/>
          </a:endParaRPr>
        </a:p>
      </dsp:txBody>
      <dsp:txXfrm>
        <a:off x="0" y="5871"/>
        <a:ext cx="8064896" cy="449280"/>
      </dsp:txXfrm>
    </dsp:sp>
    <dsp:sp modelId="{31A8DA74-106D-4CD5-80D0-4D97D848CC34}">
      <dsp:nvSpPr>
        <dsp:cNvPr id="0" name=""/>
        <dsp:cNvSpPr/>
      </dsp:nvSpPr>
      <dsp:spPr>
        <a:xfrm>
          <a:off x="0" y="509595"/>
          <a:ext cx="8064896" cy="4492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Garamond" panose="02020404030301010803" pitchFamily="18" charset="0"/>
            </a:rPr>
            <a:t>17 человек погибли,  60 человек пострада</a:t>
          </a:r>
          <a:r>
            <a:rPr lang="ru-RU" sz="2100" b="1" kern="1200" dirty="0" smtClean="0">
              <a:latin typeface="Garamond" panose="02020404030301010803" pitchFamily="18" charset="0"/>
            </a:rPr>
            <a:t>ли</a:t>
          </a:r>
          <a:endParaRPr lang="ru-RU" sz="2100" b="1" kern="1200" dirty="0">
            <a:latin typeface="Garamond" panose="02020404030301010803" pitchFamily="18" charset="0"/>
          </a:endParaRPr>
        </a:p>
      </dsp:txBody>
      <dsp:txXfrm>
        <a:off x="0" y="509595"/>
        <a:ext cx="8064896" cy="449280"/>
      </dsp:txXfrm>
    </dsp:sp>
    <dsp:sp modelId="{3C1E20D4-A6C4-4020-82C3-DA60A5B1B378}">
      <dsp:nvSpPr>
        <dsp:cNvPr id="0" name=""/>
        <dsp:cNvSpPr/>
      </dsp:nvSpPr>
      <dsp:spPr>
        <a:xfrm>
          <a:off x="0" y="1042672"/>
          <a:ext cx="8064896" cy="4492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Garamond" panose="02020404030301010803" pitchFamily="18" charset="0"/>
            </a:rPr>
            <a:t>680 юридических и физических лиц признаны потерпевшими</a:t>
          </a:r>
          <a:endParaRPr lang="ru-RU" sz="1900" b="1" kern="1200" dirty="0">
            <a:latin typeface="Garamond" panose="02020404030301010803" pitchFamily="18" charset="0"/>
          </a:endParaRPr>
        </a:p>
      </dsp:txBody>
      <dsp:txXfrm>
        <a:off x="0" y="1042672"/>
        <a:ext cx="8064896" cy="449280"/>
      </dsp:txXfrm>
    </dsp:sp>
    <dsp:sp modelId="{156152BC-443F-4382-BCE1-C99B0F8A4A81}">
      <dsp:nvSpPr>
        <dsp:cNvPr id="0" name=""/>
        <dsp:cNvSpPr/>
      </dsp:nvSpPr>
      <dsp:spPr>
        <a:xfrm>
          <a:off x="0" y="1561072"/>
          <a:ext cx="8064896" cy="4492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Garamond" panose="02020404030301010803" pitchFamily="18" charset="0"/>
            </a:rPr>
            <a:t>1,4 млрд руб. </a:t>
          </a:r>
          <a:r>
            <a:rPr lang="en-US" sz="1900" b="1" kern="1200" dirty="0" smtClean="0">
              <a:latin typeface="Garamond" panose="02020404030301010803" pitchFamily="18" charset="0"/>
            </a:rPr>
            <a:t>- </a:t>
          </a:r>
          <a:r>
            <a:rPr lang="ru-RU" sz="1900" b="1" kern="1200" dirty="0" smtClean="0">
              <a:latin typeface="Garamond" panose="02020404030301010803" pitchFamily="18" charset="0"/>
            </a:rPr>
            <a:t>размер исков компенсации материального ущерба</a:t>
          </a:r>
          <a:endParaRPr lang="ru-RU" sz="1900" b="1" kern="1200" dirty="0">
            <a:latin typeface="Garamond" panose="02020404030301010803" pitchFamily="18" charset="0"/>
          </a:endParaRPr>
        </a:p>
      </dsp:txBody>
      <dsp:txXfrm>
        <a:off x="0" y="1561072"/>
        <a:ext cx="8064896" cy="4492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36E169-B21B-4623-AB7A-AC9AA76D02A8}">
      <dsp:nvSpPr>
        <dsp:cNvPr id="0" name=""/>
        <dsp:cNvSpPr/>
      </dsp:nvSpPr>
      <dsp:spPr>
        <a:xfrm>
          <a:off x="954691" y="0"/>
          <a:ext cx="5092584" cy="5092584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3636292-379D-4348-A78E-A1B51A46F3E0}">
      <dsp:nvSpPr>
        <dsp:cNvPr id="0" name=""/>
        <dsp:cNvSpPr/>
      </dsp:nvSpPr>
      <dsp:spPr>
        <a:xfrm>
          <a:off x="3219353" y="511993"/>
          <a:ext cx="3873439" cy="120551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latin typeface="Verdana" panose="020B0604030504040204" pitchFamily="34" charset="0"/>
            <a:ea typeface="+mn-ea"/>
            <a:cs typeface="+mn-cs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rgbClr val="0070C0"/>
              </a:solidFill>
              <a:latin typeface="Garamond" panose="02020404030301010803" pitchFamily="18" charset="0"/>
              <a:ea typeface="+mn-ea"/>
              <a:cs typeface="+mn-cs"/>
            </a:rPr>
            <a:t>Собственники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0070C0"/>
              </a:solidFill>
              <a:latin typeface="Garamond" panose="02020404030301010803" pitchFamily="18" charset="0"/>
              <a:ea typeface="+mn-ea"/>
              <a:cs typeface="+mn-cs"/>
            </a:rPr>
            <a:t>Страхование имущества 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0070C0"/>
              </a:solidFill>
              <a:latin typeface="Garamond" panose="02020404030301010803" pitchFamily="18" charset="0"/>
              <a:ea typeface="+mn-ea"/>
              <a:cs typeface="+mn-cs"/>
            </a:rPr>
            <a:t>и ответственности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>
            <a:latin typeface="Verdana" panose="020B0604030504040204" pitchFamily="34" charset="0"/>
            <a:ea typeface="+mn-ea"/>
            <a:cs typeface="+mn-cs"/>
          </a:endParaRPr>
        </a:p>
      </dsp:txBody>
      <dsp:txXfrm>
        <a:off x="3278201" y="570841"/>
        <a:ext cx="3755743" cy="1087814"/>
      </dsp:txXfrm>
    </dsp:sp>
    <dsp:sp modelId="{32706573-F6BA-4AD8-A4FE-4509FE4BB329}">
      <dsp:nvSpPr>
        <dsp:cNvPr id="0" name=""/>
        <dsp:cNvSpPr/>
      </dsp:nvSpPr>
      <dsp:spPr>
        <a:xfrm>
          <a:off x="3185324" y="1868192"/>
          <a:ext cx="3941497" cy="120551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rgbClr val="0070C0"/>
              </a:solidFill>
              <a:latin typeface="Garamond" panose="02020404030301010803" pitchFamily="18" charset="0"/>
              <a:ea typeface="+mn-ea"/>
              <a:cs typeface="+mn-cs"/>
            </a:rPr>
            <a:t>Арендаторы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rgbClr val="0070C0"/>
              </a:solidFill>
              <a:latin typeface="Garamond" panose="02020404030301010803" pitchFamily="18" charset="0"/>
              <a:ea typeface="+mn-ea"/>
              <a:cs typeface="+mn-cs"/>
            </a:rPr>
            <a:t>Страхование ответственности арендаторов через статью договора аренды</a:t>
          </a:r>
        </a:p>
      </dsp:txBody>
      <dsp:txXfrm>
        <a:off x="3244172" y="1927040"/>
        <a:ext cx="3823801" cy="1087814"/>
      </dsp:txXfrm>
    </dsp:sp>
    <dsp:sp modelId="{E367A3D0-13A8-4665-8262-AD7B04752ED1}">
      <dsp:nvSpPr>
        <dsp:cNvPr id="0" name=""/>
        <dsp:cNvSpPr/>
      </dsp:nvSpPr>
      <dsp:spPr>
        <a:xfrm>
          <a:off x="3185324" y="3224391"/>
          <a:ext cx="3941497" cy="120551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rgbClr val="0070C0"/>
              </a:solidFill>
              <a:latin typeface="Garamond" panose="02020404030301010803" pitchFamily="18" charset="0"/>
              <a:ea typeface="+mn-ea"/>
              <a:cs typeface="+mn-cs"/>
            </a:rPr>
            <a:t>Управляющие компании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rgbClr val="0070C0"/>
              </a:solidFill>
              <a:latin typeface="Garamond" panose="02020404030301010803" pitchFamily="18" charset="0"/>
              <a:ea typeface="+mn-ea"/>
              <a:cs typeface="+mn-cs"/>
            </a:rPr>
            <a:t>Страхование ответственности при управлении зданием и инженерными коммуникациями</a:t>
          </a:r>
        </a:p>
      </dsp:txBody>
      <dsp:txXfrm>
        <a:off x="3244172" y="3283239"/>
        <a:ext cx="3823801" cy="108781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FD67A4-CCB2-462B-B108-1F396800D6A4}">
      <dsp:nvSpPr>
        <dsp:cNvPr id="0" name=""/>
        <dsp:cNvSpPr/>
      </dsp:nvSpPr>
      <dsp:spPr>
        <a:xfrm>
          <a:off x="0" y="4672589"/>
          <a:ext cx="8039980" cy="4381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179388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latin typeface="Garamond" panose="02020404030301010803" pitchFamily="18" charset="0"/>
              <a:cs typeface="Times New Roman" panose="02020603050405020304" pitchFamily="18" charset="0"/>
            </a:rPr>
            <a:t>Судебные расходы (расходы на оплату услуг адвокатов) </a:t>
          </a:r>
          <a:endParaRPr lang="ru-RU" sz="1700" b="1" i="0" kern="1200" dirty="0">
            <a:latin typeface="Garamond" panose="02020404030301010803" pitchFamily="18" charset="0"/>
            <a:ea typeface="+mn-ea"/>
            <a:cs typeface="+mn-cs"/>
          </a:endParaRPr>
        </a:p>
      </dsp:txBody>
      <dsp:txXfrm>
        <a:off x="0" y="4672589"/>
        <a:ext cx="8039980" cy="438113"/>
      </dsp:txXfrm>
    </dsp:sp>
    <dsp:sp modelId="{6D7E4C59-87B0-46A6-B486-FFD902721941}">
      <dsp:nvSpPr>
        <dsp:cNvPr id="0" name=""/>
        <dsp:cNvSpPr/>
      </dsp:nvSpPr>
      <dsp:spPr>
        <a:xfrm rot="10800000">
          <a:off x="0" y="4005343"/>
          <a:ext cx="8039980" cy="67381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179388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i="0" kern="1200" dirty="0" smtClean="0">
              <a:latin typeface="Garamond" panose="02020404030301010803" pitchFamily="18" charset="0"/>
              <a:ea typeface="+mn-ea"/>
              <a:cs typeface="+mn-cs"/>
            </a:rPr>
            <a:t>Компенсационные выплаты в рамках ст. 60 </a:t>
          </a:r>
          <a:r>
            <a:rPr lang="ru-RU" sz="1700" b="1" i="0" kern="1200" dirty="0" err="1" smtClean="0">
              <a:latin typeface="Garamond" panose="02020404030301010803" pitchFamily="18" charset="0"/>
              <a:ea typeface="+mn-ea"/>
              <a:cs typeface="+mn-cs"/>
            </a:rPr>
            <a:t>ГрК</a:t>
          </a:r>
          <a:r>
            <a:rPr lang="ru-RU" sz="1700" b="1" i="0" kern="1200" dirty="0" smtClean="0">
              <a:latin typeface="Garamond" panose="02020404030301010803" pitchFamily="18" charset="0"/>
              <a:ea typeface="+mn-ea"/>
              <a:cs typeface="+mn-cs"/>
            </a:rPr>
            <a:t> РФ</a:t>
          </a:r>
          <a:endParaRPr lang="ru-RU" sz="1700" b="1" i="1" kern="1200" dirty="0">
            <a:latin typeface="Garamond" panose="02020404030301010803" pitchFamily="18" charset="0"/>
            <a:ea typeface="+mn-ea"/>
            <a:cs typeface="+mn-cs"/>
          </a:endParaRPr>
        </a:p>
      </dsp:txBody>
      <dsp:txXfrm rot="10800000">
        <a:off x="0" y="4005343"/>
        <a:ext cx="8039980" cy="437826"/>
      </dsp:txXfrm>
    </dsp:sp>
    <dsp:sp modelId="{4D685AEE-5398-436A-87CF-8052FF392AC7}">
      <dsp:nvSpPr>
        <dsp:cNvPr id="0" name=""/>
        <dsp:cNvSpPr/>
      </dsp:nvSpPr>
      <dsp:spPr>
        <a:xfrm rot="10800000">
          <a:off x="0" y="3338096"/>
          <a:ext cx="8039980" cy="67381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179388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i="0" kern="1200" dirty="0" smtClean="0">
              <a:latin typeface="Garamond" panose="02020404030301010803" pitchFamily="18" charset="0"/>
              <a:ea typeface="+mn-ea"/>
              <a:cs typeface="+mn-cs"/>
            </a:rPr>
            <a:t>Моральный вред по решению суда</a:t>
          </a:r>
          <a:endParaRPr lang="ru-RU" sz="1700" b="1" i="1" kern="1200" dirty="0">
            <a:latin typeface="Verdana" pitchFamily="34" charset="0"/>
            <a:ea typeface="+mn-ea"/>
            <a:cs typeface="+mn-cs"/>
          </a:endParaRPr>
        </a:p>
      </dsp:txBody>
      <dsp:txXfrm rot="10800000">
        <a:off x="0" y="3338096"/>
        <a:ext cx="8039980" cy="437826"/>
      </dsp:txXfrm>
    </dsp:sp>
    <dsp:sp modelId="{D5B3EB4E-FEC7-4832-BE6D-D1F58371A5CE}">
      <dsp:nvSpPr>
        <dsp:cNvPr id="0" name=""/>
        <dsp:cNvSpPr/>
      </dsp:nvSpPr>
      <dsp:spPr>
        <a:xfrm rot="10800000">
          <a:off x="0" y="2670850"/>
          <a:ext cx="8039980" cy="67381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179388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latin typeface="Garamond" panose="02020404030301010803" pitchFamily="18" charset="0"/>
              <a:cs typeface="Times New Roman" panose="02020603050405020304" pitchFamily="18" charset="0"/>
            </a:rPr>
            <a:t>Потерянный заработок на период утраты трудоспособности </a:t>
          </a:r>
          <a:endParaRPr lang="ru-RU" sz="1700" b="1" i="1" kern="1200" dirty="0">
            <a:latin typeface="Verdana" pitchFamily="34" charset="0"/>
            <a:ea typeface="+mn-ea"/>
            <a:cs typeface="+mn-cs"/>
          </a:endParaRPr>
        </a:p>
      </dsp:txBody>
      <dsp:txXfrm rot="10800000">
        <a:off x="0" y="2670850"/>
        <a:ext cx="8039980" cy="437826"/>
      </dsp:txXfrm>
    </dsp:sp>
    <dsp:sp modelId="{52C73A7A-C753-45F7-9BD8-28328ADB9E59}">
      <dsp:nvSpPr>
        <dsp:cNvPr id="0" name=""/>
        <dsp:cNvSpPr/>
      </dsp:nvSpPr>
      <dsp:spPr>
        <a:xfrm rot="10800000">
          <a:off x="0" y="2003604"/>
          <a:ext cx="8039980" cy="67381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179388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latin typeface="Garamond" panose="02020404030301010803" pitchFamily="18" charset="0"/>
              <a:cs typeface="Times New Roman" panose="02020603050405020304" pitchFamily="18" charset="0"/>
            </a:rPr>
            <a:t>Расходы, необходимые для восстановления здоровья</a:t>
          </a:r>
          <a:endParaRPr lang="ru-RU" sz="1700" b="1" i="1" kern="1200" dirty="0">
            <a:latin typeface="Verdana" pitchFamily="34" charset="0"/>
            <a:ea typeface="+mn-ea"/>
            <a:cs typeface="+mn-cs"/>
          </a:endParaRPr>
        </a:p>
      </dsp:txBody>
      <dsp:txXfrm rot="10800000">
        <a:off x="0" y="2003604"/>
        <a:ext cx="8039980" cy="437826"/>
      </dsp:txXfrm>
    </dsp:sp>
    <dsp:sp modelId="{366F206D-2C81-4571-91EB-9412E8E0C5A9}">
      <dsp:nvSpPr>
        <dsp:cNvPr id="0" name=""/>
        <dsp:cNvSpPr/>
      </dsp:nvSpPr>
      <dsp:spPr>
        <a:xfrm rot="10800000">
          <a:off x="0" y="1336357"/>
          <a:ext cx="8039980" cy="67381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179388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latin typeface="Garamond" panose="02020404030301010803" pitchFamily="18" charset="0"/>
              <a:cs typeface="Times New Roman" panose="02020603050405020304" pitchFamily="18" charset="0"/>
            </a:rPr>
            <a:t>Реальный ущерб, причиненный уничтожением или повреждением имущества</a:t>
          </a:r>
          <a:endParaRPr lang="ru-RU" sz="1700" b="1" i="1" kern="1200" dirty="0">
            <a:latin typeface="Verdana" pitchFamily="34" charset="0"/>
            <a:ea typeface="+mn-ea"/>
            <a:cs typeface="+mn-cs"/>
          </a:endParaRPr>
        </a:p>
      </dsp:txBody>
      <dsp:txXfrm rot="10800000">
        <a:off x="0" y="1336357"/>
        <a:ext cx="8039980" cy="437826"/>
      </dsp:txXfrm>
    </dsp:sp>
    <dsp:sp modelId="{E91395D4-0F40-485E-84D3-752999A3F4CD}">
      <dsp:nvSpPr>
        <dsp:cNvPr id="0" name=""/>
        <dsp:cNvSpPr/>
      </dsp:nvSpPr>
      <dsp:spPr>
        <a:xfrm rot="10800000">
          <a:off x="0" y="669111"/>
          <a:ext cx="8039980" cy="67381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179388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latin typeface="Garamond" panose="02020404030301010803" pitchFamily="18" charset="0"/>
              <a:cs typeface="Times New Roman" panose="02020603050405020304" pitchFamily="18" charset="0"/>
            </a:rPr>
            <a:t>Расходы по уменьшению убытков от страхового случая </a:t>
          </a:r>
          <a:endParaRPr lang="ru-RU" sz="1700" b="1" i="1" kern="1200" dirty="0">
            <a:latin typeface="Verdana" pitchFamily="34" charset="0"/>
            <a:ea typeface="+mn-ea"/>
            <a:cs typeface="+mn-cs"/>
          </a:endParaRPr>
        </a:p>
      </dsp:txBody>
      <dsp:txXfrm rot="10800000">
        <a:off x="0" y="669111"/>
        <a:ext cx="8039980" cy="437826"/>
      </dsp:txXfrm>
    </dsp:sp>
    <dsp:sp modelId="{A90D9883-C344-4BAD-ACA9-794871FBADFB}">
      <dsp:nvSpPr>
        <dsp:cNvPr id="0" name=""/>
        <dsp:cNvSpPr/>
      </dsp:nvSpPr>
      <dsp:spPr>
        <a:xfrm rot="10800000">
          <a:off x="0" y="1865"/>
          <a:ext cx="8039980" cy="67381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179388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latin typeface="Garamond" panose="02020404030301010803" pitchFamily="18" charset="0"/>
              <a:cs typeface="Times New Roman" panose="02020603050405020304" pitchFamily="18" charset="0"/>
            </a:rPr>
            <a:t>Расходы на проведение независимой экспертизы</a:t>
          </a:r>
          <a:endParaRPr lang="ru-RU" sz="1700" b="1" i="1" kern="1200" dirty="0">
            <a:latin typeface="Verdana" pitchFamily="34" charset="0"/>
            <a:ea typeface="+mn-ea"/>
            <a:cs typeface="+mn-cs"/>
          </a:endParaRPr>
        </a:p>
      </dsp:txBody>
      <dsp:txXfrm rot="10800000">
        <a:off x="0" y="1865"/>
        <a:ext cx="8039980" cy="4378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1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1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907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253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6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069819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845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4098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7049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97522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76909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503540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8778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1103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6438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3938589"/>
            <a:ext cx="8229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829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8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7420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8374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6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9634701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112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28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8799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98984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597501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724910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3622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4273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3938589"/>
            <a:ext cx="8229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3304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09377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02.06.2016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747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02.06.2016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362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02.06.2016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13879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02.06.2016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91766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02.06.2016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9034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02.06.2016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1192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02.06.2016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6595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02.06.2016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76949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02.06.2016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70874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02.06.2016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39687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02.06.2016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693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6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shablon_slide_logo_b2b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8550"/>
            <a:ext cx="91440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 Box 12"/>
          <p:cNvSpPr txBox="1">
            <a:spLocks noChangeArrowheads="1"/>
          </p:cNvSpPr>
          <p:nvPr/>
        </p:nvSpPr>
        <p:spPr bwMode="auto">
          <a:xfrm>
            <a:off x="6105530" y="6400800"/>
            <a:ext cx="284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18364552-3076-4BFF-A3C8-484DC2D6981E}" type="slidenum">
              <a:rPr lang="ru-RU" sz="1400" smtClean="0">
                <a:solidFill>
                  <a:srgbClr val="FFFFFF"/>
                </a:solidFill>
              </a:rPr>
              <a:pPr algn="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2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986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shablon_slide_logo_b2b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8550"/>
            <a:ext cx="91440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 Box 12"/>
          <p:cNvSpPr txBox="1">
            <a:spLocks noChangeArrowheads="1"/>
          </p:cNvSpPr>
          <p:nvPr userDrawn="1"/>
        </p:nvSpPr>
        <p:spPr bwMode="auto">
          <a:xfrm>
            <a:off x="6105530" y="6400800"/>
            <a:ext cx="284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ornadoCyr-Light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ornadoCyr-Light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ornadoCyr-Light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ornadoCyr-Light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ornadoCyr-Light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ornadoCyr-Light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ornadoCyr-Light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ornadoCyr-Light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ornadoCyr-Light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3E92D182-63E7-4478-85C7-76AB63910E7A}" type="slidenum">
              <a:rPr lang="ru-RU" sz="1400" smtClean="0">
                <a:solidFill>
                  <a:srgbClr val="FFFFFF"/>
                </a:solidFill>
              </a:rPr>
              <a:pPr algn="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mtClean="0">
              <a:solidFill>
                <a:srgbClr val="000000"/>
              </a:solidFill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750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02.06.2016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281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9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47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03848" y="1052736"/>
            <a:ext cx="5688632" cy="1962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700" b="1" dirty="0">
                <a:solidFill>
                  <a:srgbClr val="1C3D88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Страхование </a:t>
            </a:r>
            <a:r>
              <a:rPr lang="ru-RU" sz="2700" b="1" dirty="0" smtClean="0">
                <a:solidFill>
                  <a:srgbClr val="1C3D88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– </a:t>
            </a:r>
          </a:p>
          <a:p>
            <a:pPr algn="ctr">
              <a:spcBef>
                <a:spcPct val="50000"/>
              </a:spcBef>
            </a:pPr>
            <a:r>
              <a:rPr lang="ru-RU" sz="2700" b="1" dirty="0" smtClean="0">
                <a:solidFill>
                  <a:srgbClr val="1C3D88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эффективный </a:t>
            </a:r>
            <a:r>
              <a:rPr lang="ru-RU" sz="2700" b="1" dirty="0">
                <a:solidFill>
                  <a:srgbClr val="1C3D88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способ минимизировать риски в цепочке ''Собственник - УК - Арендаторы''</a:t>
            </a:r>
          </a:p>
        </p:txBody>
      </p:sp>
    </p:spTree>
    <p:extLst>
      <p:ext uri="{BB962C8B-B14F-4D97-AF65-F5344CB8AC3E}">
        <p14:creationId xmlns:p14="http://schemas.microsoft.com/office/powerpoint/2010/main" val="375981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2699792" y="332656"/>
            <a:ext cx="5976664" cy="648072"/>
          </a:xfrm>
        </p:spPr>
        <p:txBody>
          <a:bodyPr>
            <a:noAutofit/>
          </a:bodyPr>
          <a:lstStyle/>
          <a:p>
            <a:r>
              <a:rPr lang="ru-RU" altLang="ru-RU" sz="2300" b="1" dirty="0" smtClean="0">
                <a:solidFill>
                  <a:srgbClr val="23468D"/>
                </a:solidFill>
                <a:latin typeface="Garamond" panose="02020404030301010803" pitchFamily="18" charset="0"/>
              </a:rPr>
              <a:t>Оптимальная страховая защита </a:t>
            </a:r>
            <a:br>
              <a:rPr lang="ru-RU" altLang="ru-RU" sz="2300" b="1" dirty="0" smtClean="0">
                <a:solidFill>
                  <a:srgbClr val="23468D"/>
                </a:solidFill>
                <a:latin typeface="Garamond" panose="02020404030301010803" pitchFamily="18" charset="0"/>
              </a:rPr>
            </a:br>
            <a:r>
              <a:rPr lang="ru-RU" altLang="ru-RU" sz="2300" b="1" dirty="0" smtClean="0">
                <a:solidFill>
                  <a:srgbClr val="23468D"/>
                </a:solidFill>
                <a:latin typeface="Garamond" panose="02020404030301010803" pitchFamily="18" charset="0"/>
              </a:rPr>
              <a:t>по ответственности</a:t>
            </a:r>
            <a:endParaRPr lang="ru-RU" sz="2300" b="1" dirty="0">
              <a:solidFill>
                <a:srgbClr val="23468D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966752"/>
              </p:ext>
            </p:extLst>
          </p:nvPr>
        </p:nvGraphicFramePr>
        <p:xfrm>
          <a:off x="539552" y="1268760"/>
          <a:ext cx="7920880" cy="21954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521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Garamond" panose="02020404030301010803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№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Garamond" panose="02020404030301010803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Площадь торговых объектов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Garamond" panose="02020404030301010803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Лимит ответственности Страховщика по полису </a:t>
                      </a:r>
                      <a:r>
                        <a:rPr lang="ru-RU" sz="1700" dirty="0" smtClean="0">
                          <a:effectLst/>
                          <a:latin typeface="Garamond" panose="02020404030301010803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страхования, </a:t>
                      </a:r>
                      <a:r>
                        <a:rPr lang="ru-RU" sz="1700" dirty="0">
                          <a:effectLst/>
                          <a:latin typeface="Garamond" panose="02020404030301010803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рублей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Garamond" panose="02020404030301010803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68580" marR="68580" marT="0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 kern="1200" dirty="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до 10 000 </a:t>
                      </a:r>
                      <a:r>
                        <a:rPr lang="ru-RU" sz="1900" kern="1200" dirty="0" err="1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кв.м</a:t>
                      </a:r>
                      <a:r>
                        <a:rPr lang="ru-RU" sz="1900" kern="1200" dirty="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 kern="1200" dirty="0" smtClean="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20</a:t>
                      </a:r>
                      <a:r>
                        <a:rPr lang="ru-RU" sz="1900" kern="1200" dirty="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 000 000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7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Garamond" panose="02020404030301010803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68580" marR="68580" marT="0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 kern="1200" dirty="0" smtClean="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от 10 001 до </a:t>
                      </a:r>
                      <a:r>
                        <a:rPr lang="ru-RU" sz="1900" kern="1200" dirty="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30 000 </a:t>
                      </a:r>
                      <a:r>
                        <a:rPr lang="ru-RU" sz="1900" kern="1200" dirty="0" err="1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кв.м</a:t>
                      </a:r>
                      <a:r>
                        <a:rPr lang="ru-RU" sz="1900" kern="1200" dirty="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 kern="1200" dirty="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60 000 000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Garamond" panose="02020404030301010803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68580" marR="68580" marT="0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 kern="1200" dirty="0" smtClean="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от 30 001 до 60</a:t>
                      </a:r>
                      <a:r>
                        <a:rPr lang="ru-RU" sz="1900" kern="1200" dirty="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 000 </a:t>
                      </a:r>
                      <a:r>
                        <a:rPr lang="ru-RU" sz="1900" kern="1200" dirty="0" err="1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кв.м</a:t>
                      </a:r>
                      <a:r>
                        <a:rPr lang="ru-RU" sz="1900" kern="1200" dirty="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 kern="1200" dirty="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180 000 000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130303"/>
              </p:ext>
            </p:extLst>
          </p:nvPr>
        </p:nvGraphicFramePr>
        <p:xfrm>
          <a:off x="539552" y="3861048"/>
          <a:ext cx="7992888" cy="2088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0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101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kern="1200" dirty="0">
                          <a:solidFill>
                            <a:schemeClr val="lt1"/>
                          </a:solidFill>
                          <a:effectLst/>
                          <a:latin typeface="Garamond" panose="02020404030301010803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№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kern="1200" dirty="0" smtClean="0">
                          <a:solidFill>
                            <a:schemeClr val="lt1"/>
                          </a:solidFill>
                          <a:effectLst/>
                          <a:latin typeface="Garamond" panose="02020404030301010803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Площадь арендуемых помещений</a:t>
                      </a:r>
                      <a:endParaRPr lang="ru-RU" sz="1700" b="1" kern="1200" dirty="0">
                        <a:solidFill>
                          <a:schemeClr val="lt1"/>
                        </a:solidFill>
                        <a:effectLst/>
                        <a:latin typeface="Garamond" panose="02020404030301010803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kern="1200" dirty="0">
                          <a:solidFill>
                            <a:schemeClr val="lt1"/>
                          </a:solidFill>
                          <a:effectLst/>
                          <a:latin typeface="Garamond" panose="02020404030301010803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Лимит ответственности Страховщика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kern="1200" dirty="0">
                          <a:solidFill>
                            <a:schemeClr val="lt1"/>
                          </a:solidFill>
                          <a:effectLst/>
                          <a:latin typeface="Garamond" panose="02020404030301010803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по полису страхования, рублей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8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Garamond" panose="02020404030301010803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68580" marR="6858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900" kern="1200" dirty="0" smtClean="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до </a:t>
                      </a:r>
                      <a:r>
                        <a:rPr lang="ru-RU" sz="1900" kern="1200" dirty="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200 </a:t>
                      </a:r>
                      <a:r>
                        <a:rPr lang="ru-RU" sz="1900" kern="1200" dirty="0" err="1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кв.м</a:t>
                      </a:r>
                      <a:r>
                        <a:rPr lang="ru-RU" sz="1900" kern="1200" dirty="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900" kern="1200" dirty="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6 000 000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8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Garamond" panose="02020404030301010803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68580" marR="6858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900" kern="1200" dirty="0" smtClean="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От 201 до 500 </a:t>
                      </a:r>
                      <a:r>
                        <a:rPr lang="ru-RU" sz="1900" kern="1200" dirty="0" err="1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кв.м</a:t>
                      </a:r>
                      <a:r>
                        <a:rPr lang="ru-RU" sz="1900" kern="1200" dirty="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900" kern="1200" dirty="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15 000 000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3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Garamond" panose="02020404030301010803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68580" marR="6858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900" kern="1200" dirty="0" smtClean="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Свыше 501 </a:t>
                      </a:r>
                      <a:r>
                        <a:rPr lang="ru-RU" sz="1900" kern="1200" dirty="0" err="1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кв.м</a:t>
                      </a:r>
                      <a:r>
                        <a:rPr lang="ru-RU" sz="1900" kern="1200" dirty="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900" kern="1200" dirty="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30 000 000 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78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1272" y="188640"/>
            <a:ext cx="6552728" cy="1080120"/>
          </a:xfrm>
        </p:spPr>
        <p:txBody>
          <a:bodyPr>
            <a:noAutofit/>
          </a:bodyPr>
          <a:lstStyle/>
          <a:p>
            <a:r>
              <a:rPr lang="ru-RU" sz="2300" b="1" dirty="0" smtClean="0">
                <a:solidFill>
                  <a:srgbClr val="23468D"/>
                </a:solidFill>
                <a:latin typeface="Garamond" panose="02020404030301010803" pitchFamily="18" charset="0"/>
              </a:rPr>
              <a:t>Как правильно выбрать </a:t>
            </a:r>
            <a:br>
              <a:rPr lang="ru-RU" sz="2300" b="1" dirty="0" smtClean="0">
                <a:solidFill>
                  <a:srgbClr val="23468D"/>
                </a:solidFill>
                <a:latin typeface="Garamond" panose="02020404030301010803" pitchFamily="18" charset="0"/>
              </a:rPr>
            </a:br>
            <a:r>
              <a:rPr lang="ru-RU" sz="2300" b="1" dirty="0" smtClean="0">
                <a:solidFill>
                  <a:srgbClr val="23468D"/>
                </a:solidFill>
                <a:latin typeface="Garamond" panose="02020404030301010803" pitchFamily="18" charset="0"/>
              </a:rPr>
              <a:t>надёжного страховщика?</a:t>
            </a:r>
            <a:endParaRPr lang="ru-RU" sz="2300" b="1" dirty="0">
              <a:solidFill>
                <a:srgbClr val="23468D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4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5215386"/>
              </p:ext>
            </p:extLst>
          </p:nvPr>
        </p:nvGraphicFramePr>
        <p:xfrm>
          <a:off x="611560" y="1628800"/>
          <a:ext cx="8064896" cy="3930902"/>
        </p:xfrm>
        <a:graphic>
          <a:graphicData uri="http://schemas.openxmlformats.org/drawingml/2006/table">
            <a:tbl>
              <a:tblPr firstRow="1" bandRow="1"/>
              <a:tblGrid>
                <a:gridCol w="444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7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614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4570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kern="1200" dirty="0">
                          <a:solidFill>
                            <a:schemeClr val="lt1"/>
                          </a:solidFill>
                          <a:effectLst/>
                          <a:latin typeface="Garamond" panose="02020404030301010803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Добровольное страхование </a:t>
                      </a:r>
                      <a:r>
                        <a:rPr lang="ru-RU" sz="1700" b="1" kern="1200" dirty="0" smtClean="0">
                          <a:solidFill>
                            <a:schemeClr val="lt1"/>
                          </a:solidFill>
                          <a:effectLst/>
                          <a:latin typeface="Garamond" panose="02020404030301010803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ответственности (</a:t>
                      </a:r>
                      <a:r>
                        <a:rPr lang="ru-RU" sz="1700" b="1" kern="1200" dirty="0">
                          <a:solidFill>
                            <a:schemeClr val="lt1"/>
                          </a:solidFill>
                          <a:effectLst/>
                          <a:latin typeface="Garamond" panose="02020404030301010803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ЮЛ)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kern="1200" dirty="0">
                          <a:solidFill>
                            <a:schemeClr val="lt1"/>
                          </a:solidFill>
                          <a:effectLst/>
                          <a:latin typeface="Garamond" panose="02020404030301010803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Сборы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kern="1200" dirty="0">
                          <a:solidFill>
                            <a:schemeClr val="lt1"/>
                          </a:solidFill>
                          <a:effectLst/>
                          <a:latin typeface="Garamond" panose="02020404030301010803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Доля рынка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kern="1200" dirty="0">
                          <a:solidFill>
                            <a:schemeClr val="lt1"/>
                          </a:solidFill>
                          <a:effectLst/>
                          <a:latin typeface="Garamond" panose="02020404030301010803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Выплаты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kern="1200" dirty="0">
                          <a:solidFill>
                            <a:schemeClr val="lt1"/>
                          </a:solidFill>
                          <a:effectLst/>
                          <a:latin typeface="Garamond" panose="02020404030301010803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Уровень выплат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7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C3D88"/>
                          </a:solidFill>
                          <a:effectLst/>
                          <a:latin typeface="Garamond" panose="02020404030301010803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kern="1200" dirty="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Группа </a:t>
                      </a:r>
                      <a:r>
                        <a:rPr lang="ru-RU" sz="1700" kern="1200" dirty="0" err="1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Согаз</a:t>
                      </a:r>
                      <a:endParaRPr lang="ru-RU" sz="1700" kern="1200" dirty="0">
                        <a:solidFill>
                          <a:srgbClr val="23468D"/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kern="1200" dirty="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1 602 959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kern="1200" dirty="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11,0%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kern="120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94 276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kern="120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5,9%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7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C3D88"/>
                          </a:solidFill>
                          <a:effectLst/>
                          <a:latin typeface="Garamond" panose="02020404030301010803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kern="1200" dirty="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Группа Росгосстрах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kern="1200" dirty="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1 531 808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kern="1200" dirty="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10,5%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kern="1200" dirty="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125 089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kern="1200" dirty="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8,2%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7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C00000"/>
                          </a:solidFill>
                          <a:effectLst/>
                          <a:latin typeface="Garamond" panose="02020404030301010803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kern="1200" dirty="0">
                          <a:solidFill>
                            <a:srgbClr val="C00000"/>
                          </a:solidFill>
                          <a:effectLst/>
                          <a:latin typeface="Garamond" panose="02020404030301010803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Группа Ингосстрах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kern="1200" dirty="0">
                          <a:solidFill>
                            <a:srgbClr val="C00000"/>
                          </a:solidFill>
                          <a:effectLst/>
                          <a:latin typeface="Garamond" panose="02020404030301010803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1 174 057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kern="1200" dirty="0">
                          <a:solidFill>
                            <a:srgbClr val="C00000"/>
                          </a:solidFill>
                          <a:effectLst/>
                          <a:latin typeface="Garamond" panose="02020404030301010803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8,0%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kern="1200" dirty="0">
                          <a:solidFill>
                            <a:srgbClr val="C00000"/>
                          </a:solidFill>
                          <a:effectLst/>
                          <a:latin typeface="Garamond" panose="02020404030301010803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137 149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kern="1200" dirty="0">
                          <a:solidFill>
                            <a:srgbClr val="C00000"/>
                          </a:solidFill>
                          <a:effectLst/>
                          <a:latin typeface="Garamond" panose="02020404030301010803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11,7%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7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C3D88"/>
                          </a:solidFill>
                          <a:effectLst/>
                          <a:latin typeface="Garamond" panose="02020404030301010803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700" kern="1200" dirty="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Группа Альфа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700" kern="1200" dirty="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1 079 700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700" kern="1200" dirty="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7,4%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700" kern="1200" dirty="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80 045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700" kern="120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7,4%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2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C3D88"/>
                          </a:solidFill>
                          <a:effectLst/>
                          <a:latin typeface="Garamond" panose="02020404030301010803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700" kern="120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АРСЕНАЛЪ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700" kern="1200" dirty="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928 461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700" kern="1200" dirty="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6,4%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700" kern="1200" dirty="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163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700" kern="120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2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C3D88"/>
                          </a:solidFill>
                          <a:effectLst/>
                          <a:latin typeface="Garamond" panose="02020404030301010803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700" kern="120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Группа ВСК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700" kern="120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829 171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700" kern="1200" dirty="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5,7%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700" kern="1200" dirty="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111 728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700" kern="120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13,5%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52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C3D88"/>
                          </a:solidFill>
                          <a:effectLst/>
                          <a:latin typeface="Garamond" panose="02020404030301010803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700" kern="120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Группа ВТБ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700" kern="120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735 897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700" kern="120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5,0%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700" kern="1200" dirty="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38 288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700" kern="1200" dirty="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5,2%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07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kern="1200" dirty="0">
                        <a:solidFill>
                          <a:srgbClr val="1C3D88"/>
                        </a:solidFill>
                        <a:effectLst/>
                        <a:latin typeface="Garamond" panose="02020404030301010803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700" kern="1200" dirty="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Рынок в целом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700" kern="120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14 597 638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700" kern="1200" dirty="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100,0%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700" kern="1200" dirty="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1 219 793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700" kern="1200" dirty="0">
                          <a:solidFill>
                            <a:srgbClr val="23468D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8,4%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95536" y="6272444"/>
            <a:ext cx="114847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23468D"/>
                </a:solidFill>
                <a:latin typeface="Garamond" panose="02020404030301010803" pitchFamily="18" charset="0"/>
              </a:rPr>
              <a:t>Источник: данные ЦБ РФ за </a:t>
            </a:r>
            <a:r>
              <a:rPr lang="en-US" sz="1400" b="1" dirty="0">
                <a:solidFill>
                  <a:srgbClr val="23468D"/>
                </a:solidFill>
                <a:latin typeface="Garamond" panose="02020404030301010803" pitchFamily="18" charset="0"/>
              </a:rPr>
              <a:t>9 </a:t>
            </a:r>
            <a:r>
              <a:rPr lang="ru-RU" sz="1400" b="1" dirty="0">
                <a:solidFill>
                  <a:srgbClr val="23468D"/>
                </a:solidFill>
                <a:latin typeface="Garamond" panose="02020404030301010803" pitchFamily="18" charset="0"/>
              </a:rPr>
              <a:t>месяцев 201</a:t>
            </a:r>
            <a:r>
              <a:rPr lang="en-US" sz="1400" b="1" dirty="0">
                <a:solidFill>
                  <a:srgbClr val="23468D"/>
                </a:solidFill>
                <a:latin typeface="Garamond" panose="02020404030301010803" pitchFamily="18" charset="0"/>
              </a:rPr>
              <a:t>5</a:t>
            </a:r>
            <a:r>
              <a:rPr lang="ru-RU" sz="1400" b="1" dirty="0">
                <a:solidFill>
                  <a:srgbClr val="23468D"/>
                </a:solidFill>
                <a:latin typeface="Garamond" panose="02020404030301010803" pitchFamily="18" charset="0"/>
              </a:rPr>
              <a:t> г., </a:t>
            </a:r>
            <a:r>
              <a:rPr lang="en-US" sz="1400" b="1" dirty="0" smtClean="0">
                <a:solidFill>
                  <a:srgbClr val="23468D"/>
                </a:solidFill>
                <a:latin typeface="Garamond" panose="02020404030301010803" pitchFamily="18" charset="0"/>
              </a:rPr>
              <a:t>http</a:t>
            </a:r>
            <a:r>
              <a:rPr lang="en-US" sz="1400" b="1" dirty="0">
                <a:solidFill>
                  <a:srgbClr val="23468D"/>
                </a:solidFill>
                <a:latin typeface="Garamond" panose="02020404030301010803" pitchFamily="18" charset="0"/>
              </a:rPr>
              <a:t>://www.cbr.ru/sbrfr/?PrtId=insurance_industry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021349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475661" y="1628801"/>
            <a:ext cx="612067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700" b="1" dirty="0" smtClean="0">
                <a:solidFill>
                  <a:srgbClr val="1C3D88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Благодарим за внимание!</a:t>
            </a:r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347527" y="2593067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2700" b="1" dirty="0">
                <a:solidFill>
                  <a:srgbClr val="1C3D88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1</a:t>
            </a:r>
            <a:r>
              <a:rPr lang="en-US" sz="2700" b="1" dirty="0">
                <a:solidFill>
                  <a:srgbClr val="1C3D88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27994</a:t>
            </a:r>
            <a:r>
              <a:rPr lang="ru-RU" sz="2700" b="1" dirty="0">
                <a:solidFill>
                  <a:srgbClr val="1C3D88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, г. Москва,</a:t>
            </a:r>
          </a:p>
          <a:p>
            <a:pPr lvl="0" algn="ctr"/>
            <a:r>
              <a:rPr lang="ru-RU" sz="2700" b="1" dirty="0">
                <a:solidFill>
                  <a:srgbClr val="1C3D88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ул. Лесная, д.41</a:t>
            </a:r>
          </a:p>
          <a:p>
            <a:pPr lvl="0" algn="ctr"/>
            <a:r>
              <a:rPr lang="ru-RU" sz="2700" b="1" dirty="0">
                <a:solidFill>
                  <a:srgbClr val="1C3D88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Тел: 8 (495) 956 </a:t>
            </a:r>
            <a:r>
              <a:rPr lang="en-US" sz="2700" b="1" dirty="0">
                <a:solidFill>
                  <a:srgbClr val="1C3D88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77</a:t>
            </a:r>
            <a:r>
              <a:rPr lang="ru-RU" sz="2700" b="1" dirty="0">
                <a:solidFill>
                  <a:srgbClr val="1C3D88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  <a:r>
              <a:rPr lang="en-US" sz="2700" b="1" dirty="0">
                <a:solidFill>
                  <a:srgbClr val="1C3D88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77</a:t>
            </a:r>
            <a:endParaRPr lang="ru-RU" sz="2700" b="1" dirty="0">
              <a:solidFill>
                <a:srgbClr val="1C3D88"/>
              </a:solidFill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 lvl="0" algn="ctr"/>
            <a:r>
              <a:rPr lang="ru-RU" sz="2700" b="1" dirty="0">
                <a:solidFill>
                  <a:srgbClr val="1C3D88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е-</a:t>
            </a:r>
            <a:r>
              <a:rPr lang="en-US" sz="2700" b="1" dirty="0">
                <a:solidFill>
                  <a:srgbClr val="1C3D88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mail</a:t>
            </a:r>
            <a:r>
              <a:rPr lang="ru-RU" sz="2700" b="1" dirty="0">
                <a:solidFill>
                  <a:srgbClr val="1C3D88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:</a:t>
            </a:r>
            <a:r>
              <a:rPr lang="en-US" sz="2700" b="1" dirty="0">
                <a:solidFill>
                  <a:srgbClr val="1C3D88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 liability@ingos.ru</a:t>
            </a:r>
            <a:endParaRPr lang="ru-RU" sz="2700" b="1" dirty="0">
              <a:solidFill>
                <a:srgbClr val="1C3D88"/>
              </a:solidFill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62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84311" y="260648"/>
            <a:ext cx="4961615" cy="8156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300" b="1" dirty="0" smtClean="0">
                <a:solidFill>
                  <a:srgbClr val="23468D"/>
                </a:solidFill>
                <a:latin typeface="Garamond" panose="02020404030301010803" pitchFamily="18" charset="0"/>
              </a:rPr>
              <a:t>Риски в цепочке </a:t>
            </a:r>
          </a:p>
          <a:p>
            <a:pPr lvl="0" algn="ctr"/>
            <a:r>
              <a:rPr lang="ru-RU" sz="2400" b="1" dirty="0" smtClean="0">
                <a:solidFill>
                  <a:srgbClr val="1C3D88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'</a:t>
            </a:r>
            <a:r>
              <a:rPr lang="ru-RU" sz="2400" b="1" dirty="0">
                <a:solidFill>
                  <a:srgbClr val="1C3D88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'Собственник - УК - Арендаторы''</a:t>
            </a:r>
            <a:endParaRPr lang="ru-RU" sz="2300" b="1" dirty="0">
              <a:solidFill>
                <a:srgbClr val="23468D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626091333"/>
              </p:ext>
            </p:extLst>
          </p:nvPr>
        </p:nvGraphicFramePr>
        <p:xfrm>
          <a:off x="611560" y="1412776"/>
          <a:ext cx="8064896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955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116632"/>
            <a:ext cx="5904656" cy="706090"/>
          </a:xfrm>
        </p:spPr>
        <p:txBody>
          <a:bodyPr>
            <a:normAutofit/>
          </a:bodyPr>
          <a:lstStyle/>
          <a:p>
            <a:r>
              <a:rPr lang="ru-RU" altLang="ru-RU" sz="2300" b="1" dirty="0">
                <a:solidFill>
                  <a:srgbClr val="23468D"/>
                </a:solidFill>
                <a:latin typeface="Garamond" panose="02020404030301010803" pitchFamily="18" charset="0"/>
              </a:rPr>
              <a:t>Пожары в ТЦ </a:t>
            </a:r>
            <a:r>
              <a:rPr lang="ru-RU" altLang="ru-RU" sz="2300" b="1" dirty="0" smtClean="0">
                <a:solidFill>
                  <a:srgbClr val="23468D"/>
                </a:solidFill>
                <a:latin typeface="Garamond" panose="02020404030301010803" pitchFamily="18" charset="0"/>
              </a:rPr>
              <a:t>(</a:t>
            </a:r>
            <a:r>
              <a:rPr lang="en-US" altLang="ru-RU" sz="2300" b="1" dirty="0" smtClean="0">
                <a:solidFill>
                  <a:srgbClr val="23468D"/>
                </a:solidFill>
                <a:latin typeface="Garamond" panose="02020404030301010803" pitchFamily="18" charset="0"/>
              </a:rPr>
              <a:t>2016</a:t>
            </a:r>
            <a:r>
              <a:rPr lang="ru-RU" altLang="ru-RU" sz="2300" b="1" dirty="0" smtClean="0">
                <a:solidFill>
                  <a:srgbClr val="23468D"/>
                </a:solidFill>
                <a:latin typeface="Garamond" panose="02020404030301010803" pitchFamily="18" charset="0"/>
              </a:rPr>
              <a:t>)</a:t>
            </a:r>
            <a:endParaRPr lang="ru-RU" sz="2300" b="1" dirty="0">
              <a:solidFill>
                <a:srgbClr val="23468D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4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2812183"/>
              </p:ext>
            </p:extLst>
          </p:nvPr>
        </p:nvGraphicFramePr>
        <p:xfrm>
          <a:off x="395536" y="1052736"/>
          <a:ext cx="8424936" cy="5351011"/>
        </p:xfrm>
        <a:graphic>
          <a:graphicData uri="http://schemas.openxmlformats.org/drawingml/2006/table">
            <a:tbl>
              <a:tblPr firstRow="1" bandRow="1"/>
              <a:tblGrid>
                <a:gridCol w="426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7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8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521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604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02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4570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 smtClean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  <a:ea typeface="+mn-ea"/>
                          <a:cs typeface="Calibri" panose="020F0502020204030204" pitchFamily="34" charset="0"/>
                        </a:rPr>
                        <a:t>№</a:t>
                      </a:r>
                      <a:endParaRPr lang="ru-RU" sz="1300" kern="1200" dirty="0">
                        <a:solidFill>
                          <a:schemeClr val="bg1"/>
                        </a:solidFill>
                        <a:latin typeface="Garamond" panose="02020404030301010803" pitchFamily="18" charset="0"/>
                        <a:ea typeface="ヒラギノ角ゴ ProN W3" charset="0"/>
                        <a:cs typeface="ヒラギノ角ゴ ProN W3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Дата</a:t>
                      </a:r>
                      <a:endParaRPr lang="ru-RU" sz="1300" b="1" i="0" u="none" strike="noStrike" kern="1200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ТЦ</a:t>
                      </a:r>
                      <a:endParaRPr lang="ru-RU" sz="1300" b="1" i="0" u="none" strike="noStrike" kern="1200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ru-RU" sz="13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Описание страхового случая</a:t>
                      </a:r>
                      <a:endParaRPr lang="ru-RU" sz="1300" b="1" i="0" u="none" strike="noStrike" kern="1200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ru-RU" sz="13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Причина</a:t>
                      </a:r>
                      <a:endParaRPr lang="ru-RU" sz="1300" b="1" i="0" u="none" strike="noStrike" kern="1200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2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ru-RU" sz="1100" kern="1200" dirty="0" smtClean="0">
                          <a:solidFill>
                            <a:srgbClr val="4F5150"/>
                          </a:solidFill>
                          <a:latin typeface="Garamond" panose="02020404030301010803" pitchFamily="18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  <a:endParaRPr lang="ru-RU" sz="1100" kern="1200" dirty="0">
                        <a:solidFill>
                          <a:srgbClr val="4F5150"/>
                        </a:solidFill>
                        <a:latin typeface="Garamond" panose="02020404030301010803" pitchFamily="18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28.05.2016</a:t>
                      </a:r>
                      <a:endParaRPr lang="ru-RU" sz="1100" b="0" i="0" u="none" strike="noStrike" dirty="0">
                        <a:solidFill>
                          <a:srgbClr val="4F5150"/>
                        </a:solidFill>
                        <a:effectLst/>
                        <a:latin typeface="Garamond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ТЦ «Ривьера»</a:t>
                      </a:r>
                    </a:p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Москва</a:t>
                      </a:r>
                      <a:endParaRPr lang="ru-RU" sz="1100" b="1" i="0" u="none" strike="noStrike" dirty="0">
                        <a:solidFill>
                          <a:srgbClr val="4F5150"/>
                        </a:solidFill>
                        <a:effectLst/>
                        <a:latin typeface="Garamond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Во время демонстрации пиротехники на 1 этаже рванула бочка с фейерверками.</a:t>
                      </a:r>
                    </a:p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Пострадали три человека.</a:t>
                      </a:r>
                      <a:endParaRPr lang="ru-RU" sz="1100" b="0" i="0" u="none" strike="noStrike" dirty="0">
                        <a:solidFill>
                          <a:srgbClr val="4F5150"/>
                        </a:solidFill>
                        <a:effectLst/>
                        <a:latin typeface="Garamond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Причина пожара </a:t>
                      </a:r>
                    </a:p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неизвестна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4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ru-RU" sz="1100" kern="1200" dirty="0" smtClean="0">
                          <a:solidFill>
                            <a:srgbClr val="4F5150"/>
                          </a:solidFill>
                          <a:latin typeface="Garamond" panose="02020404030301010803" pitchFamily="18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ru-RU" sz="1100" kern="1200" dirty="0">
                        <a:solidFill>
                          <a:srgbClr val="4F5150"/>
                        </a:solidFill>
                        <a:latin typeface="Garamond" panose="02020404030301010803" pitchFamily="18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30.04.2016</a:t>
                      </a:r>
                      <a:endParaRPr lang="ru-RU" sz="1100" b="0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ТЦ «Гранат»</a:t>
                      </a:r>
                    </a:p>
                    <a:p>
                      <a:pPr algn="ctr" fontAlgn="t"/>
                      <a:r>
                        <a:rPr lang="ru-RU" sz="1100" b="1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Екатеринбург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Пожар</a:t>
                      </a:r>
                      <a:r>
                        <a:rPr lang="ru-RU" sz="11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на площади</a:t>
                      </a:r>
                      <a:r>
                        <a:rPr lang="ru-RU" sz="11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10 </a:t>
                      </a:r>
                      <a:r>
                        <a:rPr lang="ru-RU" sz="1100" b="0" i="0" u="none" strike="noStrike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кв.м</a:t>
                      </a:r>
                      <a:r>
                        <a:rPr lang="ru-RU" sz="11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Возгорание в системе вентиляции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5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ru-RU" sz="1100" kern="1200" dirty="0" smtClean="0">
                          <a:solidFill>
                            <a:srgbClr val="4F5150"/>
                          </a:solidFill>
                          <a:latin typeface="Garamond" panose="02020404030301010803" pitchFamily="18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ru-RU" sz="1100" kern="1200" dirty="0">
                        <a:solidFill>
                          <a:srgbClr val="4F5150"/>
                        </a:solidFill>
                        <a:latin typeface="Garamond" panose="02020404030301010803" pitchFamily="18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18.04.2016</a:t>
                      </a:r>
                      <a:endParaRPr lang="ru-RU" sz="1100" b="0" i="0" u="none" strike="noStrike" dirty="0">
                        <a:solidFill>
                          <a:srgbClr val="4F5150"/>
                        </a:solidFill>
                        <a:effectLst/>
                        <a:latin typeface="Garamond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ТЦ «Электроника на Пресне»</a:t>
                      </a:r>
                    </a:p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Москва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Загорелся магазин пиротехники.</a:t>
                      </a:r>
                    </a:p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1 человек погиб</a:t>
                      </a:r>
                      <a:endParaRPr lang="ru-RU" sz="1100" b="0" i="0" u="none" strike="noStrike" dirty="0">
                        <a:solidFill>
                          <a:srgbClr val="4F5150"/>
                        </a:solidFill>
                        <a:effectLst/>
                        <a:latin typeface="Garamond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Загорелся магазин пиротехники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9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ru-RU" sz="1100" kern="1200" dirty="0" smtClean="0">
                          <a:solidFill>
                            <a:srgbClr val="4F5150"/>
                          </a:solidFill>
                          <a:latin typeface="Garamond" panose="02020404030301010803" pitchFamily="18" charset="0"/>
                          <a:ea typeface="+mn-ea"/>
                          <a:cs typeface="Calibri" panose="020F0502020204030204" pitchFamily="34" charset="0"/>
                        </a:rPr>
                        <a:t>4</a:t>
                      </a:r>
                      <a:endParaRPr lang="ru-RU" sz="1100" kern="1200" dirty="0">
                        <a:solidFill>
                          <a:srgbClr val="4F5150"/>
                        </a:solidFill>
                        <a:latin typeface="Garamond" panose="02020404030301010803" pitchFamily="18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15.04.2016</a:t>
                      </a:r>
                      <a:endParaRPr lang="ru-RU" sz="1100" b="0" i="0" u="none" strike="noStrike" dirty="0">
                        <a:solidFill>
                          <a:srgbClr val="4F5150"/>
                        </a:solidFill>
                        <a:effectLst/>
                        <a:latin typeface="Garamond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ТЦ «Вечерний»</a:t>
                      </a:r>
                    </a:p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Череповец</a:t>
                      </a:r>
                      <a:endParaRPr lang="ru-RU" sz="1100" b="1" i="0" u="none" strike="noStrike" dirty="0">
                        <a:solidFill>
                          <a:srgbClr val="4F5150"/>
                        </a:solidFill>
                        <a:effectLst/>
                        <a:latin typeface="Garamond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Огонь уничтожил </a:t>
                      </a:r>
                      <a:r>
                        <a:rPr lang="ru-RU" sz="1100" b="0" i="0" u="none" strike="noStrike" dirty="0" err="1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электорощитовую</a:t>
                      </a:r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 управления лифта,</a:t>
                      </a:r>
                      <a:r>
                        <a:rPr lang="ru-RU" sz="1100" b="0" i="0" u="none" strike="noStrike" baseline="0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 повреждена часть товара – закопчена продуктами горения одежда и обувь.</a:t>
                      </a:r>
                      <a:endParaRPr lang="ru-RU" sz="1100" b="0" i="0" u="none" strike="noStrike" dirty="0">
                        <a:solidFill>
                          <a:srgbClr val="4F5150"/>
                        </a:solidFill>
                        <a:effectLst/>
                        <a:latin typeface="Garamond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Короткое замыкание в </a:t>
                      </a:r>
                      <a:r>
                        <a:rPr lang="ru-RU" sz="1100" b="0" i="0" u="none" strike="noStrike" dirty="0" err="1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электрощитовой</a:t>
                      </a:r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, расположенной в шахте лифта</a:t>
                      </a:r>
                      <a:endParaRPr lang="ru-RU" sz="1100" b="0" i="0" u="none" strike="noStrike" dirty="0">
                        <a:solidFill>
                          <a:srgbClr val="4F5150"/>
                        </a:solidFill>
                        <a:effectLst/>
                        <a:latin typeface="Garamond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907"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 smtClean="0">
                          <a:solidFill>
                            <a:srgbClr val="4F5150"/>
                          </a:solidFill>
                          <a:latin typeface="Garamond" panose="02020404030301010803" pitchFamily="18" charset="0"/>
                          <a:ea typeface="+mn-ea"/>
                          <a:cs typeface="Calibri" panose="020F0502020204030204" pitchFamily="34" charset="0"/>
                        </a:rPr>
                        <a:t>5</a:t>
                      </a:r>
                      <a:endParaRPr lang="ru-RU" sz="1100" kern="1200" dirty="0">
                        <a:solidFill>
                          <a:srgbClr val="4F5150"/>
                        </a:solidFill>
                        <a:latin typeface="Garamond" panose="02020404030301010803" pitchFamily="18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12.04.2016</a:t>
                      </a:r>
                      <a:endParaRPr lang="ru-RU" sz="1100" b="0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ТЦ «Фреш-25»</a:t>
                      </a:r>
                    </a:p>
                    <a:p>
                      <a:pPr algn="ctr" fontAlgn="t"/>
                      <a:r>
                        <a:rPr lang="ru-RU" sz="1100" b="1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Владивосток</a:t>
                      </a:r>
                      <a:endParaRPr lang="ru-RU" sz="1100" b="1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Пожар</a:t>
                      </a:r>
                      <a:r>
                        <a:rPr lang="ru-RU" sz="11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на площади</a:t>
                      </a:r>
                      <a:r>
                        <a:rPr lang="ru-RU" sz="11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100 </a:t>
                      </a:r>
                      <a:r>
                        <a:rPr lang="ru-RU" sz="1100" b="0" i="0" u="none" strike="noStrike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кв.м</a:t>
                      </a:r>
                      <a:r>
                        <a:rPr lang="ru-RU" sz="11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Причина пожара </a:t>
                      </a:r>
                    </a:p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неизвестна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0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ru-RU" sz="1100" kern="1200" dirty="0" smtClean="0">
                          <a:solidFill>
                            <a:srgbClr val="4F5150"/>
                          </a:solidFill>
                          <a:latin typeface="Garamond" panose="02020404030301010803" pitchFamily="18" charset="0"/>
                          <a:ea typeface="+mn-ea"/>
                          <a:cs typeface="Calibri" panose="020F0502020204030204" pitchFamily="34" charset="0"/>
                        </a:rPr>
                        <a:t>6</a:t>
                      </a:r>
                      <a:endParaRPr lang="ru-RU" sz="1100" kern="1200" dirty="0">
                        <a:solidFill>
                          <a:srgbClr val="4F5150"/>
                        </a:solidFill>
                        <a:latin typeface="Garamond" panose="02020404030301010803" pitchFamily="18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12.04.2016</a:t>
                      </a:r>
                      <a:endParaRPr lang="ru-RU" sz="1100" b="0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ТЦ «Югра </a:t>
                      </a:r>
                      <a:r>
                        <a:rPr lang="ru-RU" sz="1100" b="0" i="0" u="none" strike="noStrike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Молл</a:t>
                      </a:r>
                      <a:r>
                        <a:rPr lang="ru-RU" sz="11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pPr algn="ctr" fontAlgn="t"/>
                      <a:r>
                        <a:rPr lang="ru-RU" sz="1100" b="1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Нижневартовск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Пожар в служебном помещении.</a:t>
                      </a:r>
                      <a:endParaRPr lang="ru-RU" sz="1100" b="0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Аварийная работа </a:t>
                      </a:r>
                      <a:r>
                        <a:rPr lang="ru-RU" sz="1100" b="0" i="0" u="none" strike="noStrike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электороприборов</a:t>
                      </a:r>
                      <a:endParaRPr lang="ru-RU" sz="1100" b="0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02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ru-RU" sz="1100" kern="1200" dirty="0" smtClean="0">
                          <a:solidFill>
                            <a:srgbClr val="4F5150"/>
                          </a:solidFill>
                          <a:latin typeface="Garamond" panose="02020404030301010803" pitchFamily="18" charset="0"/>
                          <a:ea typeface="+mn-ea"/>
                          <a:cs typeface="Calibri" panose="020F0502020204030204" pitchFamily="34" charset="0"/>
                        </a:rPr>
                        <a:t>7</a:t>
                      </a:r>
                      <a:endParaRPr lang="ru-RU" sz="1100" kern="1200" dirty="0">
                        <a:solidFill>
                          <a:srgbClr val="4F5150"/>
                        </a:solidFill>
                        <a:latin typeface="Garamond" panose="02020404030301010803" pitchFamily="18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09.04.2016</a:t>
                      </a:r>
                      <a:endParaRPr lang="ru-RU" sz="1100" b="0" i="0" u="none" strike="noStrike" dirty="0">
                        <a:solidFill>
                          <a:srgbClr val="4F5150"/>
                        </a:solidFill>
                        <a:effectLst/>
                        <a:latin typeface="Garamond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ТЦ «Норд»</a:t>
                      </a:r>
                    </a:p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Санкт-Петербург</a:t>
                      </a:r>
                      <a:endParaRPr lang="ru-RU" sz="1100" b="1" i="0" u="none" strike="noStrike" dirty="0">
                        <a:solidFill>
                          <a:srgbClr val="4F5150"/>
                        </a:solidFill>
                        <a:effectLst/>
                        <a:latin typeface="Garamond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Возгорание произошло в помещении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 боулинг-центра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Причина пожара </a:t>
                      </a:r>
                    </a:p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неизвестна</a:t>
                      </a:r>
                      <a:endParaRPr lang="ru-RU" sz="1100" b="0" i="0" u="none" strike="noStrike" dirty="0">
                        <a:solidFill>
                          <a:srgbClr val="4F5150"/>
                        </a:solidFill>
                        <a:effectLst/>
                        <a:latin typeface="Garamond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smtClean="0">
                          <a:solidFill>
                            <a:srgbClr val="4F5150"/>
                          </a:solidFill>
                          <a:latin typeface="Garamond" panose="02020404030301010803" pitchFamily="18" charset="0"/>
                          <a:ea typeface="+mn-ea"/>
                          <a:cs typeface="Calibri" panose="020F0502020204030204" pitchFamily="34" charset="0"/>
                        </a:rPr>
                        <a:t>8</a:t>
                      </a:r>
                      <a:endParaRPr lang="ru-RU" sz="1100" kern="1200" dirty="0">
                        <a:solidFill>
                          <a:srgbClr val="4F5150"/>
                        </a:solidFill>
                        <a:latin typeface="Garamond" panose="02020404030301010803" pitchFamily="18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08.04.2016</a:t>
                      </a:r>
                      <a:endParaRPr lang="ru-RU" sz="1100" b="0" i="0" u="none" strike="noStrike" dirty="0">
                        <a:solidFill>
                          <a:srgbClr val="4F5150"/>
                        </a:solidFill>
                        <a:effectLst/>
                        <a:latin typeface="Garamond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ТЦ «Европейский»</a:t>
                      </a:r>
                    </a:p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Москва</a:t>
                      </a:r>
                      <a:endParaRPr lang="ru-RU" sz="1100" b="1" i="0" u="none" strike="noStrike" dirty="0">
                        <a:solidFill>
                          <a:srgbClr val="4F5150"/>
                        </a:solidFill>
                        <a:effectLst/>
                        <a:latin typeface="Garamond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Пожар</a:t>
                      </a:r>
                      <a:r>
                        <a:rPr lang="ru-RU" sz="11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на площади</a:t>
                      </a:r>
                      <a:r>
                        <a:rPr lang="ru-RU" sz="11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1 </a:t>
                      </a:r>
                      <a:r>
                        <a:rPr lang="ru-RU" sz="1100" b="0" i="0" u="none" strike="noStrike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кв.м</a:t>
                      </a:r>
                      <a:r>
                        <a:rPr lang="ru-RU" sz="11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 fontAlgn="t"/>
                      <a:r>
                        <a:rPr lang="ru-RU" sz="11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Проведена частичная эвакуация посетителей.</a:t>
                      </a:r>
                      <a:endParaRPr lang="ru-RU" sz="1100" b="0" i="0" u="none" strike="noStrike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Возгорание в системе вентиляции</a:t>
                      </a:r>
                      <a:endParaRPr lang="ru-RU" sz="1100" b="0" i="0" u="none" strike="noStrike" kern="1200" dirty="0">
                        <a:solidFill>
                          <a:srgbClr val="4F515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305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smtClean="0">
                          <a:solidFill>
                            <a:srgbClr val="4F5150"/>
                          </a:solidFill>
                          <a:latin typeface="Garamond" panose="02020404030301010803" pitchFamily="18" charset="0"/>
                          <a:ea typeface="+mn-ea"/>
                          <a:cs typeface="Calibri" panose="020F0502020204030204" pitchFamily="34" charset="0"/>
                        </a:rPr>
                        <a:t>9</a:t>
                      </a:r>
                      <a:endParaRPr lang="ru-RU" sz="1100" kern="1200" dirty="0">
                        <a:solidFill>
                          <a:srgbClr val="4F5150"/>
                        </a:solidFill>
                        <a:latin typeface="Garamond" panose="02020404030301010803" pitchFamily="18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u="none" strike="noStrike" kern="1200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30.03.2016</a:t>
                      </a:r>
                      <a:endParaRPr lang="ru-RU" sz="1100" b="0" i="0" u="none" strike="noStrike" kern="1200" dirty="0">
                        <a:solidFill>
                          <a:srgbClr val="4F515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u="none" strike="noStrike" kern="1200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ТРК «Галерея»</a:t>
                      </a:r>
                    </a:p>
                    <a:p>
                      <a:pPr algn="ctr"/>
                      <a:r>
                        <a:rPr lang="ru-RU" sz="1100" b="1" i="0" u="none" strike="noStrike" kern="1200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Санкт-Петербург</a:t>
                      </a:r>
                      <a:endParaRPr lang="ru-RU" sz="1100" b="1" i="0" u="none" strike="noStrike" kern="1200" dirty="0">
                        <a:solidFill>
                          <a:srgbClr val="4F515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Возгорание автомобиля </a:t>
                      </a:r>
                      <a:r>
                        <a:rPr lang="en-US" sz="1100" b="0" i="0" u="none" strike="noStrike" kern="1200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Lada</a:t>
                      </a:r>
                      <a:r>
                        <a:rPr lang="ru-RU" sz="1100" b="0" i="0" u="none" strike="noStrike" kern="1200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 на подземной парковке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Причина пожара </a:t>
                      </a:r>
                    </a:p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неизвестна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305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smtClean="0">
                          <a:solidFill>
                            <a:srgbClr val="4F5150"/>
                          </a:solidFill>
                          <a:latin typeface="Garamond" panose="02020404030301010803" pitchFamily="18" charset="0"/>
                          <a:ea typeface="+mn-ea"/>
                          <a:cs typeface="Calibri" panose="020F0502020204030204" pitchFamily="34" charset="0"/>
                        </a:rPr>
                        <a:t>10</a:t>
                      </a:r>
                      <a:endParaRPr lang="ru-RU" sz="1100" kern="1200" dirty="0">
                        <a:solidFill>
                          <a:srgbClr val="4F5150"/>
                        </a:solidFill>
                        <a:latin typeface="Garamond" panose="02020404030301010803" pitchFamily="18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05.03.2016</a:t>
                      </a:r>
                      <a:endParaRPr lang="ru-RU" sz="1100" b="0" i="0" u="none" strike="noStrike" dirty="0">
                        <a:solidFill>
                          <a:srgbClr val="4F5150"/>
                        </a:solidFill>
                        <a:effectLst/>
                        <a:latin typeface="Garamond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ТЦ «Водный»</a:t>
                      </a:r>
                    </a:p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Москва</a:t>
                      </a:r>
                      <a:endParaRPr lang="ru-RU" sz="1100" b="1" i="0" u="none" strike="noStrike" dirty="0">
                        <a:solidFill>
                          <a:srgbClr val="4F5150"/>
                        </a:solidFill>
                        <a:effectLst/>
                        <a:latin typeface="Garamond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Пожар</a:t>
                      </a:r>
                      <a:r>
                        <a:rPr lang="ru-RU" sz="11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на площади</a:t>
                      </a:r>
                      <a:r>
                        <a:rPr lang="ru-RU" sz="11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10 </a:t>
                      </a:r>
                      <a:r>
                        <a:rPr lang="ru-RU" sz="1100" b="0" i="0" u="none" strike="noStrike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кв.м</a:t>
                      </a:r>
                      <a:r>
                        <a:rPr lang="ru-RU" sz="11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Возгорание картонной упаковки в приямке многоуровневой парковки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305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smtClean="0">
                          <a:solidFill>
                            <a:srgbClr val="4F5150"/>
                          </a:solidFill>
                          <a:latin typeface="Garamond" panose="02020404030301010803" pitchFamily="18" charset="0"/>
                          <a:ea typeface="+mn-ea"/>
                          <a:cs typeface="Calibri" panose="020F0502020204030204" pitchFamily="34" charset="0"/>
                        </a:rPr>
                        <a:t>11</a:t>
                      </a:r>
                      <a:endParaRPr lang="ru-RU" sz="1100" kern="1200" dirty="0">
                        <a:solidFill>
                          <a:srgbClr val="4F5150"/>
                        </a:solidFill>
                        <a:latin typeface="Garamond" panose="02020404030301010803" pitchFamily="18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07.03.2016</a:t>
                      </a:r>
                      <a:endParaRPr lang="ru-RU" sz="1100" b="0" i="0" u="none" strike="noStrike" dirty="0">
                        <a:solidFill>
                          <a:srgbClr val="4F5150"/>
                        </a:solidFill>
                        <a:effectLst/>
                        <a:latin typeface="Garamond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ТЦ «Оранжевый»</a:t>
                      </a:r>
                    </a:p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Саратов</a:t>
                      </a:r>
                      <a:endParaRPr lang="ru-RU" sz="1100" b="1" i="0" u="none" strike="noStrike" dirty="0">
                        <a:solidFill>
                          <a:srgbClr val="4F5150"/>
                        </a:solidFill>
                        <a:effectLst/>
                        <a:latin typeface="Garamond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Загорелась обшивка утеплителя</a:t>
                      </a:r>
                      <a:endParaRPr lang="ru-RU" sz="1100" b="0" i="0" u="none" strike="noStrike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Причина пожара </a:t>
                      </a:r>
                    </a:p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неизвестна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577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116632"/>
            <a:ext cx="5904656" cy="706090"/>
          </a:xfrm>
        </p:spPr>
        <p:txBody>
          <a:bodyPr>
            <a:normAutofit/>
          </a:bodyPr>
          <a:lstStyle/>
          <a:p>
            <a:r>
              <a:rPr lang="ru-RU" altLang="ru-RU" sz="2300" b="1" dirty="0">
                <a:solidFill>
                  <a:srgbClr val="23468D"/>
                </a:solidFill>
                <a:latin typeface="Garamond" panose="02020404030301010803" pitchFamily="18" charset="0"/>
              </a:rPr>
              <a:t>Пожары в ТЦ </a:t>
            </a:r>
            <a:r>
              <a:rPr lang="ru-RU" altLang="ru-RU" sz="2300" b="1" dirty="0" smtClean="0">
                <a:solidFill>
                  <a:srgbClr val="23468D"/>
                </a:solidFill>
                <a:latin typeface="Garamond" panose="02020404030301010803" pitchFamily="18" charset="0"/>
              </a:rPr>
              <a:t>(</a:t>
            </a:r>
            <a:r>
              <a:rPr lang="en-US" altLang="ru-RU" sz="2300" b="1" dirty="0" smtClean="0">
                <a:solidFill>
                  <a:srgbClr val="23468D"/>
                </a:solidFill>
                <a:latin typeface="Garamond" panose="02020404030301010803" pitchFamily="18" charset="0"/>
              </a:rPr>
              <a:t>201</a:t>
            </a:r>
            <a:r>
              <a:rPr lang="ru-RU" altLang="ru-RU" sz="2300" b="1" dirty="0" smtClean="0">
                <a:solidFill>
                  <a:srgbClr val="23468D"/>
                </a:solidFill>
                <a:latin typeface="Garamond" panose="02020404030301010803" pitchFamily="18" charset="0"/>
              </a:rPr>
              <a:t>6</a:t>
            </a:r>
            <a:r>
              <a:rPr lang="en-US" altLang="ru-RU" sz="2300" b="1" dirty="0" smtClean="0">
                <a:solidFill>
                  <a:srgbClr val="23468D"/>
                </a:solidFill>
                <a:latin typeface="Garamond" panose="02020404030301010803" pitchFamily="18" charset="0"/>
              </a:rPr>
              <a:t>-201</a:t>
            </a:r>
            <a:r>
              <a:rPr lang="ru-RU" altLang="ru-RU" sz="2300" b="1" dirty="0" smtClean="0">
                <a:solidFill>
                  <a:srgbClr val="23468D"/>
                </a:solidFill>
                <a:latin typeface="Garamond" panose="02020404030301010803" pitchFamily="18" charset="0"/>
              </a:rPr>
              <a:t>5)</a:t>
            </a:r>
            <a:endParaRPr lang="ru-RU" sz="2300" b="1" dirty="0">
              <a:solidFill>
                <a:srgbClr val="23468D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4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4085631"/>
              </p:ext>
            </p:extLst>
          </p:nvPr>
        </p:nvGraphicFramePr>
        <p:xfrm>
          <a:off x="395536" y="1052736"/>
          <a:ext cx="8424936" cy="5307363"/>
        </p:xfrm>
        <a:graphic>
          <a:graphicData uri="http://schemas.openxmlformats.org/drawingml/2006/table">
            <a:tbl>
              <a:tblPr firstRow="1" bandRow="1"/>
              <a:tblGrid>
                <a:gridCol w="426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9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722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604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48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4570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 smtClean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  <a:ea typeface="+mn-ea"/>
                          <a:cs typeface="Calibri" panose="020F0502020204030204" pitchFamily="34" charset="0"/>
                        </a:rPr>
                        <a:t>№</a:t>
                      </a:r>
                      <a:endParaRPr lang="ru-RU" sz="1300" kern="1200" dirty="0">
                        <a:solidFill>
                          <a:schemeClr val="bg1"/>
                        </a:solidFill>
                        <a:latin typeface="Garamond" panose="02020404030301010803" pitchFamily="18" charset="0"/>
                        <a:ea typeface="ヒラギノ角ゴ ProN W3" charset="0"/>
                        <a:cs typeface="ヒラギノ角ゴ ProN W3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Дата</a:t>
                      </a:r>
                      <a:endParaRPr lang="ru-RU" sz="1300" b="1" i="0" u="none" strike="noStrike" kern="1200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ТЦ</a:t>
                      </a:r>
                      <a:endParaRPr lang="ru-RU" sz="1300" b="1" i="0" u="none" strike="noStrike" kern="1200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ru-RU" sz="13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Описание страхового случая</a:t>
                      </a:r>
                      <a:endParaRPr lang="ru-RU" sz="1300" b="1" i="0" u="none" strike="noStrike" kern="1200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ru-RU" sz="13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Причина</a:t>
                      </a:r>
                      <a:endParaRPr lang="ru-RU" sz="1300" b="1" i="0" u="none" strike="noStrike" kern="1200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1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ru-RU" sz="1100" kern="1200" dirty="0" smtClean="0">
                          <a:solidFill>
                            <a:srgbClr val="4F5150"/>
                          </a:solidFill>
                          <a:latin typeface="Garamond" panose="02020404030301010803" pitchFamily="18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  <a:endParaRPr lang="ru-RU" sz="1100" kern="1200" dirty="0">
                        <a:solidFill>
                          <a:srgbClr val="4F5150"/>
                        </a:solidFill>
                        <a:latin typeface="Garamond" panose="02020404030301010803" pitchFamily="18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03.02.2016</a:t>
                      </a:r>
                      <a:endParaRPr lang="ru-RU" sz="1100" b="0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ТЦ «</a:t>
                      </a:r>
                      <a:r>
                        <a:rPr lang="ru-RU" sz="1100" b="0" i="0" u="none" strike="noStrike" kern="1200" dirty="0" err="1" smtClean="0">
                          <a:solidFill>
                            <a:srgbClr val="4F515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Дэлэй</a:t>
                      </a:r>
                      <a:r>
                        <a:rPr lang="ru-RU" sz="1100" b="0" i="0" u="none" strike="noStrike" kern="1200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  <a:ea typeface="+mn-ea"/>
                          <a:cs typeface="+mn-cs"/>
                        </a:rPr>
                        <a:t>Якутск</a:t>
                      </a:r>
                      <a:endParaRPr lang="ru-RU" sz="1100" b="1" i="0" u="none" strike="noStrike" kern="1200" dirty="0">
                        <a:solidFill>
                          <a:srgbClr val="4F5150"/>
                        </a:solidFill>
                        <a:effectLst/>
                        <a:latin typeface="Garamond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Пожар</a:t>
                      </a:r>
                      <a:r>
                        <a:rPr lang="ru-RU" sz="11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на площади</a:t>
                      </a:r>
                      <a:r>
                        <a:rPr lang="ru-RU" sz="11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3 </a:t>
                      </a:r>
                      <a:r>
                        <a:rPr lang="ru-RU" sz="1100" b="0" i="0" u="none" strike="noStrike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кв.м</a:t>
                      </a:r>
                      <a:r>
                        <a:rPr lang="ru-RU" sz="11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Причина пожара </a:t>
                      </a:r>
                    </a:p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неизвестна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5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ru-RU" sz="1100" kern="1200" dirty="0" smtClean="0">
                          <a:solidFill>
                            <a:srgbClr val="4F5150"/>
                          </a:solidFill>
                          <a:latin typeface="Garamond" panose="02020404030301010803" pitchFamily="18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endParaRPr lang="ru-RU" sz="1100" kern="1200" dirty="0">
                        <a:solidFill>
                          <a:srgbClr val="4F5150"/>
                        </a:solidFill>
                        <a:latin typeface="Garamond" panose="02020404030301010803" pitchFamily="18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30.01.2016</a:t>
                      </a:r>
                      <a:endParaRPr lang="ru-RU" sz="1100" b="0" i="0" u="none" strike="noStrike" dirty="0">
                        <a:solidFill>
                          <a:srgbClr val="4F5150"/>
                        </a:solidFill>
                        <a:effectLst/>
                        <a:latin typeface="Garamond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ТРК</a:t>
                      </a:r>
                      <a:r>
                        <a:rPr lang="ru-RU" sz="1100" b="0" i="0" u="none" strike="noStrike" baseline="0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 «Сити </a:t>
                      </a:r>
                      <a:r>
                        <a:rPr lang="ru-RU" sz="1100" b="0" i="0" u="none" strike="noStrike" baseline="0" dirty="0" err="1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Молл</a:t>
                      </a:r>
                      <a:r>
                        <a:rPr lang="ru-RU" sz="1100" b="0" i="0" u="none" strike="noStrike" baseline="0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»</a:t>
                      </a:r>
                    </a:p>
                    <a:p>
                      <a:pPr algn="ctr" rtl="0" fontAlgn="ctr"/>
                      <a:r>
                        <a:rPr lang="ru-RU" sz="1100" b="1" i="0" u="none" strike="noStrike" baseline="0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Южно-Сахалинск</a:t>
                      </a:r>
                      <a:endParaRPr lang="ru-RU" sz="1100" b="1" i="0" u="none" strike="noStrike" dirty="0">
                        <a:solidFill>
                          <a:srgbClr val="4F5150"/>
                        </a:solidFill>
                        <a:effectLst/>
                        <a:latin typeface="Garamond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Загорелся</a:t>
                      </a:r>
                      <a:r>
                        <a:rPr lang="ru-RU" sz="1100" b="0" i="0" u="none" strike="noStrike" baseline="0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 комплекс «Планета боулинг»</a:t>
                      </a:r>
                      <a:endParaRPr lang="ru-RU" sz="1100" b="0" i="0" u="none" strike="noStrike" dirty="0">
                        <a:solidFill>
                          <a:srgbClr val="4F5150"/>
                        </a:solidFill>
                        <a:effectLst/>
                        <a:latin typeface="Garamond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Замыкание </a:t>
                      </a:r>
                    </a:p>
                    <a:p>
                      <a:pPr algn="ctr" fontAlgn="t"/>
                      <a:r>
                        <a:rPr lang="ru-RU" sz="11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электропроводки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6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ru-RU" sz="1100" kern="1200" dirty="0" smtClean="0">
                          <a:solidFill>
                            <a:srgbClr val="4F5150"/>
                          </a:solidFill>
                          <a:latin typeface="Garamond" panose="02020404030301010803" pitchFamily="18" charset="0"/>
                          <a:ea typeface="+mn-ea"/>
                          <a:cs typeface="Calibri" panose="020F0502020204030204" pitchFamily="34" charset="0"/>
                        </a:rPr>
                        <a:t>3</a:t>
                      </a:r>
                      <a:endParaRPr lang="ru-RU" sz="1100" kern="1200" dirty="0">
                        <a:solidFill>
                          <a:srgbClr val="4F5150"/>
                        </a:solidFill>
                        <a:latin typeface="Garamond" panose="02020404030301010803" pitchFamily="18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24.01.2016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ТЦ «Черемушки»  </a:t>
                      </a:r>
                      <a:r>
                        <a:rPr lang="ru-RU" sz="1100" b="1" i="0" u="none" strike="noStrike" dirty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Владивосток     </a:t>
                      </a:r>
                      <a:endParaRPr lang="ru-RU" sz="1100" b="0" i="0" u="none" strike="noStrike" dirty="0">
                        <a:solidFill>
                          <a:srgbClr val="4F5150"/>
                        </a:solidFill>
                        <a:effectLst/>
                        <a:latin typeface="Garamond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Пожар вспыхнул в общем холле ТЦ. </a:t>
                      </a:r>
                      <a:endParaRPr lang="ru-RU" sz="1100" b="0" i="0" u="none" strike="noStrike" dirty="0" smtClean="0">
                        <a:solidFill>
                          <a:srgbClr val="4F5150"/>
                        </a:solidFill>
                        <a:effectLst/>
                        <a:latin typeface="Garamond"/>
                      </a:endParaRPr>
                    </a:p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Площадь </a:t>
                      </a:r>
                      <a:r>
                        <a:rPr lang="ru-RU" sz="1100" b="0" i="0" u="none" strike="noStrike" dirty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пожара около 10 </a:t>
                      </a:r>
                      <a:r>
                        <a:rPr lang="ru-RU" sz="1100" b="0" i="0" u="none" strike="noStrike" dirty="0" err="1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кв.м</a:t>
                      </a:r>
                      <a:r>
                        <a:rPr lang="ru-RU" sz="1100" b="0" i="0" u="none" strike="noStrike" dirty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Загорелась стойка с документами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1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ru-RU" sz="1100" kern="1200" dirty="0" smtClean="0">
                          <a:solidFill>
                            <a:srgbClr val="4F5150"/>
                          </a:solidFill>
                          <a:latin typeface="Garamond" panose="02020404030301010803" pitchFamily="18" charset="0"/>
                          <a:ea typeface="+mn-ea"/>
                          <a:cs typeface="Calibri" panose="020F0502020204030204" pitchFamily="34" charset="0"/>
                        </a:rPr>
                        <a:t>4</a:t>
                      </a:r>
                      <a:endParaRPr lang="ru-RU" sz="1100" kern="1200" dirty="0">
                        <a:solidFill>
                          <a:srgbClr val="4F5150"/>
                        </a:solidFill>
                        <a:latin typeface="Garamond" panose="02020404030301010803" pitchFamily="18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24.01.2016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ТЦ «Версаль»  </a:t>
                      </a:r>
                      <a:r>
                        <a:rPr lang="ru-RU" sz="1100" b="1" i="0" u="none" strike="noStrike" dirty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Краснодар</a:t>
                      </a:r>
                      <a:r>
                        <a:rPr lang="ru-RU" sz="1100" b="0" i="0" u="none" strike="noStrike" dirty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 </a:t>
                      </a:r>
                      <a:r>
                        <a:rPr lang="ru-RU" sz="1100" b="1" i="0" u="none" strike="noStrike" dirty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    </a:t>
                      </a:r>
                      <a:endParaRPr lang="ru-RU" sz="1100" b="0" i="0" u="none" strike="noStrike" dirty="0">
                        <a:solidFill>
                          <a:srgbClr val="4F5150"/>
                        </a:solidFill>
                        <a:effectLst/>
                        <a:latin typeface="Garamond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Площадь пожара 30 </a:t>
                      </a:r>
                      <a:r>
                        <a:rPr lang="ru-RU" sz="1100" b="0" i="0" u="none" strike="noStrike" dirty="0" err="1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кв.м</a:t>
                      </a:r>
                      <a:r>
                        <a:rPr lang="ru-RU" sz="1100" b="0" i="0" u="none" strike="noStrike" dirty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Нарушение правил эксплуатации электрооборудования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164"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 smtClean="0">
                          <a:solidFill>
                            <a:srgbClr val="4F5150"/>
                          </a:solidFill>
                          <a:latin typeface="Garamond" panose="02020404030301010803" pitchFamily="18" charset="0"/>
                          <a:ea typeface="+mn-ea"/>
                          <a:cs typeface="Calibri" panose="020F0502020204030204" pitchFamily="34" charset="0"/>
                        </a:rPr>
                        <a:t>5</a:t>
                      </a:r>
                      <a:endParaRPr lang="ru-RU" sz="1100" kern="1200" dirty="0">
                        <a:solidFill>
                          <a:srgbClr val="4F5150"/>
                        </a:solidFill>
                        <a:latin typeface="Garamond" panose="02020404030301010803" pitchFamily="18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11.01.2016</a:t>
                      </a:r>
                      <a:endParaRPr lang="ru-RU" sz="1100" b="0" i="0" u="none" strike="noStrike" dirty="0">
                        <a:solidFill>
                          <a:srgbClr val="4F5150"/>
                        </a:solidFill>
                        <a:effectLst/>
                        <a:latin typeface="Garamond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ТРЦ «</a:t>
                      </a:r>
                      <a:r>
                        <a:rPr lang="ru-RU" sz="1100" b="0" i="0" u="none" strike="noStrike" dirty="0" err="1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Сильвер</a:t>
                      </a:r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Молл</a:t>
                      </a:r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»</a:t>
                      </a:r>
                    </a:p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Иркутск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Возгорание началось на складе ТРЦ.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Площадь пожара составила  около 100 кв. м.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Замыкание </a:t>
                      </a:r>
                    </a:p>
                    <a:p>
                      <a:pPr algn="ctr" fontAlgn="t"/>
                      <a:r>
                        <a:rPr lang="ru-RU" sz="11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электропроводки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8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ru-RU" sz="1100" kern="1200" dirty="0" smtClean="0">
                          <a:solidFill>
                            <a:srgbClr val="4F5150"/>
                          </a:solidFill>
                          <a:latin typeface="Garamond" panose="02020404030301010803" pitchFamily="18" charset="0"/>
                          <a:ea typeface="+mn-ea"/>
                          <a:cs typeface="Calibri" panose="020F0502020204030204" pitchFamily="34" charset="0"/>
                        </a:rPr>
                        <a:t>6</a:t>
                      </a:r>
                      <a:endParaRPr lang="ru-RU" sz="1100" kern="1200" dirty="0">
                        <a:solidFill>
                          <a:srgbClr val="4F5150"/>
                        </a:solidFill>
                        <a:latin typeface="Garamond" panose="02020404030301010803" pitchFamily="18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02.01.2016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ТЦ «Олимп»   </a:t>
                      </a:r>
                      <a:r>
                        <a:rPr lang="ru-RU" sz="1100" b="1" i="0" u="none" strike="noStrike" dirty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      Тверь  </a:t>
                      </a:r>
                      <a:endParaRPr lang="ru-RU" sz="1100" b="0" i="0" u="none" strike="noStrike" dirty="0">
                        <a:solidFill>
                          <a:srgbClr val="4F5150"/>
                        </a:solidFill>
                        <a:effectLst/>
                        <a:latin typeface="Garamond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Возгорание в одном из павильонов ТЦ. </a:t>
                      </a:r>
                      <a:endParaRPr lang="ru-RU" sz="1100" b="0" i="0" u="none" strike="noStrike" dirty="0" smtClean="0">
                        <a:solidFill>
                          <a:srgbClr val="4F5150"/>
                        </a:solidFill>
                        <a:effectLst/>
                        <a:latin typeface="Garamond"/>
                      </a:endParaRPr>
                    </a:p>
                    <a:p>
                      <a:pPr algn="ctr" rtl="0" fontAlgn="ctr"/>
                      <a:r>
                        <a:rPr lang="ru-RU" sz="1100" b="0" i="0" u="none" strike="noStrike" dirty="0" err="1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Плошадь</a:t>
                      </a:r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пожара 150 </a:t>
                      </a:r>
                      <a:r>
                        <a:rPr lang="ru-RU" sz="1100" b="0" i="0" u="none" strike="noStrike" dirty="0" err="1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кв.м</a:t>
                      </a:r>
                      <a:r>
                        <a:rPr lang="ru-RU" sz="1100" b="0" i="0" u="none" strike="noStrike" dirty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Причина пожара </a:t>
                      </a:r>
                      <a:endParaRPr lang="ru-RU" sz="1100" b="0" i="0" u="none" strike="noStrike" dirty="0" smtClean="0">
                        <a:solidFill>
                          <a:srgbClr val="4F5150"/>
                        </a:solidFill>
                        <a:effectLst/>
                        <a:latin typeface="Garamond"/>
                      </a:endParaRPr>
                    </a:p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неизвестна</a:t>
                      </a:r>
                      <a:endParaRPr lang="ru-RU" sz="1100" b="0" i="0" u="none" strike="noStrike" dirty="0">
                        <a:solidFill>
                          <a:srgbClr val="4F5150"/>
                        </a:solidFill>
                        <a:effectLst/>
                        <a:latin typeface="Garamond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86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ru-RU" sz="1100" kern="1200" dirty="0" smtClean="0">
                          <a:solidFill>
                            <a:srgbClr val="4F5150"/>
                          </a:solidFill>
                          <a:latin typeface="Garamond" panose="02020404030301010803" pitchFamily="18" charset="0"/>
                          <a:ea typeface="+mn-ea"/>
                          <a:cs typeface="Calibri" panose="020F0502020204030204" pitchFamily="34" charset="0"/>
                        </a:rPr>
                        <a:t>7</a:t>
                      </a:r>
                      <a:endParaRPr lang="ru-RU" sz="1100" kern="1200" dirty="0">
                        <a:solidFill>
                          <a:srgbClr val="4F5150"/>
                        </a:solidFill>
                        <a:latin typeface="Garamond" panose="02020404030301010803" pitchFamily="18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22.12.2015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ТЦ «Ника»              </a:t>
                      </a:r>
                      <a:r>
                        <a:rPr lang="ru-RU" sz="1100" b="1" i="0" u="none" strike="noStrike" dirty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Сочи</a:t>
                      </a:r>
                      <a:endParaRPr lang="ru-RU" sz="1100" b="0" i="0" u="none" strike="noStrike" dirty="0">
                        <a:solidFill>
                          <a:srgbClr val="4F5150"/>
                        </a:solidFill>
                        <a:effectLst/>
                        <a:latin typeface="Garamond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Горение фасадной части пятиэтажного ТЦ                                                        Площадь пожара 200 </a:t>
                      </a:r>
                      <a:r>
                        <a:rPr lang="ru-RU" sz="1100" b="0" i="0" u="none" strike="noStrike" dirty="0" err="1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кв.м</a:t>
                      </a:r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.., </a:t>
                      </a:r>
                      <a:r>
                        <a:rPr lang="ru-RU" sz="1100" b="0" i="0" u="none" strike="noStrike" dirty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15 пострадавших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Причина пожара </a:t>
                      </a:r>
                      <a:endParaRPr lang="ru-RU" sz="1100" b="0" i="0" u="none" strike="noStrike" dirty="0" smtClean="0">
                        <a:solidFill>
                          <a:srgbClr val="4F5150"/>
                        </a:solidFill>
                        <a:effectLst/>
                        <a:latin typeface="Garamond"/>
                      </a:endParaRPr>
                    </a:p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неизвестна</a:t>
                      </a:r>
                      <a:endParaRPr lang="ru-RU" sz="1100" b="0" i="0" u="none" strike="noStrike" dirty="0">
                        <a:solidFill>
                          <a:srgbClr val="4F5150"/>
                        </a:solidFill>
                        <a:effectLst/>
                        <a:latin typeface="Garamond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9401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smtClean="0">
                          <a:solidFill>
                            <a:srgbClr val="4F5150"/>
                          </a:solidFill>
                          <a:latin typeface="Garamond" panose="02020404030301010803" pitchFamily="18" charset="0"/>
                          <a:ea typeface="+mn-ea"/>
                          <a:cs typeface="Calibri" panose="020F0502020204030204" pitchFamily="34" charset="0"/>
                        </a:rPr>
                        <a:t>8</a:t>
                      </a:r>
                      <a:endParaRPr lang="ru-RU" sz="1100" kern="1200" dirty="0">
                        <a:solidFill>
                          <a:srgbClr val="4F5150"/>
                        </a:solidFill>
                        <a:latin typeface="Garamond" panose="02020404030301010803" pitchFamily="18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15.12.2015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ТЦ «Сити» </a:t>
                      </a:r>
                      <a:r>
                        <a:rPr lang="ru-RU" sz="1100" b="1" i="0" u="none" strike="noStrike" dirty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Калининград</a:t>
                      </a:r>
                      <a:r>
                        <a:rPr lang="ru-RU" sz="1100" b="0" i="0" u="none" strike="noStrike" dirty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 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Возгорание в павильоне с пиротехникой. </a:t>
                      </a:r>
                      <a:endParaRPr lang="ru-RU" sz="1100" b="0" i="0" u="none" strike="noStrike" dirty="0" smtClean="0">
                        <a:solidFill>
                          <a:srgbClr val="4F5150"/>
                        </a:solidFill>
                        <a:effectLst/>
                        <a:latin typeface="Garamond"/>
                      </a:endParaRPr>
                    </a:p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1 </a:t>
                      </a:r>
                      <a:r>
                        <a:rPr lang="ru-RU" sz="1100" b="0" i="0" u="none" strike="noStrike" dirty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человек погиб, 7 пострадали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Короткое замыкание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1728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smtClean="0">
                          <a:solidFill>
                            <a:srgbClr val="4F5150"/>
                          </a:solidFill>
                          <a:latin typeface="Garamond" panose="02020404030301010803" pitchFamily="18" charset="0"/>
                          <a:ea typeface="+mn-ea"/>
                          <a:cs typeface="Calibri" panose="020F0502020204030204" pitchFamily="34" charset="0"/>
                        </a:rPr>
                        <a:t>9</a:t>
                      </a:r>
                      <a:endParaRPr lang="ru-RU" sz="1100" kern="1200" dirty="0">
                        <a:solidFill>
                          <a:srgbClr val="4F5150"/>
                        </a:solidFill>
                        <a:latin typeface="Garamond" panose="02020404030301010803" pitchFamily="18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21.07.2015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ТЦ «Грани»   </a:t>
                      </a:r>
                      <a:r>
                        <a:rPr lang="ru-RU" sz="1100" b="1" i="0" u="none" strike="noStrike" dirty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    Северск</a:t>
                      </a:r>
                      <a:r>
                        <a:rPr lang="ru-RU" sz="1100" b="0" i="0" u="none" strike="noStrike" dirty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Горение кровли и мансарды здания. </a:t>
                      </a:r>
                      <a:endParaRPr lang="ru-RU" sz="1100" b="0" i="0" u="none" strike="noStrike" dirty="0" smtClean="0">
                        <a:solidFill>
                          <a:srgbClr val="4F5150"/>
                        </a:solidFill>
                        <a:effectLst/>
                        <a:latin typeface="Garamond"/>
                      </a:endParaRPr>
                    </a:p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Площадь </a:t>
                      </a:r>
                      <a:r>
                        <a:rPr lang="ru-RU" sz="1100" b="0" i="0" u="none" strike="noStrike" dirty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пожара 600 </a:t>
                      </a:r>
                      <a:r>
                        <a:rPr lang="ru-RU" sz="1100" b="0" i="0" u="none" strike="noStrike" dirty="0" err="1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кв.м</a:t>
                      </a:r>
                      <a:r>
                        <a:rPr lang="ru-RU" sz="1100" b="0" i="0" u="none" strike="noStrike" dirty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Причина пожара </a:t>
                      </a:r>
                      <a:endParaRPr lang="ru-RU" sz="1100" b="0" i="0" u="none" strike="noStrike" dirty="0" smtClean="0">
                        <a:solidFill>
                          <a:srgbClr val="4F5150"/>
                        </a:solidFill>
                        <a:effectLst/>
                        <a:latin typeface="Garamond"/>
                      </a:endParaRPr>
                    </a:p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неизвестна</a:t>
                      </a:r>
                      <a:endParaRPr lang="ru-RU" sz="1100" b="0" i="0" u="none" strike="noStrike" dirty="0">
                        <a:solidFill>
                          <a:srgbClr val="4F5150"/>
                        </a:solidFill>
                        <a:effectLst/>
                        <a:latin typeface="Garamond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1728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smtClean="0">
                          <a:solidFill>
                            <a:srgbClr val="4F5150"/>
                          </a:solidFill>
                          <a:latin typeface="Garamond" panose="02020404030301010803" pitchFamily="18" charset="0"/>
                          <a:ea typeface="+mn-ea"/>
                          <a:cs typeface="Calibri" panose="020F0502020204030204" pitchFamily="34" charset="0"/>
                        </a:rPr>
                        <a:t>10</a:t>
                      </a:r>
                      <a:endParaRPr lang="ru-RU" sz="1100" kern="1200" dirty="0">
                        <a:solidFill>
                          <a:srgbClr val="4F5150"/>
                        </a:solidFill>
                        <a:latin typeface="Garamond" panose="02020404030301010803" pitchFamily="18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22.06.2015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ТЦ «Авалон»     </a:t>
                      </a:r>
                      <a:r>
                        <a:rPr lang="ru-RU" sz="1100" b="1" i="0" u="none" strike="noStrike" dirty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Иркутск</a:t>
                      </a:r>
                      <a:endParaRPr lang="ru-RU" sz="1100" b="0" i="0" u="none" strike="noStrike" dirty="0">
                        <a:solidFill>
                          <a:srgbClr val="4F5150"/>
                        </a:solidFill>
                        <a:effectLst/>
                        <a:latin typeface="Garamond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Пожар в складских помещениях центра </a:t>
                      </a:r>
                      <a:endParaRPr lang="ru-RU" sz="1100" b="0" i="0" u="none" strike="noStrike" dirty="0" smtClean="0">
                        <a:solidFill>
                          <a:srgbClr val="4F5150"/>
                        </a:solidFill>
                        <a:effectLst/>
                        <a:latin typeface="Garamond"/>
                      </a:endParaRPr>
                    </a:p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Площадь </a:t>
                      </a:r>
                      <a:r>
                        <a:rPr lang="ru-RU" sz="1100" b="0" i="0" u="none" strike="noStrike" dirty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пожара 2 500 </a:t>
                      </a:r>
                      <a:r>
                        <a:rPr lang="ru-RU" sz="1100" b="0" i="0" u="none" strike="noStrike" dirty="0" err="1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кв.м</a:t>
                      </a:r>
                      <a:r>
                        <a:rPr lang="ru-RU" sz="1100" b="0" i="0" u="none" strike="noStrike" dirty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4F5150"/>
                          </a:solidFill>
                          <a:effectLst/>
                          <a:latin typeface="Garamond"/>
                        </a:rPr>
                        <a:t>Замыкание проводки в одном из складских помещений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23467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smtClean="0">
                          <a:solidFill>
                            <a:srgbClr val="4F5150"/>
                          </a:solidFill>
                          <a:latin typeface="Garamond" panose="02020404030301010803" pitchFamily="18" charset="0"/>
                          <a:ea typeface="+mn-ea"/>
                          <a:cs typeface="Calibri" panose="020F0502020204030204" pitchFamily="34" charset="0"/>
                        </a:rPr>
                        <a:t>11</a:t>
                      </a:r>
                      <a:endParaRPr lang="ru-RU" sz="1100" kern="1200" dirty="0">
                        <a:solidFill>
                          <a:srgbClr val="4F5150"/>
                        </a:solidFill>
                        <a:latin typeface="Garamond" panose="02020404030301010803" pitchFamily="18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11.03.2015</a:t>
                      </a:r>
                      <a:endParaRPr lang="ru-RU" sz="1100" b="0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ТЦ «Адмирал»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Казань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Пожар на площади 4 000 кв.м.</a:t>
                      </a:r>
                      <a:r>
                        <a:rPr lang="ru-RU" sz="11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 fontAlgn="t"/>
                      <a:r>
                        <a:rPr lang="ru-RU" sz="11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50 пострадавших: 5 человек - средняя тяжесть, </a:t>
                      </a:r>
                    </a:p>
                    <a:p>
                      <a:pPr algn="ctr" fontAlgn="t"/>
                      <a:r>
                        <a:rPr lang="ru-RU" sz="1100" b="0" i="0" u="none" strike="noStrike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2 - тяжелое состояние, 17 - погибло.</a:t>
                      </a:r>
                      <a:endParaRPr lang="ru-RU" sz="1100" b="0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Короткое замыкание по вине арендатора</a:t>
                      </a:r>
                      <a:endParaRPr lang="ru-RU" sz="1100" b="0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220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699794" y="188640"/>
            <a:ext cx="5976664" cy="648072"/>
          </a:xfrm>
        </p:spPr>
        <p:txBody>
          <a:bodyPr>
            <a:noAutofit/>
          </a:bodyPr>
          <a:lstStyle/>
          <a:p>
            <a:r>
              <a:rPr lang="ru-RU" altLang="ru-RU" sz="2300" b="1" dirty="0" smtClean="0">
                <a:solidFill>
                  <a:srgbClr val="23468D"/>
                </a:solidFill>
                <a:latin typeface="Garamond" panose="02020404030301010803" pitchFamily="18" charset="0"/>
              </a:rPr>
              <a:t>Статистика пожаров в ТЦ России 2013-2015 </a:t>
            </a:r>
            <a:endParaRPr lang="ru-RU" sz="2300" b="1" dirty="0">
              <a:solidFill>
                <a:srgbClr val="23468D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906980806"/>
              </p:ext>
            </p:extLst>
          </p:nvPr>
        </p:nvGraphicFramePr>
        <p:xfrm>
          <a:off x="611560" y="1052736"/>
          <a:ext cx="820891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63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260648"/>
            <a:ext cx="6192688" cy="504056"/>
          </a:xfrm>
        </p:spPr>
        <p:txBody>
          <a:bodyPr>
            <a:normAutofit/>
          </a:bodyPr>
          <a:lstStyle/>
          <a:p>
            <a:pPr lvl="0"/>
            <a:r>
              <a:rPr lang="ru-RU" altLang="ru-RU" sz="2300" b="1" dirty="0" smtClean="0">
                <a:solidFill>
                  <a:srgbClr val="23468D"/>
                </a:solidFill>
                <a:latin typeface="Garamond" panose="02020404030301010803" pitchFamily="18" charset="0"/>
              </a:rPr>
              <a:t>Пожар в ТЦ «Адмирал» г. Казань</a:t>
            </a:r>
            <a:endParaRPr lang="ru-RU" sz="2300" dirty="0"/>
          </a:p>
        </p:txBody>
      </p:sp>
      <p:sp>
        <p:nvSpPr>
          <p:cNvPr id="5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pPr/>
              <a:t>6</a:t>
            </a:fld>
            <a:endParaRPr lang="ru-RU" dirty="0">
              <a:solidFill>
                <a:prstClr val="black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908720"/>
            <a:ext cx="676875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100" b="1" dirty="0">
                <a:solidFill>
                  <a:srgbClr val="23468D"/>
                </a:solidFill>
                <a:latin typeface="Garamond" panose="02020404030301010803" pitchFamily="18" charset="0"/>
                <a:ea typeface="+mj-ea"/>
                <a:cs typeface="+mj-cs"/>
              </a:rPr>
              <a:t>Основные ошибки, </a:t>
            </a:r>
            <a:r>
              <a:rPr lang="ru-RU" altLang="ru-RU" sz="2100" b="1" dirty="0" smtClean="0">
                <a:solidFill>
                  <a:srgbClr val="23468D"/>
                </a:solidFill>
                <a:latin typeface="Garamond" panose="02020404030301010803" pitchFamily="18" charset="0"/>
                <a:ea typeface="+mj-ea"/>
                <a:cs typeface="+mj-cs"/>
              </a:rPr>
              <a:t>допущенные </a:t>
            </a:r>
            <a:r>
              <a:rPr lang="ru-RU" altLang="ru-RU" sz="2100" b="1" dirty="0">
                <a:solidFill>
                  <a:srgbClr val="23468D"/>
                </a:solidFill>
                <a:latin typeface="Garamond" panose="02020404030301010803" pitchFamily="18" charset="0"/>
                <a:ea typeface="+mj-ea"/>
                <a:cs typeface="+mj-cs"/>
              </a:rPr>
              <a:t>в ТЦ «Адмирал»</a:t>
            </a:r>
            <a:endParaRPr lang="ru-RU" sz="2100" b="1" dirty="0">
              <a:solidFill>
                <a:srgbClr val="23468D"/>
              </a:solidFill>
              <a:latin typeface="Garamond" panose="02020404030301010803" pitchFamily="18" charset="0"/>
              <a:ea typeface="+mj-ea"/>
              <a:cs typeface="+mj-cs"/>
            </a:endParaRPr>
          </a:p>
        </p:txBody>
      </p:sp>
      <p:graphicFrame>
        <p:nvGraphicFramePr>
          <p:cNvPr id="6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3758795"/>
              </p:ext>
            </p:extLst>
          </p:nvPr>
        </p:nvGraphicFramePr>
        <p:xfrm>
          <a:off x="683568" y="1342152"/>
          <a:ext cx="8064896" cy="2158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1211540"/>
              </p:ext>
            </p:extLst>
          </p:nvPr>
        </p:nvGraphicFramePr>
        <p:xfrm>
          <a:off x="683568" y="4132530"/>
          <a:ext cx="8064896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187624" y="3573016"/>
            <a:ext cx="676875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100" b="1" dirty="0" smtClean="0">
                <a:solidFill>
                  <a:srgbClr val="23468D"/>
                </a:solidFill>
                <a:latin typeface="Garamond" panose="02020404030301010803" pitchFamily="18" charset="0"/>
                <a:ea typeface="+mj-ea"/>
                <a:cs typeface="+mj-cs"/>
              </a:rPr>
              <a:t>Итог:</a:t>
            </a:r>
            <a:endParaRPr lang="ru-RU" sz="2100" b="1" dirty="0">
              <a:solidFill>
                <a:srgbClr val="23468D"/>
              </a:solidFill>
              <a:latin typeface="Garamond" panose="02020404030301010803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0460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7"/>
          <p:cNvSpPr>
            <a:spLocks noChangeArrowheads="1"/>
          </p:cNvSpPr>
          <p:nvPr/>
        </p:nvSpPr>
        <p:spPr bwMode="auto">
          <a:xfrm>
            <a:off x="539552" y="1268760"/>
            <a:ext cx="8208912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ornadoCyr-Light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ornadoCyr-Light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ornadoCyr-Light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ornadoCyr-Light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ornadoCyr-Light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ornadoCyr-Light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ornadoCyr-Light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ornadoCyr-Light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ornadoCyr-Light" pitchFamily="82" charset="0"/>
              </a:defRPr>
            </a:lvl9pPr>
          </a:lstStyle>
          <a:p>
            <a:pPr marL="457200" indent="-457200" defTabSz="914400">
              <a:buFont typeface="Wingdings" panose="05000000000000000000" pitchFamily="2" charset="2"/>
              <a:buChar char="§"/>
            </a:pPr>
            <a:r>
              <a:rPr lang="ru-RU" altLang="ru-RU" sz="2100" dirty="0" smtClean="0">
                <a:solidFill>
                  <a:srgbClr val="23468D"/>
                </a:solidFill>
                <a:latin typeface="Garamond" panose="02020404030301010803" pitchFamily="18" charset="0"/>
              </a:rPr>
              <a:t>Собственник не задумывается об организации страховой защиты на своём объекте и защите следующих лиц: УК и Арендаторов</a:t>
            </a:r>
          </a:p>
          <a:p>
            <a:pPr marL="457200" indent="-457200" defTabSz="914400">
              <a:buFont typeface="Wingdings" panose="05000000000000000000" pitchFamily="2" charset="2"/>
              <a:buChar char="§"/>
            </a:pPr>
            <a:endParaRPr lang="ru-RU" altLang="ru-RU" sz="2100" dirty="0">
              <a:solidFill>
                <a:srgbClr val="23468D"/>
              </a:solidFill>
              <a:latin typeface="Garamond" panose="02020404030301010803" pitchFamily="18" charset="0"/>
            </a:endParaRPr>
          </a:p>
          <a:p>
            <a:pPr marL="457200" indent="-457200" defTabSz="914400">
              <a:buFont typeface="Wingdings" panose="05000000000000000000" pitchFamily="2" charset="2"/>
              <a:buChar char="§"/>
            </a:pPr>
            <a:r>
              <a:rPr lang="ru-RU" altLang="ru-RU" sz="2100" dirty="0" smtClean="0">
                <a:solidFill>
                  <a:srgbClr val="23468D"/>
                </a:solidFill>
                <a:latin typeface="Garamond" panose="02020404030301010803" pitchFamily="18" charset="0"/>
              </a:rPr>
              <a:t>В договоре отсутствует чёткое разграничения полномочий  между Собственником и Арендатором (УК) </a:t>
            </a:r>
          </a:p>
          <a:p>
            <a:pPr defTabSz="914400"/>
            <a:endParaRPr lang="ru-RU" altLang="ru-RU" sz="2100" dirty="0" smtClean="0">
              <a:solidFill>
                <a:srgbClr val="23468D"/>
              </a:solidFill>
              <a:latin typeface="Garamond" panose="020204040303010108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altLang="ru-RU" sz="2100" dirty="0" smtClean="0">
                <a:solidFill>
                  <a:srgbClr val="23468D"/>
                </a:solidFill>
                <a:latin typeface="Garamond" panose="02020404030301010803" pitchFamily="18" charset="0"/>
              </a:rPr>
              <a:t>В полисе не застрахованы риски подрядных организаций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ru-RU" altLang="ru-RU" sz="2100" dirty="0" smtClean="0">
              <a:solidFill>
                <a:srgbClr val="23468D"/>
              </a:solidFill>
              <a:latin typeface="Garamond" panose="020204040303010108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altLang="ru-RU" sz="2100" dirty="0" smtClean="0">
                <a:solidFill>
                  <a:srgbClr val="23468D"/>
                </a:solidFill>
                <a:latin typeface="Garamond" panose="02020404030301010803" pitchFamily="18" charset="0"/>
              </a:rPr>
              <a:t>Отсутствие </a:t>
            </a:r>
            <a:r>
              <a:rPr lang="ru-RU" altLang="ru-RU" sz="2100" dirty="0">
                <a:solidFill>
                  <a:srgbClr val="23468D"/>
                </a:solidFill>
                <a:latin typeface="Garamond" panose="02020404030301010803" pitchFamily="18" charset="0"/>
              </a:rPr>
              <a:t>страховой защиты </a:t>
            </a:r>
            <a:r>
              <a:rPr lang="ru-RU" altLang="ru-RU" sz="2100" dirty="0" smtClean="0">
                <a:solidFill>
                  <a:srgbClr val="23468D"/>
                </a:solidFill>
                <a:latin typeface="Garamond" panose="02020404030301010803" pitchFamily="18" charset="0"/>
              </a:rPr>
              <a:t>объекта</a:t>
            </a:r>
            <a:endParaRPr lang="ru-RU" altLang="ru-RU" sz="2100" dirty="0">
              <a:solidFill>
                <a:srgbClr val="23468D"/>
              </a:solidFill>
              <a:latin typeface="Garamond" panose="020204040303010108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ru-RU" altLang="ru-RU" sz="2100" dirty="0" smtClean="0">
              <a:solidFill>
                <a:srgbClr val="23468D"/>
              </a:solidFill>
              <a:latin typeface="Garamond" panose="020204040303010108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altLang="ru-RU" sz="2100" dirty="0" smtClean="0">
                <a:solidFill>
                  <a:srgbClr val="23468D"/>
                </a:solidFill>
                <a:latin typeface="Garamond" panose="02020404030301010803" pitchFamily="18" charset="0"/>
              </a:rPr>
              <a:t>Страховое покрытие не соответствует уровню объекта, находящегося в собственности (лимиты, покрытие).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altLang="ru-RU" sz="2800" dirty="0">
              <a:solidFill>
                <a:srgbClr val="23468D"/>
              </a:solidFill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altLang="ru-RU" sz="2800" dirty="0">
              <a:solidFill>
                <a:srgbClr val="23468D"/>
              </a:solidFill>
              <a:latin typeface="Garamond" panose="02020404030301010803" pitchFamily="18" charset="0"/>
            </a:endParaRP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endParaRPr lang="ru-RU" altLang="ru-RU" dirty="0" smtClean="0">
              <a:solidFill>
                <a:srgbClr val="23468D"/>
              </a:solidFill>
              <a:latin typeface="Verdana" pitchFamily="34" charset="0"/>
            </a:endParaRP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endParaRPr lang="ru-RU" altLang="ru-RU" dirty="0" smtClean="0">
              <a:solidFill>
                <a:srgbClr val="23468D"/>
              </a:solidFill>
              <a:latin typeface="Verdana" pitchFamily="34" charset="0"/>
            </a:endParaRP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endParaRPr lang="ru-RU" altLang="ru-RU" dirty="0">
              <a:solidFill>
                <a:srgbClr val="23468D"/>
              </a:solidFill>
              <a:latin typeface="Verdan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81766" y="260648"/>
            <a:ext cx="5966698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300" b="1" dirty="0" smtClean="0">
                <a:solidFill>
                  <a:srgbClr val="23468D"/>
                </a:solidFill>
                <a:latin typeface="Garamond" panose="02020404030301010803" pitchFamily="18" charset="0"/>
              </a:rPr>
              <a:t>Распространенные ошибки</a:t>
            </a:r>
            <a:r>
              <a:rPr lang="en-US" sz="2300" b="1" dirty="0" smtClean="0">
                <a:solidFill>
                  <a:srgbClr val="23468D"/>
                </a:solidFill>
                <a:latin typeface="Garamond" panose="02020404030301010803" pitchFamily="18" charset="0"/>
              </a:rPr>
              <a:t> </a:t>
            </a:r>
            <a:r>
              <a:rPr lang="ru-RU" sz="2300" b="1" dirty="0" smtClean="0">
                <a:solidFill>
                  <a:srgbClr val="23468D"/>
                </a:solidFill>
                <a:latin typeface="Garamond" panose="02020404030301010803" pitchFamily="18" charset="0"/>
              </a:rPr>
              <a:t>Собственников</a:t>
            </a:r>
            <a:endParaRPr lang="ru-RU" sz="2300" b="1" dirty="0">
              <a:solidFill>
                <a:srgbClr val="23468D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06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7"/>
          <p:cNvSpPr>
            <a:spLocks noChangeArrowheads="1"/>
          </p:cNvSpPr>
          <p:nvPr/>
        </p:nvSpPr>
        <p:spPr bwMode="auto">
          <a:xfrm>
            <a:off x="2627784" y="188640"/>
            <a:ext cx="6121377" cy="490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ornadoCyr-Light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ornadoCyr-Light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ornadoCyr-Light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ornadoCyr-Light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ornadoCyr-Light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ornadoCyr-Light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ornadoCyr-Light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ornadoCyr-Light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ornadoCyr-Light" pitchFamily="82" charset="0"/>
              </a:defRPr>
            </a:lvl9pPr>
          </a:lstStyle>
          <a:p>
            <a:pPr algn="ctr"/>
            <a:r>
              <a:rPr lang="ru-RU" altLang="ru-RU" sz="2300" b="1" dirty="0" smtClean="0">
                <a:solidFill>
                  <a:srgbClr val="23468D"/>
                </a:solidFill>
                <a:latin typeface="Garamond" panose="02020404030301010803" pitchFamily="18" charset="0"/>
              </a:rPr>
              <a:t>Оптимальная схема страховой защиты?</a:t>
            </a:r>
            <a:endParaRPr lang="en-US" altLang="ru-RU" dirty="0" smtClean="0">
              <a:solidFill>
                <a:srgbClr val="23468D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678371111"/>
              </p:ext>
            </p:extLst>
          </p:nvPr>
        </p:nvGraphicFramePr>
        <p:xfrm>
          <a:off x="755576" y="1169368"/>
          <a:ext cx="8081513" cy="5092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60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605640" y="260648"/>
            <a:ext cx="595238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23468D"/>
                </a:solidFill>
                <a:latin typeface="Garamond" panose="02020404030301010803" pitchFamily="18" charset="0"/>
              </a:rPr>
              <a:t>Эффективное урегулирование убытка</a:t>
            </a:r>
            <a:endParaRPr lang="ru-RU" sz="2400" b="1" dirty="0">
              <a:solidFill>
                <a:srgbClr val="23468D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898336340"/>
              </p:ext>
            </p:extLst>
          </p:nvPr>
        </p:nvGraphicFramePr>
        <p:xfrm>
          <a:off x="683568" y="1087438"/>
          <a:ext cx="803998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597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2_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ornadoCyr-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ornadoCyr-Light" charset="0"/>
          </a:defRPr>
        </a:defPPr>
      </a:lstStyle>
    </a:lnDef>
  </a:objectDefaults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12356</TotalTime>
  <Words>1026</Words>
  <Application>Microsoft Office PowerPoint</Application>
  <PresentationFormat>Экран (4:3)</PresentationFormat>
  <Paragraphs>311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12</vt:i4>
      </vt:variant>
    </vt:vector>
  </HeadingPairs>
  <TitlesOfParts>
    <vt:vector size="26" baseType="lpstr">
      <vt:lpstr>Arial</vt:lpstr>
      <vt:lpstr>Calibri</vt:lpstr>
      <vt:lpstr>Garamond</vt:lpstr>
      <vt:lpstr>Tahoma</vt:lpstr>
      <vt:lpstr>Times</vt:lpstr>
      <vt:lpstr>Times New Roman</vt:lpstr>
      <vt:lpstr>TornadoCyr-Light</vt:lpstr>
      <vt:lpstr>Verdana</vt:lpstr>
      <vt:lpstr>Wingdings</vt:lpstr>
      <vt:lpstr>ヒラギノ角ゴ ProN W3</vt:lpstr>
      <vt:lpstr>Тема Office</vt:lpstr>
      <vt:lpstr>22_Специальное оформление</vt:lpstr>
      <vt:lpstr>3_Специальное оформление</vt:lpstr>
      <vt:lpstr>5_Тема Office</vt:lpstr>
      <vt:lpstr>Презентация PowerPoint</vt:lpstr>
      <vt:lpstr>Презентация PowerPoint</vt:lpstr>
      <vt:lpstr>Пожары в ТЦ (2016)</vt:lpstr>
      <vt:lpstr>Пожары в ТЦ (2016-2015)</vt:lpstr>
      <vt:lpstr>Статистика пожаров в ТЦ России 2013-2015 </vt:lpstr>
      <vt:lpstr>Пожар в ТЦ «Адмирал» г. Казань</vt:lpstr>
      <vt:lpstr>Презентация PowerPoint</vt:lpstr>
      <vt:lpstr>Презентация PowerPoint</vt:lpstr>
      <vt:lpstr>Презентация PowerPoint</vt:lpstr>
      <vt:lpstr>Оптимальная страховая защита  по ответственности</vt:lpstr>
      <vt:lpstr>Как правильно выбрать  надёжного страховщика?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Блинова Инна Германовна (ДСМ)</dc:creator>
  <cp:lastModifiedBy>user</cp:lastModifiedBy>
  <cp:revision>292</cp:revision>
  <cp:lastPrinted>2016-03-01T06:52:09Z</cp:lastPrinted>
  <dcterms:created xsi:type="dcterms:W3CDTF">2014-12-29T07:33:26Z</dcterms:created>
  <dcterms:modified xsi:type="dcterms:W3CDTF">2016-06-02T06:46:15Z</dcterms:modified>
</cp:coreProperties>
</file>