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6" r:id="rId13"/>
    <p:sldId id="301" r:id="rId14"/>
    <p:sldId id="307" r:id="rId15"/>
    <p:sldId id="302" r:id="rId16"/>
    <p:sldId id="304" r:id="rId17"/>
    <p:sldId id="308" r:id="rId18"/>
    <p:sldId id="305" r:id="rId19"/>
    <p:sldId id="309" r:id="rId20"/>
    <p:sldId id="300" r:id="rId21"/>
    <p:sldId id="303" r:id="rId22"/>
    <p:sldId id="310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D85"/>
    <a:srgbClr val="D9D5BD"/>
    <a:srgbClr val="332657"/>
    <a:srgbClr val="C7C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 snapToObjects="1" showGuides="1">
      <p:cViewPr varScale="1">
        <p:scale>
          <a:sx n="87" d="100"/>
          <a:sy n="87" d="100"/>
        </p:scale>
        <p:origin x="-1344" y="-84"/>
      </p:cViewPr>
      <p:guideLst>
        <p:guide orient="horz" pos="3566"/>
        <p:guide orient="horz" pos="935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9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'[Диаграмма в Microsoft PowerPoint]Лист1'!$A$2:$A$14</c:f>
              <c:strCache>
                <c:ptCount val="13"/>
                <c:pt idx="0">
                  <c:v>Mar 14</c:v>
                </c:pt>
                <c:pt idx="1">
                  <c:v>Apr 14</c:v>
                </c:pt>
                <c:pt idx="2">
                  <c:v>May 14</c:v>
                </c:pt>
                <c:pt idx="3">
                  <c:v>Jun 14</c:v>
                </c:pt>
                <c:pt idx="4">
                  <c:v>Jul 14</c:v>
                </c:pt>
                <c:pt idx="5">
                  <c:v>Aug 14</c:v>
                </c:pt>
                <c:pt idx="6">
                  <c:v>Sep 14</c:v>
                </c:pt>
                <c:pt idx="7">
                  <c:v>Oct 14</c:v>
                </c:pt>
                <c:pt idx="8">
                  <c:v>Nov 14</c:v>
                </c:pt>
                <c:pt idx="9">
                  <c:v>Dec 14</c:v>
                </c:pt>
                <c:pt idx="10">
                  <c:v>Jan 15</c:v>
                </c:pt>
                <c:pt idx="11">
                  <c:v>Feb 15</c:v>
                </c:pt>
                <c:pt idx="12">
                  <c:v>Mar15</c:v>
                </c:pt>
              </c:strCache>
            </c:strRef>
          </c:cat>
          <c:val>
            <c:numRef>
              <c:f>'[Диаграмма в Microsoft PowerPoint]Лист1'!$B$2:$B$14</c:f>
              <c:numCache>
                <c:formatCode>_-* #,##0_р_._-;\-* #,##0_р_._-;_-* "-"_р_._-;_-@_-</c:formatCode>
                <c:ptCount val="13"/>
                <c:pt idx="0">
                  <c:v>525839</c:v>
                </c:pt>
                <c:pt idx="1">
                  <c:v>471622</c:v>
                </c:pt>
                <c:pt idx="2">
                  <c:v>510806</c:v>
                </c:pt>
                <c:pt idx="3">
                  <c:v>520210</c:v>
                </c:pt>
                <c:pt idx="4">
                  <c:v>526262</c:v>
                </c:pt>
                <c:pt idx="5">
                  <c:v>585166</c:v>
                </c:pt>
                <c:pt idx="6">
                  <c:v>513288</c:v>
                </c:pt>
                <c:pt idx="7">
                  <c:v>577738</c:v>
                </c:pt>
                <c:pt idx="8">
                  <c:v>616556</c:v>
                </c:pt>
                <c:pt idx="9">
                  <c:v>669672</c:v>
                </c:pt>
                <c:pt idx="10">
                  <c:v>598422</c:v>
                </c:pt>
                <c:pt idx="11">
                  <c:v>528594</c:v>
                </c:pt>
                <c:pt idx="12">
                  <c:v>620000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167552"/>
        <c:axId val="174323968"/>
      </c:barChart>
      <c:catAx>
        <c:axId val="13416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4323968"/>
        <c:crosses val="autoZero"/>
        <c:auto val="1"/>
        <c:lblAlgn val="ctr"/>
        <c:lblOffset val="100"/>
        <c:noMultiLvlLbl val="0"/>
      </c:catAx>
      <c:valAx>
        <c:axId val="174323968"/>
        <c:scaling>
          <c:orientation val="minMax"/>
        </c:scaling>
        <c:delete val="0"/>
        <c:axPos val="l"/>
        <c:majorGridlines/>
        <c:numFmt formatCode="_-* #,##0_р_._-;\-* #,##0_р_._-;_-* &quot;-&quot;_р_._-;_-@_-" sourceLinked="1"/>
        <c:majorTickMark val="out"/>
        <c:minorTickMark val="none"/>
        <c:tickLblPos val="nextTo"/>
        <c:crossAx val="134167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6568C-832B-4E8C-9C4E-F5F2901E5927}" type="datetimeFigureOut">
              <a:rPr lang="fi-FI" sz="900" smtClean="0"/>
              <a:t>15.4.2015</a:t>
            </a:fld>
            <a:endParaRPr lang="fi-FI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98499-9083-449F-8DC3-1C65FE33FAFF}" type="slidenum">
              <a:rPr lang="fi-FI" sz="900" smtClean="0"/>
              <a:t>‹#›</a:t>
            </a:fld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387849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7F5BAF68-756C-44E5-8669-2A2D87E6E6AA}" type="datetimeFigureOut">
              <a:rPr lang="fi-FI" smtClean="0"/>
              <a:pPr/>
              <a:t>15.4.2015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620476EA-1129-4FED-A739-F133B1A03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27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Достигла</a:t>
            </a:r>
            <a:r>
              <a:rPr lang="ru-RU" baseline="0" dirty="0" smtClean="0"/>
              <a:t> серьезных успехов и продолжает расти</a:t>
            </a:r>
          </a:p>
          <a:p>
            <a:r>
              <a:rPr lang="ru-RU" baseline="0" dirty="0" smtClean="0"/>
              <a:t>Для сравнения в 2014 году средний показатель составил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1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BAB5B-84BD-456B-AD46-9CF921321F7C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0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1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BAB5B-84BD-456B-AD46-9CF921321F7C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0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mtClean="0">
                <a:latin typeface="DaxlineCyr-Regular" pitchFamily="50" charset="-52"/>
              </a:rPr>
              <a:t>Бизнес функция, направленная на формирование имиджа объекта в глазах профессионального сообщества и конечного потребителя; а также его продвижение.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1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BAB5B-84BD-456B-AD46-9CF921321F7C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0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регулярно проводим исследования, кроме того,</a:t>
            </a:r>
            <a:r>
              <a:rPr lang="ru-RU" baseline="0" dirty="0" smtClean="0"/>
              <a:t> получаем информацию от наших арендаторов. В частности посредством портала, куда они еженедельно предоставляют данные о своем товарообороте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1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BAB5B-84BD-456B-AD46-9CF921321F7C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0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Общий результат, однако мы собрались говорить про маркетинг</a:t>
            </a:r>
          </a:p>
          <a:p>
            <a:r>
              <a:rPr lang="ru-RU" dirty="0" smtClean="0"/>
              <a:t>Это не догма, мы не стесняемся своего обучения, мы уверены в своих профессиональных компетенциях, которые</a:t>
            </a:r>
            <a:r>
              <a:rPr lang="ru-RU" baseline="0" dirty="0" smtClean="0"/>
              <a:t> неоднократно подтвердили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1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BAB5B-84BD-456B-AD46-9CF921321F7C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0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4733925" y="4816475"/>
            <a:ext cx="4406901" cy="2041525"/>
            <a:chOff x="4733925" y="4816475"/>
            <a:chExt cx="4406901" cy="2041525"/>
          </a:xfrm>
        </p:grpSpPr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6542088" y="4964112"/>
              <a:ext cx="703263" cy="773113"/>
            </a:xfrm>
            <a:custGeom>
              <a:avLst/>
              <a:gdLst>
                <a:gd name="T0" fmla="*/ 407 w 443"/>
                <a:gd name="T1" fmla="*/ 451 h 487"/>
                <a:gd name="T2" fmla="*/ 0 w 443"/>
                <a:gd name="T3" fmla="*/ 487 h 487"/>
                <a:gd name="T4" fmla="*/ 42 w 443"/>
                <a:gd name="T5" fmla="*/ 0 h 487"/>
                <a:gd name="T6" fmla="*/ 443 w 443"/>
                <a:gd name="T7" fmla="*/ 36 h 487"/>
                <a:gd name="T8" fmla="*/ 407 w 443"/>
                <a:gd name="T9" fmla="*/ 45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487">
                  <a:moveTo>
                    <a:pt x="407" y="451"/>
                  </a:moveTo>
                  <a:lnTo>
                    <a:pt x="0" y="487"/>
                  </a:lnTo>
                  <a:lnTo>
                    <a:pt x="42" y="0"/>
                  </a:lnTo>
                  <a:lnTo>
                    <a:pt x="443" y="36"/>
                  </a:lnTo>
                  <a:lnTo>
                    <a:pt x="407" y="451"/>
                  </a:lnTo>
                  <a:close/>
                </a:path>
              </a:pathLst>
            </a:custGeom>
            <a:solidFill>
              <a:srgbClr val="B2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5422900" y="4860925"/>
              <a:ext cx="1033463" cy="966788"/>
            </a:xfrm>
            <a:custGeom>
              <a:avLst/>
              <a:gdLst>
                <a:gd name="T0" fmla="*/ 53 w 651"/>
                <a:gd name="T1" fmla="*/ 609 h 609"/>
                <a:gd name="T2" fmla="*/ 0 w 651"/>
                <a:gd name="T3" fmla="*/ 0 h 609"/>
                <a:gd name="T4" fmla="*/ 651 w 651"/>
                <a:gd name="T5" fmla="*/ 57 h 609"/>
                <a:gd name="T6" fmla="*/ 607 w 651"/>
                <a:gd name="T7" fmla="*/ 561 h 609"/>
                <a:gd name="T8" fmla="*/ 53 w 651"/>
                <a:gd name="T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609">
                  <a:moveTo>
                    <a:pt x="53" y="609"/>
                  </a:moveTo>
                  <a:lnTo>
                    <a:pt x="0" y="0"/>
                  </a:lnTo>
                  <a:lnTo>
                    <a:pt x="651" y="57"/>
                  </a:lnTo>
                  <a:lnTo>
                    <a:pt x="607" y="561"/>
                  </a:lnTo>
                  <a:lnTo>
                    <a:pt x="53" y="609"/>
                  </a:lnTo>
                  <a:close/>
                </a:path>
              </a:pathLst>
            </a:custGeom>
            <a:solidFill>
              <a:srgbClr val="C7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814888" y="4816475"/>
              <a:ext cx="539750" cy="1071563"/>
            </a:xfrm>
            <a:custGeom>
              <a:avLst/>
              <a:gdLst>
                <a:gd name="T0" fmla="*/ 0 w 340"/>
                <a:gd name="T1" fmla="*/ 675 h 675"/>
                <a:gd name="T2" fmla="*/ 56 w 340"/>
                <a:gd name="T3" fmla="*/ 0 h 675"/>
                <a:gd name="T4" fmla="*/ 286 w 340"/>
                <a:gd name="T5" fmla="*/ 20 h 675"/>
                <a:gd name="T6" fmla="*/ 340 w 340"/>
                <a:gd name="T7" fmla="*/ 646 h 675"/>
                <a:gd name="T8" fmla="*/ 0 w 340"/>
                <a:gd name="T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675">
                  <a:moveTo>
                    <a:pt x="0" y="675"/>
                  </a:moveTo>
                  <a:lnTo>
                    <a:pt x="56" y="0"/>
                  </a:lnTo>
                  <a:lnTo>
                    <a:pt x="286" y="20"/>
                  </a:lnTo>
                  <a:lnTo>
                    <a:pt x="340" y="646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D9D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4733925" y="5992812"/>
              <a:ext cx="709613" cy="865188"/>
            </a:xfrm>
            <a:custGeom>
              <a:avLst/>
              <a:gdLst>
                <a:gd name="T0" fmla="*/ 447 w 447"/>
                <a:gd name="T1" fmla="*/ 545 h 545"/>
                <a:gd name="T2" fmla="*/ 0 w 447"/>
                <a:gd name="T3" fmla="*/ 545 h 545"/>
                <a:gd name="T4" fmla="*/ 43 w 447"/>
                <a:gd name="T5" fmla="*/ 31 h 545"/>
                <a:gd name="T6" fmla="*/ 400 w 447"/>
                <a:gd name="T7" fmla="*/ 0 h 545"/>
                <a:gd name="T8" fmla="*/ 447 w 447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545">
                  <a:moveTo>
                    <a:pt x="447" y="545"/>
                  </a:moveTo>
                  <a:lnTo>
                    <a:pt x="0" y="545"/>
                  </a:lnTo>
                  <a:lnTo>
                    <a:pt x="43" y="31"/>
                  </a:lnTo>
                  <a:lnTo>
                    <a:pt x="400" y="0"/>
                  </a:lnTo>
                  <a:lnTo>
                    <a:pt x="447" y="545"/>
                  </a:lnTo>
                  <a:close/>
                </a:path>
              </a:pathLst>
            </a:custGeom>
            <a:solidFill>
              <a:srgbClr val="D9D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519738" y="5835650"/>
              <a:ext cx="1654175" cy="1022350"/>
            </a:xfrm>
            <a:custGeom>
              <a:avLst/>
              <a:gdLst>
                <a:gd name="T0" fmla="*/ 986 w 1042"/>
                <a:gd name="T1" fmla="*/ 644 h 644"/>
                <a:gd name="T2" fmla="*/ 518 w 1042"/>
                <a:gd name="T3" fmla="*/ 644 h 644"/>
                <a:gd name="T4" fmla="*/ 49 w 1042"/>
                <a:gd name="T5" fmla="*/ 644 h 644"/>
                <a:gd name="T6" fmla="*/ 0 w 1042"/>
                <a:gd name="T7" fmla="*/ 91 h 644"/>
                <a:gd name="T8" fmla="*/ 521 w 1042"/>
                <a:gd name="T9" fmla="*/ 45 h 644"/>
                <a:gd name="T10" fmla="*/ 1042 w 1042"/>
                <a:gd name="T11" fmla="*/ 0 h 644"/>
                <a:gd name="T12" fmla="*/ 986 w 1042"/>
                <a:gd name="T13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2" h="644">
                  <a:moveTo>
                    <a:pt x="986" y="644"/>
                  </a:moveTo>
                  <a:lnTo>
                    <a:pt x="518" y="644"/>
                  </a:lnTo>
                  <a:lnTo>
                    <a:pt x="49" y="644"/>
                  </a:lnTo>
                  <a:lnTo>
                    <a:pt x="0" y="91"/>
                  </a:lnTo>
                  <a:lnTo>
                    <a:pt x="521" y="45"/>
                  </a:lnTo>
                  <a:lnTo>
                    <a:pt x="1042" y="0"/>
                  </a:lnTo>
                  <a:lnTo>
                    <a:pt x="986" y="644"/>
                  </a:lnTo>
                  <a:close/>
                </a:path>
              </a:pathLst>
            </a:custGeom>
            <a:solidFill>
              <a:srgbClr val="C7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237413" y="5033962"/>
              <a:ext cx="1903413" cy="1824038"/>
            </a:xfrm>
            <a:custGeom>
              <a:avLst/>
              <a:gdLst>
                <a:gd name="T0" fmla="*/ 1199 w 1199"/>
                <a:gd name="T1" fmla="*/ 96 h 1149"/>
                <a:gd name="T2" fmla="*/ 1199 w 1199"/>
                <a:gd name="T3" fmla="*/ 623 h 1149"/>
                <a:gd name="T4" fmla="*/ 1199 w 1199"/>
                <a:gd name="T5" fmla="*/ 1149 h 1149"/>
                <a:gd name="T6" fmla="*/ 600 w 1199"/>
                <a:gd name="T7" fmla="*/ 1149 h 1149"/>
                <a:gd name="T8" fmla="*/ 0 w 1199"/>
                <a:gd name="T9" fmla="*/ 1149 h 1149"/>
                <a:gd name="T10" fmla="*/ 50 w 1199"/>
                <a:gd name="T11" fmla="*/ 575 h 1149"/>
                <a:gd name="T12" fmla="*/ 101 w 1199"/>
                <a:gd name="T13" fmla="*/ 0 h 1149"/>
                <a:gd name="T14" fmla="*/ 650 w 1199"/>
                <a:gd name="T15" fmla="*/ 48 h 1149"/>
                <a:gd name="T16" fmla="*/ 1199 w 1199"/>
                <a:gd name="T17" fmla="*/ 9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9" h="1149">
                  <a:moveTo>
                    <a:pt x="1199" y="96"/>
                  </a:moveTo>
                  <a:lnTo>
                    <a:pt x="1199" y="623"/>
                  </a:lnTo>
                  <a:lnTo>
                    <a:pt x="1199" y="1149"/>
                  </a:lnTo>
                  <a:lnTo>
                    <a:pt x="600" y="1149"/>
                  </a:lnTo>
                  <a:lnTo>
                    <a:pt x="0" y="1149"/>
                  </a:lnTo>
                  <a:lnTo>
                    <a:pt x="50" y="575"/>
                  </a:lnTo>
                  <a:lnTo>
                    <a:pt x="101" y="0"/>
                  </a:lnTo>
                  <a:lnTo>
                    <a:pt x="650" y="48"/>
                  </a:lnTo>
                  <a:lnTo>
                    <a:pt x="1199" y="96"/>
                  </a:lnTo>
                  <a:close/>
                </a:path>
              </a:pathLst>
            </a:custGeom>
            <a:solidFill>
              <a:srgbClr val="ECE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8" y="1988841"/>
            <a:ext cx="3744912" cy="1512168"/>
          </a:xfrm>
        </p:spPr>
        <p:txBody>
          <a:bodyPr anchor="b" anchorCtr="0"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3744912" cy="1944216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088" y="6381328"/>
            <a:ext cx="1008608" cy="144017"/>
          </a:xfrm>
        </p:spPr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81328"/>
            <a:ext cx="2736304" cy="144016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4909694" y="1"/>
            <a:ext cx="4231132" cy="5040774"/>
          </a:xfrm>
          <a:custGeom>
            <a:avLst/>
            <a:gdLst>
              <a:gd name="connsiteX0" fmla="*/ 0 w 3848746"/>
              <a:gd name="connsiteY0" fmla="*/ 0 h 4608512"/>
              <a:gd name="connsiteX1" fmla="*/ 3848746 w 3848746"/>
              <a:gd name="connsiteY1" fmla="*/ 0 h 4608512"/>
              <a:gd name="connsiteX2" fmla="*/ 3848746 w 3848746"/>
              <a:gd name="connsiteY2" fmla="*/ 4608512 h 4608512"/>
              <a:gd name="connsiteX3" fmla="*/ 0 w 3848746"/>
              <a:gd name="connsiteY3" fmla="*/ 4608512 h 4608512"/>
              <a:gd name="connsiteX4" fmla="*/ 0 w 3848746"/>
              <a:gd name="connsiteY4" fmla="*/ 0 h 4608512"/>
              <a:gd name="connsiteX0" fmla="*/ 357448 w 4206194"/>
              <a:gd name="connsiteY0" fmla="*/ 0 h 4658389"/>
              <a:gd name="connsiteX1" fmla="*/ 4206194 w 4206194"/>
              <a:gd name="connsiteY1" fmla="*/ 0 h 4658389"/>
              <a:gd name="connsiteX2" fmla="*/ 4206194 w 4206194"/>
              <a:gd name="connsiteY2" fmla="*/ 4608512 h 4658389"/>
              <a:gd name="connsiteX3" fmla="*/ 0 w 4206194"/>
              <a:gd name="connsiteY3" fmla="*/ 4658389 h 4658389"/>
              <a:gd name="connsiteX4" fmla="*/ 357448 w 4206194"/>
              <a:gd name="connsiteY4" fmla="*/ 0 h 4658389"/>
              <a:gd name="connsiteX0" fmla="*/ 357448 w 4214507"/>
              <a:gd name="connsiteY0" fmla="*/ 0 h 5032461"/>
              <a:gd name="connsiteX1" fmla="*/ 4206194 w 4214507"/>
              <a:gd name="connsiteY1" fmla="*/ 0 h 5032461"/>
              <a:gd name="connsiteX2" fmla="*/ 4214507 w 4214507"/>
              <a:gd name="connsiteY2" fmla="*/ 5032461 h 5032461"/>
              <a:gd name="connsiteX3" fmla="*/ 0 w 4214507"/>
              <a:gd name="connsiteY3" fmla="*/ 4658389 h 5032461"/>
              <a:gd name="connsiteX4" fmla="*/ 357448 w 4214507"/>
              <a:gd name="connsiteY4" fmla="*/ 0 h 5032461"/>
              <a:gd name="connsiteX0" fmla="*/ 432263 w 4214507"/>
              <a:gd name="connsiteY0" fmla="*/ 0 h 5032461"/>
              <a:gd name="connsiteX1" fmla="*/ 4206194 w 4214507"/>
              <a:gd name="connsiteY1" fmla="*/ 0 h 5032461"/>
              <a:gd name="connsiteX2" fmla="*/ 4214507 w 4214507"/>
              <a:gd name="connsiteY2" fmla="*/ 5032461 h 5032461"/>
              <a:gd name="connsiteX3" fmla="*/ 0 w 4214507"/>
              <a:gd name="connsiteY3" fmla="*/ 4658389 h 5032461"/>
              <a:gd name="connsiteX4" fmla="*/ 432263 w 4214507"/>
              <a:gd name="connsiteY4" fmla="*/ 0 h 5032461"/>
              <a:gd name="connsiteX0" fmla="*/ 382386 w 4214507"/>
              <a:gd name="connsiteY0" fmla="*/ 0 h 5032461"/>
              <a:gd name="connsiteX1" fmla="*/ 4206194 w 4214507"/>
              <a:gd name="connsiteY1" fmla="*/ 0 h 5032461"/>
              <a:gd name="connsiteX2" fmla="*/ 4214507 w 4214507"/>
              <a:gd name="connsiteY2" fmla="*/ 5032461 h 5032461"/>
              <a:gd name="connsiteX3" fmla="*/ 0 w 4214507"/>
              <a:gd name="connsiteY3" fmla="*/ 4658389 h 5032461"/>
              <a:gd name="connsiteX4" fmla="*/ 382386 w 4214507"/>
              <a:gd name="connsiteY4" fmla="*/ 0 h 5032461"/>
              <a:gd name="connsiteX0" fmla="*/ 407324 w 4239445"/>
              <a:gd name="connsiteY0" fmla="*/ 0 h 5032461"/>
              <a:gd name="connsiteX1" fmla="*/ 4231132 w 4239445"/>
              <a:gd name="connsiteY1" fmla="*/ 0 h 5032461"/>
              <a:gd name="connsiteX2" fmla="*/ 4239445 w 4239445"/>
              <a:gd name="connsiteY2" fmla="*/ 5032461 h 5032461"/>
              <a:gd name="connsiteX3" fmla="*/ 0 w 4239445"/>
              <a:gd name="connsiteY3" fmla="*/ 4658389 h 5032461"/>
              <a:gd name="connsiteX4" fmla="*/ 407324 w 4239445"/>
              <a:gd name="connsiteY4" fmla="*/ 0 h 5032461"/>
              <a:gd name="connsiteX0" fmla="*/ 407324 w 4231132"/>
              <a:gd name="connsiteY0" fmla="*/ 0 h 5032461"/>
              <a:gd name="connsiteX1" fmla="*/ 4231132 w 4231132"/>
              <a:gd name="connsiteY1" fmla="*/ 0 h 5032461"/>
              <a:gd name="connsiteX2" fmla="*/ 4222819 w 4231132"/>
              <a:gd name="connsiteY2" fmla="*/ 5032461 h 5032461"/>
              <a:gd name="connsiteX3" fmla="*/ 0 w 4231132"/>
              <a:gd name="connsiteY3" fmla="*/ 4658389 h 5032461"/>
              <a:gd name="connsiteX4" fmla="*/ 407324 w 4231132"/>
              <a:gd name="connsiteY4" fmla="*/ 0 h 5032461"/>
              <a:gd name="connsiteX0" fmla="*/ 407324 w 4231132"/>
              <a:gd name="connsiteY0" fmla="*/ 0 h 5040774"/>
              <a:gd name="connsiteX1" fmla="*/ 4231132 w 4231132"/>
              <a:gd name="connsiteY1" fmla="*/ 0 h 5040774"/>
              <a:gd name="connsiteX2" fmla="*/ 4231132 w 4231132"/>
              <a:gd name="connsiteY2" fmla="*/ 5040774 h 5040774"/>
              <a:gd name="connsiteX3" fmla="*/ 0 w 4231132"/>
              <a:gd name="connsiteY3" fmla="*/ 4658389 h 5040774"/>
              <a:gd name="connsiteX4" fmla="*/ 407324 w 4231132"/>
              <a:gd name="connsiteY4" fmla="*/ 0 h 504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1132" h="5040774">
                <a:moveTo>
                  <a:pt x="407324" y="0"/>
                </a:moveTo>
                <a:lnTo>
                  <a:pt x="4231132" y="0"/>
                </a:lnTo>
                <a:lnTo>
                  <a:pt x="4231132" y="5040774"/>
                </a:lnTo>
                <a:lnTo>
                  <a:pt x="0" y="4658389"/>
                </a:lnTo>
                <a:lnTo>
                  <a:pt x="407324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fi-FI"/>
          </a:p>
        </p:txBody>
      </p:sp>
      <p:grpSp>
        <p:nvGrpSpPr>
          <p:cNvPr id="36" name="Group 35"/>
          <p:cNvGrpSpPr>
            <a:grpSpLocks noChangeAspect="1"/>
          </p:cNvGrpSpPr>
          <p:nvPr userDrawn="1"/>
        </p:nvGrpSpPr>
        <p:grpSpPr>
          <a:xfrm>
            <a:off x="7740352" y="5877272"/>
            <a:ext cx="982800" cy="643532"/>
            <a:chOff x="2252663" y="1905001"/>
            <a:chExt cx="4635501" cy="3035299"/>
          </a:xfrm>
        </p:grpSpPr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5349876" y="1905001"/>
              <a:ext cx="1538288" cy="1341437"/>
            </a:xfrm>
            <a:custGeom>
              <a:avLst/>
              <a:gdLst>
                <a:gd name="T0" fmla="*/ 2 w 969"/>
                <a:gd name="T1" fmla="*/ 0 h 845"/>
                <a:gd name="T2" fmla="*/ 486 w 969"/>
                <a:gd name="T3" fmla="*/ 0 h 845"/>
                <a:gd name="T4" fmla="*/ 969 w 969"/>
                <a:gd name="T5" fmla="*/ 0 h 845"/>
                <a:gd name="T6" fmla="*/ 731 w 969"/>
                <a:gd name="T7" fmla="*/ 422 h 845"/>
                <a:gd name="T8" fmla="*/ 493 w 969"/>
                <a:gd name="T9" fmla="*/ 845 h 845"/>
                <a:gd name="T10" fmla="*/ 247 w 969"/>
                <a:gd name="T11" fmla="*/ 424 h 845"/>
                <a:gd name="T12" fmla="*/ 0 w 969"/>
                <a:gd name="T13" fmla="*/ 3 h 845"/>
                <a:gd name="T14" fmla="*/ 2 w 969"/>
                <a:gd name="T1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9" h="845">
                  <a:moveTo>
                    <a:pt x="2" y="0"/>
                  </a:moveTo>
                  <a:lnTo>
                    <a:pt x="486" y="0"/>
                  </a:lnTo>
                  <a:lnTo>
                    <a:pt x="969" y="0"/>
                  </a:lnTo>
                  <a:lnTo>
                    <a:pt x="731" y="422"/>
                  </a:lnTo>
                  <a:lnTo>
                    <a:pt x="493" y="845"/>
                  </a:lnTo>
                  <a:lnTo>
                    <a:pt x="247" y="424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8"/>
            <p:cNvSpPr>
              <a:spLocks noEditPoints="1"/>
            </p:cNvSpPr>
            <p:nvPr userDrawn="1"/>
          </p:nvSpPr>
          <p:spPr bwMode="auto">
            <a:xfrm>
              <a:off x="2287588" y="4473575"/>
              <a:ext cx="4432300" cy="466725"/>
            </a:xfrm>
            <a:custGeom>
              <a:avLst/>
              <a:gdLst>
                <a:gd name="T0" fmla="*/ 2670 w 2792"/>
                <a:gd name="T1" fmla="*/ 235 h 294"/>
                <a:gd name="T2" fmla="*/ 2674 w 2792"/>
                <a:gd name="T3" fmla="*/ 180 h 294"/>
                <a:gd name="T4" fmla="*/ 2767 w 2792"/>
                <a:gd name="T5" fmla="*/ 75 h 294"/>
                <a:gd name="T6" fmla="*/ 108 w 2792"/>
                <a:gd name="T7" fmla="*/ 39 h 294"/>
                <a:gd name="T8" fmla="*/ 41 w 2792"/>
                <a:gd name="T9" fmla="*/ 192 h 294"/>
                <a:gd name="T10" fmla="*/ 138 w 2792"/>
                <a:gd name="T11" fmla="*/ 214 h 294"/>
                <a:gd name="T12" fmla="*/ 0 w 2792"/>
                <a:gd name="T13" fmla="*/ 166 h 294"/>
                <a:gd name="T14" fmla="*/ 158 w 2792"/>
                <a:gd name="T15" fmla="*/ 23 h 294"/>
                <a:gd name="T16" fmla="*/ 374 w 2792"/>
                <a:gd name="T17" fmla="*/ 96 h 294"/>
                <a:gd name="T18" fmla="*/ 268 w 2792"/>
                <a:gd name="T19" fmla="*/ 233 h 294"/>
                <a:gd name="T20" fmla="*/ 212 w 2792"/>
                <a:gd name="T21" fmla="*/ 154 h 294"/>
                <a:gd name="T22" fmla="*/ 227 w 2792"/>
                <a:gd name="T23" fmla="*/ 95 h 294"/>
                <a:gd name="T24" fmla="*/ 345 w 2792"/>
                <a:gd name="T25" fmla="*/ 78 h 294"/>
                <a:gd name="T26" fmla="*/ 561 w 2792"/>
                <a:gd name="T27" fmla="*/ 108 h 294"/>
                <a:gd name="T28" fmla="*/ 488 w 2792"/>
                <a:gd name="T29" fmla="*/ 204 h 294"/>
                <a:gd name="T30" fmla="*/ 589 w 2792"/>
                <a:gd name="T31" fmla="*/ 159 h 294"/>
                <a:gd name="T32" fmla="*/ 455 w 2792"/>
                <a:gd name="T33" fmla="*/ 291 h 294"/>
                <a:gd name="T34" fmla="*/ 511 w 2792"/>
                <a:gd name="T35" fmla="*/ 83 h 294"/>
                <a:gd name="T36" fmla="*/ 736 w 2792"/>
                <a:gd name="T37" fmla="*/ 108 h 294"/>
                <a:gd name="T38" fmla="*/ 648 w 2792"/>
                <a:gd name="T39" fmla="*/ 189 h 294"/>
                <a:gd name="T40" fmla="*/ 740 w 2792"/>
                <a:gd name="T41" fmla="*/ 139 h 294"/>
                <a:gd name="T42" fmla="*/ 651 w 2792"/>
                <a:gd name="T43" fmla="*/ 232 h 294"/>
                <a:gd name="T44" fmla="*/ 667 w 2792"/>
                <a:gd name="T45" fmla="*/ 81 h 294"/>
                <a:gd name="T46" fmla="*/ 914 w 2792"/>
                <a:gd name="T47" fmla="*/ 233 h 294"/>
                <a:gd name="T48" fmla="*/ 809 w 2792"/>
                <a:gd name="T49" fmla="*/ 225 h 294"/>
                <a:gd name="T50" fmla="*/ 831 w 2792"/>
                <a:gd name="T51" fmla="*/ 203 h 294"/>
                <a:gd name="T52" fmla="*/ 935 w 2792"/>
                <a:gd name="T53" fmla="*/ 73 h 294"/>
                <a:gd name="T54" fmla="*/ 1126 w 2792"/>
                <a:gd name="T55" fmla="*/ 127 h 294"/>
                <a:gd name="T56" fmla="*/ 976 w 2792"/>
                <a:gd name="T57" fmla="*/ 234 h 294"/>
                <a:gd name="T58" fmla="*/ 1059 w 2792"/>
                <a:gd name="T59" fmla="*/ 166 h 294"/>
                <a:gd name="T60" fmla="*/ 1393 w 2792"/>
                <a:gd name="T61" fmla="*/ 126 h 294"/>
                <a:gd name="T62" fmla="*/ 1308 w 2792"/>
                <a:gd name="T63" fmla="*/ 163 h 294"/>
                <a:gd name="T64" fmla="*/ 1392 w 2792"/>
                <a:gd name="T65" fmla="*/ 156 h 294"/>
                <a:gd name="T66" fmla="*/ 1332 w 2792"/>
                <a:gd name="T67" fmla="*/ 236 h 294"/>
                <a:gd name="T68" fmla="*/ 1322 w 2792"/>
                <a:gd name="T69" fmla="*/ 82 h 294"/>
                <a:gd name="T70" fmla="*/ 1390 w 2792"/>
                <a:gd name="T71" fmla="*/ 41 h 294"/>
                <a:gd name="T72" fmla="*/ 1392 w 2792"/>
                <a:gd name="T73" fmla="*/ 7 h 294"/>
                <a:gd name="T74" fmla="*/ 1558 w 2792"/>
                <a:gd name="T75" fmla="*/ 98 h 294"/>
                <a:gd name="T76" fmla="*/ 1439 w 2792"/>
                <a:gd name="T77" fmla="*/ 236 h 294"/>
                <a:gd name="T78" fmla="*/ 1502 w 2792"/>
                <a:gd name="T79" fmla="*/ 103 h 294"/>
                <a:gd name="T80" fmla="*/ 1689 w 2792"/>
                <a:gd name="T81" fmla="*/ 98 h 294"/>
                <a:gd name="T82" fmla="*/ 1719 w 2792"/>
                <a:gd name="T83" fmla="*/ 234 h 294"/>
                <a:gd name="T84" fmla="*/ 1613 w 2792"/>
                <a:gd name="T85" fmla="*/ 230 h 294"/>
                <a:gd name="T86" fmla="*/ 1654 w 2792"/>
                <a:gd name="T87" fmla="*/ 95 h 294"/>
                <a:gd name="T88" fmla="*/ 2058 w 2792"/>
                <a:gd name="T89" fmla="*/ 97 h 294"/>
                <a:gd name="T90" fmla="*/ 2103 w 2792"/>
                <a:gd name="T91" fmla="*/ 94 h 294"/>
                <a:gd name="T92" fmla="*/ 2094 w 2792"/>
                <a:gd name="T93" fmla="*/ 208 h 294"/>
                <a:gd name="T94" fmla="*/ 2035 w 2792"/>
                <a:gd name="T95" fmla="*/ 182 h 294"/>
                <a:gd name="T96" fmla="*/ 1893 w 2792"/>
                <a:gd name="T97" fmla="*/ 233 h 294"/>
                <a:gd name="T98" fmla="*/ 1898 w 2792"/>
                <a:gd name="T99" fmla="*/ 197 h 294"/>
                <a:gd name="T100" fmla="*/ 1882 w 2792"/>
                <a:gd name="T101" fmla="*/ 89 h 294"/>
                <a:gd name="T102" fmla="*/ 1990 w 2792"/>
                <a:gd name="T103" fmla="*/ 77 h 294"/>
                <a:gd name="T104" fmla="*/ 2235 w 2792"/>
                <a:gd name="T105" fmla="*/ 213 h 294"/>
                <a:gd name="T106" fmla="*/ 2147 w 2792"/>
                <a:gd name="T107" fmla="*/ 172 h 294"/>
                <a:gd name="T108" fmla="*/ 2220 w 2792"/>
                <a:gd name="T109" fmla="*/ 201 h 294"/>
                <a:gd name="T110" fmla="*/ 2427 w 2792"/>
                <a:gd name="T111" fmla="*/ 130 h 294"/>
                <a:gd name="T112" fmla="*/ 2396 w 2792"/>
                <a:gd name="T113" fmla="*/ 226 h 294"/>
                <a:gd name="T114" fmla="*/ 2334 w 2792"/>
                <a:gd name="T115" fmla="*/ 212 h 294"/>
                <a:gd name="T116" fmla="*/ 2337 w 2792"/>
                <a:gd name="T117" fmla="*/ 160 h 294"/>
                <a:gd name="T118" fmla="*/ 2399 w 2792"/>
                <a:gd name="T119" fmla="*/ 97 h 294"/>
                <a:gd name="T120" fmla="*/ 2385 w 2792"/>
                <a:gd name="T121" fmla="*/ 70 h 294"/>
                <a:gd name="T122" fmla="*/ 2498 w 2792"/>
                <a:gd name="T123" fmla="*/ 163 h 294"/>
                <a:gd name="T124" fmla="*/ 2597 w 2792"/>
                <a:gd name="T125" fmla="*/ 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2" h="294">
                  <a:moveTo>
                    <a:pt x="2762" y="229"/>
                  </a:moveTo>
                  <a:lnTo>
                    <a:pt x="2761" y="230"/>
                  </a:lnTo>
                  <a:lnTo>
                    <a:pt x="2761" y="231"/>
                  </a:lnTo>
                  <a:lnTo>
                    <a:pt x="2760" y="232"/>
                  </a:lnTo>
                  <a:lnTo>
                    <a:pt x="2758" y="233"/>
                  </a:lnTo>
                  <a:lnTo>
                    <a:pt x="2755" y="234"/>
                  </a:lnTo>
                  <a:lnTo>
                    <a:pt x="2749" y="234"/>
                  </a:lnTo>
                  <a:lnTo>
                    <a:pt x="2743" y="234"/>
                  </a:lnTo>
                  <a:lnTo>
                    <a:pt x="2739" y="233"/>
                  </a:lnTo>
                  <a:lnTo>
                    <a:pt x="2738" y="232"/>
                  </a:lnTo>
                  <a:lnTo>
                    <a:pt x="2738" y="231"/>
                  </a:lnTo>
                  <a:lnTo>
                    <a:pt x="2738" y="229"/>
                  </a:lnTo>
                  <a:lnTo>
                    <a:pt x="2743" y="201"/>
                  </a:lnTo>
                  <a:lnTo>
                    <a:pt x="2740" y="206"/>
                  </a:lnTo>
                  <a:lnTo>
                    <a:pt x="2735" y="213"/>
                  </a:lnTo>
                  <a:lnTo>
                    <a:pt x="2728" y="219"/>
                  </a:lnTo>
                  <a:lnTo>
                    <a:pt x="2721" y="224"/>
                  </a:lnTo>
                  <a:lnTo>
                    <a:pt x="2717" y="227"/>
                  </a:lnTo>
                  <a:lnTo>
                    <a:pt x="2713" y="229"/>
                  </a:lnTo>
                  <a:lnTo>
                    <a:pt x="2709" y="231"/>
                  </a:lnTo>
                  <a:lnTo>
                    <a:pt x="2704" y="233"/>
                  </a:lnTo>
                  <a:lnTo>
                    <a:pt x="2699" y="234"/>
                  </a:lnTo>
                  <a:lnTo>
                    <a:pt x="2695" y="235"/>
                  </a:lnTo>
                  <a:lnTo>
                    <a:pt x="2685" y="236"/>
                  </a:lnTo>
                  <a:lnTo>
                    <a:pt x="2680" y="236"/>
                  </a:lnTo>
                  <a:lnTo>
                    <a:pt x="2675" y="236"/>
                  </a:lnTo>
                  <a:lnTo>
                    <a:pt x="2670" y="235"/>
                  </a:lnTo>
                  <a:lnTo>
                    <a:pt x="2666" y="233"/>
                  </a:lnTo>
                  <a:lnTo>
                    <a:pt x="2662" y="231"/>
                  </a:lnTo>
                  <a:lnTo>
                    <a:pt x="2659" y="230"/>
                  </a:lnTo>
                  <a:lnTo>
                    <a:pt x="2656" y="227"/>
                  </a:lnTo>
                  <a:lnTo>
                    <a:pt x="2653" y="225"/>
                  </a:lnTo>
                  <a:lnTo>
                    <a:pt x="2651" y="222"/>
                  </a:lnTo>
                  <a:lnTo>
                    <a:pt x="2649" y="219"/>
                  </a:lnTo>
                  <a:lnTo>
                    <a:pt x="2648" y="215"/>
                  </a:lnTo>
                  <a:lnTo>
                    <a:pt x="2647" y="212"/>
                  </a:lnTo>
                  <a:lnTo>
                    <a:pt x="2646" y="208"/>
                  </a:lnTo>
                  <a:lnTo>
                    <a:pt x="2645" y="204"/>
                  </a:lnTo>
                  <a:lnTo>
                    <a:pt x="2644" y="195"/>
                  </a:lnTo>
                  <a:lnTo>
                    <a:pt x="2645" y="184"/>
                  </a:lnTo>
                  <a:lnTo>
                    <a:pt x="2647" y="172"/>
                  </a:lnTo>
                  <a:lnTo>
                    <a:pt x="2666" y="78"/>
                  </a:lnTo>
                  <a:lnTo>
                    <a:pt x="2667" y="76"/>
                  </a:lnTo>
                  <a:lnTo>
                    <a:pt x="2668" y="75"/>
                  </a:lnTo>
                  <a:lnTo>
                    <a:pt x="2670" y="74"/>
                  </a:lnTo>
                  <a:lnTo>
                    <a:pt x="2674" y="73"/>
                  </a:lnTo>
                  <a:lnTo>
                    <a:pt x="2681" y="73"/>
                  </a:lnTo>
                  <a:lnTo>
                    <a:pt x="2687" y="73"/>
                  </a:lnTo>
                  <a:lnTo>
                    <a:pt x="2692" y="74"/>
                  </a:lnTo>
                  <a:lnTo>
                    <a:pt x="2693" y="75"/>
                  </a:lnTo>
                  <a:lnTo>
                    <a:pt x="2693" y="76"/>
                  </a:lnTo>
                  <a:lnTo>
                    <a:pt x="2694" y="78"/>
                  </a:lnTo>
                  <a:lnTo>
                    <a:pt x="2675" y="171"/>
                  </a:lnTo>
                  <a:lnTo>
                    <a:pt x="2674" y="180"/>
                  </a:lnTo>
                  <a:lnTo>
                    <a:pt x="2673" y="190"/>
                  </a:lnTo>
                  <a:lnTo>
                    <a:pt x="2673" y="195"/>
                  </a:lnTo>
                  <a:lnTo>
                    <a:pt x="2674" y="199"/>
                  </a:lnTo>
                  <a:lnTo>
                    <a:pt x="2675" y="203"/>
                  </a:lnTo>
                  <a:lnTo>
                    <a:pt x="2677" y="206"/>
                  </a:lnTo>
                  <a:lnTo>
                    <a:pt x="2680" y="209"/>
                  </a:lnTo>
                  <a:lnTo>
                    <a:pt x="2683" y="211"/>
                  </a:lnTo>
                  <a:lnTo>
                    <a:pt x="2687" y="212"/>
                  </a:lnTo>
                  <a:lnTo>
                    <a:pt x="2692" y="213"/>
                  </a:lnTo>
                  <a:lnTo>
                    <a:pt x="2696" y="212"/>
                  </a:lnTo>
                  <a:lnTo>
                    <a:pt x="2701" y="211"/>
                  </a:lnTo>
                  <a:lnTo>
                    <a:pt x="2705" y="210"/>
                  </a:lnTo>
                  <a:lnTo>
                    <a:pt x="2710" y="208"/>
                  </a:lnTo>
                  <a:lnTo>
                    <a:pt x="2719" y="201"/>
                  </a:lnTo>
                  <a:lnTo>
                    <a:pt x="2723" y="198"/>
                  </a:lnTo>
                  <a:lnTo>
                    <a:pt x="2727" y="193"/>
                  </a:lnTo>
                  <a:lnTo>
                    <a:pt x="2731" y="189"/>
                  </a:lnTo>
                  <a:lnTo>
                    <a:pt x="2735" y="183"/>
                  </a:lnTo>
                  <a:lnTo>
                    <a:pt x="2739" y="178"/>
                  </a:lnTo>
                  <a:lnTo>
                    <a:pt x="2742" y="172"/>
                  </a:lnTo>
                  <a:lnTo>
                    <a:pt x="2745" y="165"/>
                  </a:lnTo>
                  <a:lnTo>
                    <a:pt x="2747" y="159"/>
                  </a:lnTo>
                  <a:lnTo>
                    <a:pt x="2749" y="152"/>
                  </a:lnTo>
                  <a:lnTo>
                    <a:pt x="2751" y="145"/>
                  </a:lnTo>
                  <a:lnTo>
                    <a:pt x="2764" y="78"/>
                  </a:lnTo>
                  <a:lnTo>
                    <a:pt x="2765" y="76"/>
                  </a:lnTo>
                  <a:lnTo>
                    <a:pt x="2767" y="75"/>
                  </a:lnTo>
                  <a:lnTo>
                    <a:pt x="2768" y="74"/>
                  </a:lnTo>
                  <a:lnTo>
                    <a:pt x="2773" y="73"/>
                  </a:lnTo>
                  <a:lnTo>
                    <a:pt x="2779" y="73"/>
                  </a:lnTo>
                  <a:lnTo>
                    <a:pt x="2786" y="73"/>
                  </a:lnTo>
                  <a:lnTo>
                    <a:pt x="2790" y="74"/>
                  </a:lnTo>
                  <a:lnTo>
                    <a:pt x="2791" y="75"/>
                  </a:lnTo>
                  <a:lnTo>
                    <a:pt x="2792" y="76"/>
                  </a:lnTo>
                  <a:lnTo>
                    <a:pt x="2792" y="78"/>
                  </a:lnTo>
                  <a:lnTo>
                    <a:pt x="2762" y="229"/>
                  </a:lnTo>
                  <a:close/>
                  <a:moveTo>
                    <a:pt x="172" y="38"/>
                  </a:moveTo>
                  <a:lnTo>
                    <a:pt x="172" y="42"/>
                  </a:lnTo>
                  <a:lnTo>
                    <a:pt x="171" y="47"/>
                  </a:lnTo>
                  <a:lnTo>
                    <a:pt x="170" y="52"/>
                  </a:lnTo>
                  <a:lnTo>
                    <a:pt x="168" y="55"/>
                  </a:lnTo>
                  <a:lnTo>
                    <a:pt x="166" y="57"/>
                  </a:lnTo>
                  <a:lnTo>
                    <a:pt x="164" y="58"/>
                  </a:lnTo>
                  <a:lnTo>
                    <a:pt x="161" y="57"/>
                  </a:lnTo>
                  <a:lnTo>
                    <a:pt x="158" y="55"/>
                  </a:lnTo>
                  <a:lnTo>
                    <a:pt x="155" y="52"/>
                  </a:lnTo>
                  <a:lnTo>
                    <a:pt x="150" y="48"/>
                  </a:lnTo>
                  <a:lnTo>
                    <a:pt x="144" y="45"/>
                  </a:lnTo>
                  <a:lnTo>
                    <a:pt x="136" y="42"/>
                  </a:lnTo>
                  <a:lnTo>
                    <a:pt x="132" y="40"/>
                  </a:lnTo>
                  <a:lnTo>
                    <a:pt x="127" y="39"/>
                  </a:lnTo>
                  <a:lnTo>
                    <a:pt x="121" y="39"/>
                  </a:lnTo>
                  <a:lnTo>
                    <a:pt x="115" y="39"/>
                  </a:lnTo>
                  <a:lnTo>
                    <a:pt x="108" y="39"/>
                  </a:lnTo>
                  <a:lnTo>
                    <a:pt x="101" y="40"/>
                  </a:lnTo>
                  <a:lnTo>
                    <a:pt x="95" y="42"/>
                  </a:lnTo>
                  <a:lnTo>
                    <a:pt x="89" y="44"/>
                  </a:lnTo>
                  <a:lnTo>
                    <a:pt x="84" y="47"/>
                  </a:lnTo>
                  <a:lnTo>
                    <a:pt x="78" y="50"/>
                  </a:lnTo>
                  <a:lnTo>
                    <a:pt x="73" y="54"/>
                  </a:lnTo>
                  <a:lnTo>
                    <a:pt x="68" y="58"/>
                  </a:lnTo>
                  <a:lnTo>
                    <a:pt x="64" y="63"/>
                  </a:lnTo>
                  <a:lnTo>
                    <a:pt x="60" y="68"/>
                  </a:lnTo>
                  <a:lnTo>
                    <a:pt x="56" y="73"/>
                  </a:lnTo>
                  <a:lnTo>
                    <a:pt x="52" y="79"/>
                  </a:lnTo>
                  <a:lnTo>
                    <a:pt x="46" y="91"/>
                  </a:lnTo>
                  <a:lnTo>
                    <a:pt x="43" y="97"/>
                  </a:lnTo>
                  <a:lnTo>
                    <a:pt x="40" y="103"/>
                  </a:lnTo>
                  <a:lnTo>
                    <a:pt x="38" y="110"/>
                  </a:lnTo>
                  <a:lnTo>
                    <a:pt x="36" y="116"/>
                  </a:lnTo>
                  <a:lnTo>
                    <a:pt x="33" y="129"/>
                  </a:lnTo>
                  <a:lnTo>
                    <a:pt x="32" y="142"/>
                  </a:lnTo>
                  <a:lnTo>
                    <a:pt x="31" y="148"/>
                  </a:lnTo>
                  <a:lnTo>
                    <a:pt x="31" y="154"/>
                  </a:lnTo>
                  <a:lnTo>
                    <a:pt x="31" y="161"/>
                  </a:lnTo>
                  <a:lnTo>
                    <a:pt x="32" y="167"/>
                  </a:lnTo>
                  <a:lnTo>
                    <a:pt x="33" y="173"/>
                  </a:lnTo>
                  <a:lnTo>
                    <a:pt x="34" y="178"/>
                  </a:lnTo>
                  <a:lnTo>
                    <a:pt x="36" y="183"/>
                  </a:lnTo>
                  <a:lnTo>
                    <a:pt x="39" y="188"/>
                  </a:lnTo>
                  <a:lnTo>
                    <a:pt x="41" y="192"/>
                  </a:lnTo>
                  <a:lnTo>
                    <a:pt x="44" y="196"/>
                  </a:lnTo>
                  <a:lnTo>
                    <a:pt x="48" y="199"/>
                  </a:lnTo>
                  <a:lnTo>
                    <a:pt x="51" y="202"/>
                  </a:lnTo>
                  <a:lnTo>
                    <a:pt x="55" y="205"/>
                  </a:lnTo>
                  <a:lnTo>
                    <a:pt x="60" y="207"/>
                  </a:lnTo>
                  <a:lnTo>
                    <a:pt x="65" y="208"/>
                  </a:lnTo>
                  <a:lnTo>
                    <a:pt x="70" y="209"/>
                  </a:lnTo>
                  <a:lnTo>
                    <a:pt x="75" y="210"/>
                  </a:lnTo>
                  <a:lnTo>
                    <a:pt x="81" y="210"/>
                  </a:lnTo>
                  <a:lnTo>
                    <a:pt x="87" y="210"/>
                  </a:lnTo>
                  <a:lnTo>
                    <a:pt x="93" y="210"/>
                  </a:lnTo>
                  <a:lnTo>
                    <a:pt x="98" y="209"/>
                  </a:lnTo>
                  <a:lnTo>
                    <a:pt x="103" y="207"/>
                  </a:lnTo>
                  <a:lnTo>
                    <a:pt x="112" y="204"/>
                  </a:lnTo>
                  <a:lnTo>
                    <a:pt x="120" y="201"/>
                  </a:lnTo>
                  <a:lnTo>
                    <a:pt x="131" y="194"/>
                  </a:lnTo>
                  <a:lnTo>
                    <a:pt x="135" y="192"/>
                  </a:lnTo>
                  <a:lnTo>
                    <a:pt x="138" y="191"/>
                  </a:lnTo>
                  <a:lnTo>
                    <a:pt x="140" y="192"/>
                  </a:lnTo>
                  <a:lnTo>
                    <a:pt x="141" y="193"/>
                  </a:lnTo>
                  <a:lnTo>
                    <a:pt x="142" y="194"/>
                  </a:lnTo>
                  <a:lnTo>
                    <a:pt x="142" y="197"/>
                  </a:lnTo>
                  <a:lnTo>
                    <a:pt x="141" y="199"/>
                  </a:lnTo>
                  <a:lnTo>
                    <a:pt x="141" y="203"/>
                  </a:lnTo>
                  <a:lnTo>
                    <a:pt x="140" y="207"/>
                  </a:lnTo>
                  <a:lnTo>
                    <a:pt x="139" y="211"/>
                  </a:lnTo>
                  <a:lnTo>
                    <a:pt x="138" y="214"/>
                  </a:lnTo>
                  <a:lnTo>
                    <a:pt x="137" y="216"/>
                  </a:lnTo>
                  <a:lnTo>
                    <a:pt x="135" y="217"/>
                  </a:lnTo>
                  <a:lnTo>
                    <a:pt x="132" y="220"/>
                  </a:lnTo>
                  <a:lnTo>
                    <a:pt x="128" y="222"/>
                  </a:lnTo>
                  <a:lnTo>
                    <a:pt x="121" y="226"/>
                  </a:lnTo>
                  <a:lnTo>
                    <a:pt x="114" y="229"/>
                  </a:lnTo>
                  <a:lnTo>
                    <a:pt x="105" y="231"/>
                  </a:lnTo>
                  <a:lnTo>
                    <a:pt x="96" y="234"/>
                  </a:lnTo>
                  <a:lnTo>
                    <a:pt x="91" y="235"/>
                  </a:lnTo>
                  <a:lnTo>
                    <a:pt x="85" y="235"/>
                  </a:lnTo>
                  <a:lnTo>
                    <a:pt x="74" y="236"/>
                  </a:lnTo>
                  <a:lnTo>
                    <a:pt x="66" y="235"/>
                  </a:lnTo>
                  <a:lnTo>
                    <a:pt x="58" y="235"/>
                  </a:lnTo>
                  <a:lnTo>
                    <a:pt x="50" y="233"/>
                  </a:lnTo>
                  <a:lnTo>
                    <a:pt x="43" y="231"/>
                  </a:lnTo>
                  <a:lnTo>
                    <a:pt x="37" y="228"/>
                  </a:lnTo>
                  <a:lnTo>
                    <a:pt x="31" y="224"/>
                  </a:lnTo>
                  <a:lnTo>
                    <a:pt x="25" y="220"/>
                  </a:lnTo>
                  <a:lnTo>
                    <a:pt x="20" y="216"/>
                  </a:lnTo>
                  <a:lnTo>
                    <a:pt x="15" y="210"/>
                  </a:lnTo>
                  <a:lnTo>
                    <a:pt x="11" y="204"/>
                  </a:lnTo>
                  <a:lnTo>
                    <a:pt x="8" y="198"/>
                  </a:lnTo>
                  <a:lnTo>
                    <a:pt x="5" y="191"/>
                  </a:lnTo>
                  <a:lnTo>
                    <a:pt x="4" y="187"/>
                  </a:lnTo>
                  <a:lnTo>
                    <a:pt x="3" y="183"/>
                  </a:lnTo>
                  <a:lnTo>
                    <a:pt x="1" y="175"/>
                  </a:lnTo>
                  <a:lnTo>
                    <a:pt x="0" y="166"/>
                  </a:lnTo>
                  <a:lnTo>
                    <a:pt x="0" y="157"/>
                  </a:lnTo>
                  <a:lnTo>
                    <a:pt x="1" y="141"/>
                  </a:lnTo>
                  <a:lnTo>
                    <a:pt x="2" y="132"/>
                  </a:lnTo>
                  <a:lnTo>
                    <a:pt x="3" y="124"/>
                  </a:lnTo>
                  <a:lnTo>
                    <a:pt x="5" y="116"/>
                  </a:lnTo>
                  <a:lnTo>
                    <a:pt x="7" y="107"/>
                  </a:lnTo>
                  <a:lnTo>
                    <a:pt x="10" y="99"/>
                  </a:lnTo>
                  <a:lnTo>
                    <a:pt x="13" y="91"/>
                  </a:lnTo>
                  <a:lnTo>
                    <a:pt x="20" y="76"/>
                  </a:lnTo>
                  <a:lnTo>
                    <a:pt x="25" y="68"/>
                  </a:lnTo>
                  <a:lnTo>
                    <a:pt x="29" y="61"/>
                  </a:lnTo>
                  <a:lnTo>
                    <a:pt x="34" y="54"/>
                  </a:lnTo>
                  <a:lnTo>
                    <a:pt x="40" y="48"/>
                  </a:lnTo>
                  <a:lnTo>
                    <a:pt x="46" y="42"/>
                  </a:lnTo>
                  <a:lnTo>
                    <a:pt x="52" y="36"/>
                  </a:lnTo>
                  <a:lnTo>
                    <a:pt x="59" y="31"/>
                  </a:lnTo>
                  <a:lnTo>
                    <a:pt x="66" y="27"/>
                  </a:lnTo>
                  <a:lnTo>
                    <a:pt x="73" y="23"/>
                  </a:lnTo>
                  <a:lnTo>
                    <a:pt x="81" y="20"/>
                  </a:lnTo>
                  <a:lnTo>
                    <a:pt x="90" y="17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7" y="13"/>
                  </a:lnTo>
                  <a:lnTo>
                    <a:pt x="129" y="14"/>
                  </a:lnTo>
                  <a:lnTo>
                    <a:pt x="140" y="16"/>
                  </a:lnTo>
                  <a:lnTo>
                    <a:pt x="150" y="19"/>
                  </a:lnTo>
                  <a:lnTo>
                    <a:pt x="158" y="23"/>
                  </a:lnTo>
                  <a:lnTo>
                    <a:pt x="165" y="27"/>
                  </a:lnTo>
                  <a:lnTo>
                    <a:pt x="169" y="31"/>
                  </a:lnTo>
                  <a:lnTo>
                    <a:pt x="171" y="32"/>
                  </a:lnTo>
                  <a:lnTo>
                    <a:pt x="172" y="34"/>
                  </a:lnTo>
                  <a:lnTo>
                    <a:pt x="172" y="38"/>
                  </a:lnTo>
                  <a:close/>
                  <a:moveTo>
                    <a:pt x="391" y="229"/>
                  </a:moveTo>
                  <a:lnTo>
                    <a:pt x="390" y="230"/>
                  </a:lnTo>
                  <a:lnTo>
                    <a:pt x="390" y="231"/>
                  </a:lnTo>
                  <a:lnTo>
                    <a:pt x="389" y="232"/>
                  </a:lnTo>
                  <a:lnTo>
                    <a:pt x="387" y="233"/>
                  </a:lnTo>
                  <a:lnTo>
                    <a:pt x="383" y="234"/>
                  </a:lnTo>
                  <a:lnTo>
                    <a:pt x="376" y="234"/>
                  </a:lnTo>
                  <a:lnTo>
                    <a:pt x="369" y="234"/>
                  </a:lnTo>
                  <a:lnTo>
                    <a:pt x="365" y="233"/>
                  </a:lnTo>
                  <a:lnTo>
                    <a:pt x="363" y="231"/>
                  </a:lnTo>
                  <a:lnTo>
                    <a:pt x="363" y="230"/>
                  </a:lnTo>
                  <a:lnTo>
                    <a:pt x="363" y="229"/>
                  </a:lnTo>
                  <a:lnTo>
                    <a:pt x="382" y="136"/>
                  </a:lnTo>
                  <a:lnTo>
                    <a:pt x="383" y="126"/>
                  </a:lnTo>
                  <a:lnTo>
                    <a:pt x="383" y="122"/>
                  </a:lnTo>
                  <a:lnTo>
                    <a:pt x="384" y="118"/>
                  </a:lnTo>
                  <a:lnTo>
                    <a:pt x="383" y="113"/>
                  </a:lnTo>
                  <a:lnTo>
                    <a:pt x="383" y="108"/>
                  </a:lnTo>
                  <a:lnTo>
                    <a:pt x="381" y="104"/>
                  </a:lnTo>
                  <a:lnTo>
                    <a:pt x="380" y="101"/>
                  </a:lnTo>
                  <a:lnTo>
                    <a:pt x="377" y="98"/>
                  </a:lnTo>
                  <a:lnTo>
                    <a:pt x="374" y="96"/>
                  </a:lnTo>
                  <a:lnTo>
                    <a:pt x="370" y="95"/>
                  </a:lnTo>
                  <a:lnTo>
                    <a:pt x="365" y="94"/>
                  </a:lnTo>
                  <a:lnTo>
                    <a:pt x="361" y="95"/>
                  </a:lnTo>
                  <a:lnTo>
                    <a:pt x="357" y="96"/>
                  </a:lnTo>
                  <a:lnTo>
                    <a:pt x="352" y="97"/>
                  </a:lnTo>
                  <a:lnTo>
                    <a:pt x="348" y="99"/>
                  </a:lnTo>
                  <a:lnTo>
                    <a:pt x="343" y="102"/>
                  </a:lnTo>
                  <a:lnTo>
                    <a:pt x="339" y="105"/>
                  </a:lnTo>
                  <a:lnTo>
                    <a:pt x="335" y="109"/>
                  </a:lnTo>
                  <a:lnTo>
                    <a:pt x="331" y="113"/>
                  </a:lnTo>
                  <a:lnTo>
                    <a:pt x="327" y="118"/>
                  </a:lnTo>
                  <a:lnTo>
                    <a:pt x="323" y="123"/>
                  </a:lnTo>
                  <a:lnTo>
                    <a:pt x="320" y="129"/>
                  </a:lnTo>
                  <a:lnTo>
                    <a:pt x="317" y="135"/>
                  </a:lnTo>
                  <a:lnTo>
                    <a:pt x="314" y="141"/>
                  </a:lnTo>
                  <a:lnTo>
                    <a:pt x="311" y="148"/>
                  </a:lnTo>
                  <a:lnTo>
                    <a:pt x="309" y="154"/>
                  </a:lnTo>
                  <a:lnTo>
                    <a:pt x="307" y="162"/>
                  </a:lnTo>
                  <a:lnTo>
                    <a:pt x="294" y="229"/>
                  </a:lnTo>
                  <a:lnTo>
                    <a:pt x="294" y="230"/>
                  </a:lnTo>
                  <a:lnTo>
                    <a:pt x="293" y="231"/>
                  </a:lnTo>
                  <a:lnTo>
                    <a:pt x="292" y="232"/>
                  </a:lnTo>
                  <a:lnTo>
                    <a:pt x="290" y="233"/>
                  </a:lnTo>
                  <a:lnTo>
                    <a:pt x="286" y="234"/>
                  </a:lnTo>
                  <a:lnTo>
                    <a:pt x="279" y="234"/>
                  </a:lnTo>
                  <a:lnTo>
                    <a:pt x="272" y="234"/>
                  </a:lnTo>
                  <a:lnTo>
                    <a:pt x="268" y="233"/>
                  </a:lnTo>
                  <a:lnTo>
                    <a:pt x="267" y="231"/>
                  </a:lnTo>
                  <a:lnTo>
                    <a:pt x="266" y="230"/>
                  </a:lnTo>
                  <a:lnTo>
                    <a:pt x="266" y="229"/>
                  </a:lnTo>
                  <a:lnTo>
                    <a:pt x="285" y="136"/>
                  </a:lnTo>
                  <a:lnTo>
                    <a:pt x="286" y="126"/>
                  </a:lnTo>
                  <a:lnTo>
                    <a:pt x="287" y="117"/>
                  </a:lnTo>
                  <a:lnTo>
                    <a:pt x="287" y="112"/>
                  </a:lnTo>
                  <a:lnTo>
                    <a:pt x="286" y="108"/>
                  </a:lnTo>
                  <a:lnTo>
                    <a:pt x="285" y="104"/>
                  </a:lnTo>
                  <a:lnTo>
                    <a:pt x="283" y="100"/>
                  </a:lnTo>
                  <a:lnTo>
                    <a:pt x="280" y="98"/>
                  </a:lnTo>
                  <a:lnTo>
                    <a:pt x="277" y="96"/>
                  </a:lnTo>
                  <a:lnTo>
                    <a:pt x="273" y="95"/>
                  </a:lnTo>
                  <a:lnTo>
                    <a:pt x="268" y="94"/>
                  </a:lnTo>
                  <a:lnTo>
                    <a:pt x="264" y="95"/>
                  </a:lnTo>
                  <a:lnTo>
                    <a:pt x="260" y="96"/>
                  </a:lnTo>
                  <a:lnTo>
                    <a:pt x="255" y="97"/>
                  </a:lnTo>
                  <a:lnTo>
                    <a:pt x="251" y="99"/>
                  </a:lnTo>
                  <a:lnTo>
                    <a:pt x="242" y="105"/>
                  </a:lnTo>
                  <a:lnTo>
                    <a:pt x="238" y="109"/>
                  </a:lnTo>
                  <a:lnTo>
                    <a:pt x="234" y="113"/>
                  </a:lnTo>
                  <a:lnTo>
                    <a:pt x="230" y="118"/>
                  </a:lnTo>
                  <a:lnTo>
                    <a:pt x="226" y="123"/>
                  </a:lnTo>
                  <a:lnTo>
                    <a:pt x="220" y="135"/>
                  </a:lnTo>
                  <a:lnTo>
                    <a:pt x="217" y="141"/>
                  </a:lnTo>
                  <a:lnTo>
                    <a:pt x="214" y="148"/>
                  </a:lnTo>
                  <a:lnTo>
                    <a:pt x="212" y="154"/>
                  </a:lnTo>
                  <a:lnTo>
                    <a:pt x="211" y="162"/>
                  </a:lnTo>
                  <a:lnTo>
                    <a:pt x="197" y="229"/>
                  </a:lnTo>
                  <a:lnTo>
                    <a:pt x="197" y="230"/>
                  </a:lnTo>
                  <a:lnTo>
                    <a:pt x="196" y="231"/>
                  </a:lnTo>
                  <a:lnTo>
                    <a:pt x="195" y="232"/>
                  </a:lnTo>
                  <a:lnTo>
                    <a:pt x="194" y="233"/>
                  </a:lnTo>
                  <a:lnTo>
                    <a:pt x="189" y="234"/>
                  </a:lnTo>
                  <a:lnTo>
                    <a:pt x="182" y="234"/>
                  </a:lnTo>
                  <a:lnTo>
                    <a:pt x="176" y="234"/>
                  </a:lnTo>
                  <a:lnTo>
                    <a:pt x="172" y="233"/>
                  </a:lnTo>
                  <a:lnTo>
                    <a:pt x="170" y="231"/>
                  </a:lnTo>
                  <a:lnTo>
                    <a:pt x="170" y="229"/>
                  </a:lnTo>
                  <a:lnTo>
                    <a:pt x="200" y="78"/>
                  </a:lnTo>
                  <a:lnTo>
                    <a:pt x="200" y="77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7" y="73"/>
                  </a:lnTo>
                  <a:lnTo>
                    <a:pt x="213" y="73"/>
                  </a:lnTo>
                  <a:lnTo>
                    <a:pt x="219" y="73"/>
                  </a:lnTo>
                  <a:lnTo>
                    <a:pt x="222" y="74"/>
                  </a:lnTo>
                  <a:lnTo>
                    <a:pt x="223" y="75"/>
                  </a:lnTo>
                  <a:lnTo>
                    <a:pt x="224" y="76"/>
                  </a:lnTo>
                  <a:lnTo>
                    <a:pt x="224" y="78"/>
                  </a:lnTo>
                  <a:lnTo>
                    <a:pt x="218" y="107"/>
                  </a:lnTo>
                  <a:lnTo>
                    <a:pt x="220" y="104"/>
                  </a:lnTo>
                  <a:lnTo>
                    <a:pt x="222" y="101"/>
                  </a:lnTo>
                  <a:lnTo>
                    <a:pt x="227" y="95"/>
                  </a:lnTo>
                  <a:lnTo>
                    <a:pt x="230" y="92"/>
                  </a:lnTo>
                  <a:lnTo>
                    <a:pt x="233" y="89"/>
                  </a:lnTo>
                  <a:lnTo>
                    <a:pt x="240" y="83"/>
                  </a:lnTo>
                  <a:lnTo>
                    <a:pt x="248" y="78"/>
                  </a:lnTo>
                  <a:lnTo>
                    <a:pt x="257" y="74"/>
                  </a:lnTo>
                  <a:lnTo>
                    <a:pt x="262" y="72"/>
                  </a:lnTo>
                  <a:lnTo>
                    <a:pt x="266" y="71"/>
                  </a:lnTo>
                  <a:lnTo>
                    <a:pt x="271" y="71"/>
                  </a:lnTo>
                  <a:lnTo>
                    <a:pt x="276" y="70"/>
                  </a:lnTo>
                  <a:lnTo>
                    <a:pt x="281" y="71"/>
                  </a:lnTo>
                  <a:lnTo>
                    <a:pt x="285" y="71"/>
                  </a:lnTo>
                  <a:lnTo>
                    <a:pt x="293" y="73"/>
                  </a:lnTo>
                  <a:lnTo>
                    <a:pt x="300" y="77"/>
                  </a:lnTo>
                  <a:lnTo>
                    <a:pt x="302" y="79"/>
                  </a:lnTo>
                  <a:lnTo>
                    <a:pt x="305" y="81"/>
                  </a:lnTo>
                  <a:lnTo>
                    <a:pt x="307" y="83"/>
                  </a:lnTo>
                  <a:lnTo>
                    <a:pt x="309" y="86"/>
                  </a:lnTo>
                  <a:lnTo>
                    <a:pt x="310" y="89"/>
                  </a:lnTo>
                  <a:lnTo>
                    <a:pt x="312" y="92"/>
                  </a:lnTo>
                  <a:lnTo>
                    <a:pt x="313" y="99"/>
                  </a:lnTo>
                  <a:lnTo>
                    <a:pt x="314" y="107"/>
                  </a:lnTo>
                  <a:lnTo>
                    <a:pt x="318" y="101"/>
                  </a:lnTo>
                  <a:lnTo>
                    <a:pt x="324" y="94"/>
                  </a:lnTo>
                  <a:lnTo>
                    <a:pt x="327" y="91"/>
                  </a:lnTo>
                  <a:lnTo>
                    <a:pt x="330" y="88"/>
                  </a:lnTo>
                  <a:lnTo>
                    <a:pt x="337" y="83"/>
                  </a:lnTo>
                  <a:lnTo>
                    <a:pt x="345" y="78"/>
                  </a:lnTo>
                  <a:lnTo>
                    <a:pt x="354" y="74"/>
                  </a:lnTo>
                  <a:lnTo>
                    <a:pt x="358" y="72"/>
                  </a:lnTo>
                  <a:lnTo>
                    <a:pt x="363" y="71"/>
                  </a:lnTo>
                  <a:lnTo>
                    <a:pt x="368" y="71"/>
                  </a:lnTo>
                  <a:lnTo>
                    <a:pt x="372" y="70"/>
                  </a:lnTo>
                  <a:lnTo>
                    <a:pt x="378" y="71"/>
                  </a:lnTo>
                  <a:lnTo>
                    <a:pt x="383" y="71"/>
                  </a:lnTo>
                  <a:lnTo>
                    <a:pt x="387" y="72"/>
                  </a:lnTo>
                  <a:lnTo>
                    <a:pt x="391" y="74"/>
                  </a:lnTo>
                  <a:lnTo>
                    <a:pt x="395" y="75"/>
                  </a:lnTo>
                  <a:lnTo>
                    <a:pt x="398" y="77"/>
                  </a:lnTo>
                  <a:lnTo>
                    <a:pt x="401" y="80"/>
                  </a:lnTo>
                  <a:lnTo>
                    <a:pt x="403" y="82"/>
                  </a:lnTo>
                  <a:lnTo>
                    <a:pt x="406" y="85"/>
                  </a:lnTo>
                  <a:lnTo>
                    <a:pt x="407" y="88"/>
                  </a:lnTo>
                  <a:lnTo>
                    <a:pt x="410" y="95"/>
                  </a:lnTo>
                  <a:lnTo>
                    <a:pt x="411" y="99"/>
                  </a:lnTo>
                  <a:lnTo>
                    <a:pt x="412" y="103"/>
                  </a:lnTo>
                  <a:lnTo>
                    <a:pt x="412" y="111"/>
                  </a:lnTo>
                  <a:lnTo>
                    <a:pt x="412" y="117"/>
                  </a:lnTo>
                  <a:lnTo>
                    <a:pt x="411" y="123"/>
                  </a:lnTo>
                  <a:lnTo>
                    <a:pt x="410" y="135"/>
                  </a:lnTo>
                  <a:lnTo>
                    <a:pt x="391" y="229"/>
                  </a:lnTo>
                  <a:close/>
                  <a:moveTo>
                    <a:pt x="564" y="127"/>
                  </a:moveTo>
                  <a:lnTo>
                    <a:pt x="564" y="120"/>
                  </a:lnTo>
                  <a:lnTo>
                    <a:pt x="563" y="114"/>
                  </a:lnTo>
                  <a:lnTo>
                    <a:pt x="561" y="108"/>
                  </a:lnTo>
                  <a:lnTo>
                    <a:pt x="559" y="103"/>
                  </a:lnTo>
                  <a:lnTo>
                    <a:pt x="557" y="101"/>
                  </a:lnTo>
                  <a:lnTo>
                    <a:pt x="556" y="99"/>
                  </a:lnTo>
                  <a:lnTo>
                    <a:pt x="551" y="97"/>
                  </a:lnTo>
                  <a:lnTo>
                    <a:pt x="547" y="95"/>
                  </a:lnTo>
                  <a:lnTo>
                    <a:pt x="544" y="94"/>
                  </a:lnTo>
                  <a:lnTo>
                    <a:pt x="541" y="94"/>
                  </a:lnTo>
                  <a:lnTo>
                    <a:pt x="536" y="95"/>
                  </a:lnTo>
                  <a:lnTo>
                    <a:pt x="531" y="96"/>
                  </a:lnTo>
                  <a:lnTo>
                    <a:pt x="527" y="97"/>
                  </a:lnTo>
                  <a:lnTo>
                    <a:pt x="522" y="99"/>
                  </a:lnTo>
                  <a:lnTo>
                    <a:pt x="517" y="102"/>
                  </a:lnTo>
                  <a:lnTo>
                    <a:pt x="513" y="105"/>
                  </a:lnTo>
                  <a:lnTo>
                    <a:pt x="509" y="109"/>
                  </a:lnTo>
                  <a:lnTo>
                    <a:pt x="505" y="113"/>
                  </a:lnTo>
                  <a:lnTo>
                    <a:pt x="501" y="118"/>
                  </a:lnTo>
                  <a:lnTo>
                    <a:pt x="497" y="123"/>
                  </a:lnTo>
                  <a:lnTo>
                    <a:pt x="494" y="129"/>
                  </a:lnTo>
                  <a:lnTo>
                    <a:pt x="490" y="135"/>
                  </a:lnTo>
                  <a:lnTo>
                    <a:pt x="487" y="141"/>
                  </a:lnTo>
                  <a:lnTo>
                    <a:pt x="485" y="148"/>
                  </a:lnTo>
                  <a:lnTo>
                    <a:pt x="483" y="155"/>
                  </a:lnTo>
                  <a:lnTo>
                    <a:pt x="481" y="162"/>
                  </a:lnTo>
                  <a:lnTo>
                    <a:pt x="476" y="189"/>
                  </a:lnTo>
                  <a:lnTo>
                    <a:pt x="480" y="195"/>
                  </a:lnTo>
                  <a:lnTo>
                    <a:pt x="484" y="200"/>
                  </a:lnTo>
                  <a:lnTo>
                    <a:pt x="488" y="204"/>
                  </a:lnTo>
                  <a:lnTo>
                    <a:pt x="493" y="207"/>
                  </a:lnTo>
                  <a:lnTo>
                    <a:pt x="497" y="209"/>
                  </a:lnTo>
                  <a:lnTo>
                    <a:pt x="502" y="211"/>
                  </a:lnTo>
                  <a:lnTo>
                    <a:pt x="507" y="212"/>
                  </a:lnTo>
                  <a:lnTo>
                    <a:pt x="513" y="213"/>
                  </a:lnTo>
                  <a:lnTo>
                    <a:pt x="517" y="212"/>
                  </a:lnTo>
                  <a:lnTo>
                    <a:pt x="522" y="212"/>
                  </a:lnTo>
                  <a:lnTo>
                    <a:pt x="525" y="210"/>
                  </a:lnTo>
                  <a:lnTo>
                    <a:pt x="529" y="208"/>
                  </a:lnTo>
                  <a:lnTo>
                    <a:pt x="533" y="206"/>
                  </a:lnTo>
                  <a:lnTo>
                    <a:pt x="536" y="204"/>
                  </a:lnTo>
                  <a:lnTo>
                    <a:pt x="539" y="201"/>
                  </a:lnTo>
                  <a:lnTo>
                    <a:pt x="542" y="197"/>
                  </a:lnTo>
                  <a:lnTo>
                    <a:pt x="547" y="190"/>
                  </a:lnTo>
                  <a:lnTo>
                    <a:pt x="552" y="181"/>
                  </a:lnTo>
                  <a:lnTo>
                    <a:pt x="556" y="172"/>
                  </a:lnTo>
                  <a:lnTo>
                    <a:pt x="557" y="168"/>
                  </a:lnTo>
                  <a:lnTo>
                    <a:pt x="559" y="163"/>
                  </a:lnTo>
                  <a:lnTo>
                    <a:pt x="561" y="153"/>
                  </a:lnTo>
                  <a:lnTo>
                    <a:pt x="563" y="144"/>
                  </a:lnTo>
                  <a:lnTo>
                    <a:pt x="564" y="135"/>
                  </a:lnTo>
                  <a:lnTo>
                    <a:pt x="564" y="127"/>
                  </a:lnTo>
                  <a:close/>
                  <a:moveTo>
                    <a:pt x="593" y="125"/>
                  </a:moveTo>
                  <a:lnTo>
                    <a:pt x="593" y="135"/>
                  </a:lnTo>
                  <a:lnTo>
                    <a:pt x="591" y="147"/>
                  </a:lnTo>
                  <a:lnTo>
                    <a:pt x="590" y="153"/>
                  </a:lnTo>
                  <a:lnTo>
                    <a:pt x="589" y="159"/>
                  </a:lnTo>
                  <a:lnTo>
                    <a:pt x="585" y="172"/>
                  </a:lnTo>
                  <a:lnTo>
                    <a:pt x="583" y="178"/>
                  </a:lnTo>
                  <a:lnTo>
                    <a:pt x="581" y="184"/>
                  </a:lnTo>
                  <a:lnTo>
                    <a:pt x="575" y="196"/>
                  </a:lnTo>
                  <a:lnTo>
                    <a:pt x="572" y="201"/>
                  </a:lnTo>
                  <a:lnTo>
                    <a:pt x="568" y="207"/>
                  </a:lnTo>
                  <a:lnTo>
                    <a:pt x="564" y="212"/>
                  </a:lnTo>
                  <a:lnTo>
                    <a:pt x="560" y="216"/>
                  </a:lnTo>
                  <a:lnTo>
                    <a:pt x="555" y="221"/>
                  </a:lnTo>
                  <a:lnTo>
                    <a:pt x="550" y="224"/>
                  </a:lnTo>
                  <a:lnTo>
                    <a:pt x="545" y="228"/>
                  </a:lnTo>
                  <a:lnTo>
                    <a:pt x="539" y="231"/>
                  </a:lnTo>
                  <a:lnTo>
                    <a:pt x="533" y="233"/>
                  </a:lnTo>
                  <a:lnTo>
                    <a:pt x="527" y="235"/>
                  </a:lnTo>
                  <a:lnTo>
                    <a:pt x="520" y="236"/>
                  </a:lnTo>
                  <a:lnTo>
                    <a:pt x="513" y="236"/>
                  </a:lnTo>
                  <a:lnTo>
                    <a:pt x="506" y="236"/>
                  </a:lnTo>
                  <a:lnTo>
                    <a:pt x="499" y="235"/>
                  </a:lnTo>
                  <a:lnTo>
                    <a:pt x="493" y="233"/>
                  </a:lnTo>
                  <a:lnTo>
                    <a:pt x="488" y="231"/>
                  </a:lnTo>
                  <a:lnTo>
                    <a:pt x="485" y="229"/>
                  </a:lnTo>
                  <a:lnTo>
                    <a:pt x="483" y="228"/>
                  </a:lnTo>
                  <a:lnTo>
                    <a:pt x="478" y="224"/>
                  </a:lnTo>
                  <a:lnTo>
                    <a:pt x="474" y="221"/>
                  </a:lnTo>
                  <a:lnTo>
                    <a:pt x="470" y="216"/>
                  </a:lnTo>
                  <a:lnTo>
                    <a:pt x="456" y="289"/>
                  </a:lnTo>
                  <a:lnTo>
                    <a:pt x="455" y="291"/>
                  </a:lnTo>
                  <a:lnTo>
                    <a:pt x="454" y="292"/>
                  </a:lnTo>
                  <a:lnTo>
                    <a:pt x="452" y="293"/>
                  </a:lnTo>
                  <a:lnTo>
                    <a:pt x="448" y="294"/>
                  </a:lnTo>
                  <a:lnTo>
                    <a:pt x="441" y="294"/>
                  </a:lnTo>
                  <a:lnTo>
                    <a:pt x="434" y="294"/>
                  </a:lnTo>
                  <a:lnTo>
                    <a:pt x="430" y="293"/>
                  </a:lnTo>
                  <a:lnTo>
                    <a:pt x="429" y="292"/>
                  </a:lnTo>
                  <a:lnTo>
                    <a:pt x="428" y="291"/>
                  </a:lnTo>
                  <a:lnTo>
                    <a:pt x="428" y="289"/>
                  </a:lnTo>
                  <a:lnTo>
                    <a:pt x="471" y="78"/>
                  </a:lnTo>
                  <a:lnTo>
                    <a:pt x="471" y="77"/>
                  </a:lnTo>
                  <a:lnTo>
                    <a:pt x="472" y="76"/>
                  </a:lnTo>
                  <a:lnTo>
                    <a:pt x="473" y="75"/>
                  </a:lnTo>
                  <a:lnTo>
                    <a:pt x="474" y="74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84" y="73"/>
                  </a:lnTo>
                  <a:lnTo>
                    <a:pt x="490" y="73"/>
                  </a:lnTo>
                  <a:lnTo>
                    <a:pt x="493" y="74"/>
                  </a:lnTo>
                  <a:lnTo>
                    <a:pt x="495" y="76"/>
                  </a:lnTo>
                  <a:lnTo>
                    <a:pt x="495" y="78"/>
                  </a:lnTo>
                  <a:lnTo>
                    <a:pt x="489" y="107"/>
                  </a:lnTo>
                  <a:lnTo>
                    <a:pt x="491" y="104"/>
                  </a:lnTo>
                  <a:lnTo>
                    <a:pt x="493" y="101"/>
                  </a:lnTo>
                  <a:lnTo>
                    <a:pt x="497" y="95"/>
                  </a:lnTo>
                  <a:lnTo>
                    <a:pt x="504" y="89"/>
                  </a:lnTo>
                  <a:lnTo>
                    <a:pt x="511" y="83"/>
                  </a:lnTo>
                  <a:lnTo>
                    <a:pt x="519" y="78"/>
                  </a:lnTo>
                  <a:lnTo>
                    <a:pt x="528" y="74"/>
                  </a:lnTo>
                  <a:lnTo>
                    <a:pt x="533" y="72"/>
                  </a:lnTo>
                  <a:lnTo>
                    <a:pt x="538" y="71"/>
                  </a:lnTo>
                  <a:lnTo>
                    <a:pt x="543" y="71"/>
                  </a:lnTo>
                  <a:lnTo>
                    <a:pt x="548" y="70"/>
                  </a:lnTo>
                  <a:lnTo>
                    <a:pt x="554" y="71"/>
                  </a:lnTo>
                  <a:lnTo>
                    <a:pt x="559" y="72"/>
                  </a:lnTo>
                  <a:lnTo>
                    <a:pt x="564" y="73"/>
                  </a:lnTo>
                  <a:lnTo>
                    <a:pt x="569" y="75"/>
                  </a:lnTo>
                  <a:lnTo>
                    <a:pt x="573" y="77"/>
                  </a:lnTo>
                  <a:lnTo>
                    <a:pt x="577" y="80"/>
                  </a:lnTo>
                  <a:lnTo>
                    <a:pt x="580" y="83"/>
                  </a:lnTo>
                  <a:lnTo>
                    <a:pt x="583" y="87"/>
                  </a:lnTo>
                  <a:lnTo>
                    <a:pt x="585" y="90"/>
                  </a:lnTo>
                  <a:lnTo>
                    <a:pt x="588" y="94"/>
                  </a:lnTo>
                  <a:lnTo>
                    <a:pt x="589" y="99"/>
                  </a:lnTo>
                  <a:lnTo>
                    <a:pt x="591" y="104"/>
                  </a:lnTo>
                  <a:lnTo>
                    <a:pt x="592" y="109"/>
                  </a:lnTo>
                  <a:lnTo>
                    <a:pt x="592" y="114"/>
                  </a:lnTo>
                  <a:lnTo>
                    <a:pt x="593" y="120"/>
                  </a:lnTo>
                  <a:lnTo>
                    <a:pt x="593" y="125"/>
                  </a:lnTo>
                  <a:close/>
                  <a:moveTo>
                    <a:pt x="740" y="130"/>
                  </a:moveTo>
                  <a:lnTo>
                    <a:pt x="740" y="122"/>
                  </a:lnTo>
                  <a:lnTo>
                    <a:pt x="739" y="115"/>
                  </a:lnTo>
                  <a:lnTo>
                    <a:pt x="738" y="111"/>
                  </a:lnTo>
                  <a:lnTo>
                    <a:pt x="736" y="108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99"/>
                  </a:lnTo>
                  <a:lnTo>
                    <a:pt x="725" y="98"/>
                  </a:lnTo>
                  <a:lnTo>
                    <a:pt x="722" y="96"/>
                  </a:lnTo>
                  <a:lnTo>
                    <a:pt x="715" y="94"/>
                  </a:lnTo>
                  <a:lnTo>
                    <a:pt x="711" y="94"/>
                  </a:lnTo>
                  <a:lnTo>
                    <a:pt x="705" y="94"/>
                  </a:lnTo>
                  <a:lnTo>
                    <a:pt x="700" y="94"/>
                  </a:lnTo>
                  <a:lnTo>
                    <a:pt x="696" y="95"/>
                  </a:lnTo>
                  <a:lnTo>
                    <a:pt x="691" y="96"/>
                  </a:lnTo>
                  <a:lnTo>
                    <a:pt x="687" y="97"/>
                  </a:lnTo>
                  <a:lnTo>
                    <a:pt x="683" y="99"/>
                  </a:lnTo>
                  <a:lnTo>
                    <a:pt x="679" y="101"/>
                  </a:lnTo>
                  <a:lnTo>
                    <a:pt x="676" y="104"/>
                  </a:lnTo>
                  <a:lnTo>
                    <a:pt x="672" y="107"/>
                  </a:lnTo>
                  <a:lnTo>
                    <a:pt x="669" y="110"/>
                  </a:lnTo>
                  <a:lnTo>
                    <a:pt x="666" y="114"/>
                  </a:lnTo>
                  <a:lnTo>
                    <a:pt x="661" y="121"/>
                  </a:lnTo>
                  <a:lnTo>
                    <a:pt x="657" y="130"/>
                  </a:lnTo>
                  <a:lnTo>
                    <a:pt x="653" y="139"/>
                  </a:lnTo>
                  <a:lnTo>
                    <a:pt x="650" y="148"/>
                  </a:lnTo>
                  <a:lnTo>
                    <a:pt x="648" y="158"/>
                  </a:lnTo>
                  <a:lnTo>
                    <a:pt x="647" y="168"/>
                  </a:lnTo>
                  <a:lnTo>
                    <a:pt x="647" y="177"/>
                  </a:lnTo>
                  <a:lnTo>
                    <a:pt x="647" y="185"/>
                  </a:lnTo>
                  <a:lnTo>
                    <a:pt x="648" y="189"/>
                  </a:lnTo>
                  <a:lnTo>
                    <a:pt x="649" y="192"/>
                  </a:lnTo>
                  <a:lnTo>
                    <a:pt x="650" y="195"/>
                  </a:lnTo>
                  <a:lnTo>
                    <a:pt x="651" y="198"/>
                  </a:lnTo>
                  <a:lnTo>
                    <a:pt x="655" y="204"/>
                  </a:lnTo>
                  <a:lnTo>
                    <a:pt x="657" y="206"/>
                  </a:lnTo>
                  <a:lnTo>
                    <a:pt x="659" y="208"/>
                  </a:lnTo>
                  <a:lnTo>
                    <a:pt x="662" y="209"/>
                  </a:lnTo>
                  <a:lnTo>
                    <a:pt x="665" y="211"/>
                  </a:lnTo>
                  <a:lnTo>
                    <a:pt x="673" y="213"/>
                  </a:lnTo>
                  <a:lnTo>
                    <a:pt x="677" y="213"/>
                  </a:lnTo>
                  <a:lnTo>
                    <a:pt x="681" y="213"/>
                  </a:lnTo>
                  <a:lnTo>
                    <a:pt x="686" y="213"/>
                  </a:lnTo>
                  <a:lnTo>
                    <a:pt x="691" y="212"/>
                  </a:lnTo>
                  <a:lnTo>
                    <a:pt x="695" y="211"/>
                  </a:lnTo>
                  <a:lnTo>
                    <a:pt x="700" y="210"/>
                  </a:lnTo>
                  <a:lnTo>
                    <a:pt x="704" y="208"/>
                  </a:lnTo>
                  <a:lnTo>
                    <a:pt x="707" y="205"/>
                  </a:lnTo>
                  <a:lnTo>
                    <a:pt x="712" y="203"/>
                  </a:lnTo>
                  <a:lnTo>
                    <a:pt x="715" y="200"/>
                  </a:lnTo>
                  <a:lnTo>
                    <a:pt x="718" y="197"/>
                  </a:lnTo>
                  <a:lnTo>
                    <a:pt x="721" y="193"/>
                  </a:lnTo>
                  <a:lnTo>
                    <a:pt x="726" y="185"/>
                  </a:lnTo>
                  <a:lnTo>
                    <a:pt x="731" y="177"/>
                  </a:lnTo>
                  <a:lnTo>
                    <a:pt x="734" y="168"/>
                  </a:lnTo>
                  <a:lnTo>
                    <a:pt x="737" y="158"/>
                  </a:lnTo>
                  <a:lnTo>
                    <a:pt x="739" y="149"/>
                  </a:lnTo>
                  <a:lnTo>
                    <a:pt x="740" y="139"/>
                  </a:lnTo>
                  <a:lnTo>
                    <a:pt x="740" y="130"/>
                  </a:lnTo>
                  <a:close/>
                  <a:moveTo>
                    <a:pt x="770" y="128"/>
                  </a:moveTo>
                  <a:lnTo>
                    <a:pt x="769" y="141"/>
                  </a:lnTo>
                  <a:lnTo>
                    <a:pt x="767" y="153"/>
                  </a:lnTo>
                  <a:lnTo>
                    <a:pt x="764" y="166"/>
                  </a:lnTo>
                  <a:lnTo>
                    <a:pt x="762" y="172"/>
                  </a:lnTo>
                  <a:lnTo>
                    <a:pt x="760" y="178"/>
                  </a:lnTo>
                  <a:lnTo>
                    <a:pt x="758" y="184"/>
                  </a:lnTo>
                  <a:lnTo>
                    <a:pt x="755" y="190"/>
                  </a:lnTo>
                  <a:lnTo>
                    <a:pt x="752" y="195"/>
                  </a:lnTo>
                  <a:lnTo>
                    <a:pt x="748" y="201"/>
                  </a:lnTo>
                  <a:lnTo>
                    <a:pt x="744" y="206"/>
                  </a:lnTo>
                  <a:lnTo>
                    <a:pt x="740" y="211"/>
                  </a:lnTo>
                  <a:lnTo>
                    <a:pt x="735" y="215"/>
                  </a:lnTo>
                  <a:lnTo>
                    <a:pt x="731" y="219"/>
                  </a:lnTo>
                  <a:lnTo>
                    <a:pt x="726" y="223"/>
                  </a:lnTo>
                  <a:lnTo>
                    <a:pt x="720" y="226"/>
                  </a:lnTo>
                  <a:lnTo>
                    <a:pt x="714" y="229"/>
                  </a:lnTo>
                  <a:lnTo>
                    <a:pt x="707" y="232"/>
                  </a:lnTo>
                  <a:lnTo>
                    <a:pt x="701" y="234"/>
                  </a:lnTo>
                  <a:lnTo>
                    <a:pt x="694" y="235"/>
                  </a:lnTo>
                  <a:lnTo>
                    <a:pt x="686" y="236"/>
                  </a:lnTo>
                  <a:lnTo>
                    <a:pt x="679" y="236"/>
                  </a:lnTo>
                  <a:lnTo>
                    <a:pt x="671" y="236"/>
                  </a:lnTo>
                  <a:lnTo>
                    <a:pt x="664" y="235"/>
                  </a:lnTo>
                  <a:lnTo>
                    <a:pt x="657" y="234"/>
                  </a:lnTo>
                  <a:lnTo>
                    <a:pt x="651" y="232"/>
                  </a:lnTo>
                  <a:lnTo>
                    <a:pt x="646" y="230"/>
                  </a:lnTo>
                  <a:lnTo>
                    <a:pt x="641" y="228"/>
                  </a:lnTo>
                  <a:lnTo>
                    <a:pt x="636" y="225"/>
                  </a:lnTo>
                  <a:lnTo>
                    <a:pt x="632" y="221"/>
                  </a:lnTo>
                  <a:lnTo>
                    <a:pt x="629" y="217"/>
                  </a:lnTo>
                  <a:lnTo>
                    <a:pt x="626" y="213"/>
                  </a:lnTo>
                  <a:lnTo>
                    <a:pt x="623" y="208"/>
                  </a:lnTo>
                  <a:lnTo>
                    <a:pt x="621" y="203"/>
                  </a:lnTo>
                  <a:lnTo>
                    <a:pt x="620" y="198"/>
                  </a:lnTo>
                  <a:lnTo>
                    <a:pt x="619" y="192"/>
                  </a:lnTo>
                  <a:lnTo>
                    <a:pt x="618" y="185"/>
                  </a:lnTo>
                  <a:lnTo>
                    <a:pt x="618" y="179"/>
                  </a:lnTo>
                  <a:lnTo>
                    <a:pt x="619" y="166"/>
                  </a:lnTo>
                  <a:lnTo>
                    <a:pt x="620" y="153"/>
                  </a:lnTo>
                  <a:lnTo>
                    <a:pt x="623" y="141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30" y="123"/>
                  </a:lnTo>
                  <a:lnTo>
                    <a:pt x="633" y="117"/>
                  </a:lnTo>
                  <a:lnTo>
                    <a:pt x="636" y="112"/>
                  </a:lnTo>
                  <a:lnTo>
                    <a:pt x="639" y="106"/>
                  </a:lnTo>
                  <a:lnTo>
                    <a:pt x="643" y="101"/>
                  </a:lnTo>
                  <a:lnTo>
                    <a:pt x="647" y="96"/>
                  </a:lnTo>
                  <a:lnTo>
                    <a:pt x="652" y="92"/>
                  </a:lnTo>
                  <a:lnTo>
                    <a:pt x="657" y="88"/>
                  </a:lnTo>
                  <a:lnTo>
                    <a:pt x="662" y="84"/>
                  </a:lnTo>
                  <a:lnTo>
                    <a:pt x="667" y="81"/>
                  </a:lnTo>
                  <a:lnTo>
                    <a:pt x="673" y="78"/>
                  </a:lnTo>
                  <a:lnTo>
                    <a:pt x="679" y="75"/>
                  </a:lnTo>
                  <a:lnTo>
                    <a:pt x="686" y="73"/>
                  </a:lnTo>
                  <a:lnTo>
                    <a:pt x="693" y="72"/>
                  </a:lnTo>
                  <a:lnTo>
                    <a:pt x="700" y="71"/>
                  </a:lnTo>
                  <a:lnTo>
                    <a:pt x="709" y="70"/>
                  </a:lnTo>
                  <a:lnTo>
                    <a:pt x="716" y="71"/>
                  </a:lnTo>
                  <a:lnTo>
                    <a:pt x="724" y="71"/>
                  </a:lnTo>
                  <a:lnTo>
                    <a:pt x="730" y="73"/>
                  </a:lnTo>
                  <a:lnTo>
                    <a:pt x="736" y="74"/>
                  </a:lnTo>
                  <a:lnTo>
                    <a:pt x="742" y="77"/>
                  </a:lnTo>
                  <a:lnTo>
                    <a:pt x="747" y="79"/>
                  </a:lnTo>
                  <a:lnTo>
                    <a:pt x="751" y="82"/>
                  </a:lnTo>
                  <a:lnTo>
                    <a:pt x="755" y="86"/>
                  </a:lnTo>
                  <a:lnTo>
                    <a:pt x="759" y="90"/>
                  </a:lnTo>
                  <a:lnTo>
                    <a:pt x="762" y="94"/>
                  </a:lnTo>
                  <a:lnTo>
                    <a:pt x="764" y="99"/>
                  </a:lnTo>
                  <a:lnTo>
                    <a:pt x="766" y="104"/>
                  </a:lnTo>
                  <a:lnTo>
                    <a:pt x="768" y="109"/>
                  </a:lnTo>
                  <a:lnTo>
                    <a:pt x="769" y="115"/>
                  </a:lnTo>
                  <a:lnTo>
                    <a:pt x="769" y="121"/>
                  </a:lnTo>
                  <a:lnTo>
                    <a:pt x="770" y="128"/>
                  </a:lnTo>
                  <a:close/>
                  <a:moveTo>
                    <a:pt x="917" y="229"/>
                  </a:moveTo>
                  <a:lnTo>
                    <a:pt x="917" y="230"/>
                  </a:lnTo>
                  <a:lnTo>
                    <a:pt x="916" y="231"/>
                  </a:lnTo>
                  <a:lnTo>
                    <a:pt x="915" y="232"/>
                  </a:lnTo>
                  <a:lnTo>
                    <a:pt x="914" y="233"/>
                  </a:lnTo>
                  <a:lnTo>
                    <a:pt x="910" y="234"/>
                  </a:lnTo>
                  <a:lnTo>
                    <a:pt x="904" y="234"/>
                  </a:lnTo>
                  <a:lnTo>
                    <a:pt x="898" y="234"/>
                  </a:lnTo>
                  <a:lnTo>
                    <a:pt x="895" y="233"/>
                  </a:lnTo>
                  <a:lnTo>
                    <a:pt x="894" y="232"/>
                  </a:lnTo>
                  <a:lnTo>
                    <a:pt x="893" y="231"/>
                  </a:lnTo>
                  <a:lnTo>
                    <a:pt x="893" y="229"/>
                  </a:lnTo>
                  <a:lnTo>
                    <a:pt x="899" y="201"/>
                  </a:lnTo>
                  <a:lnTo>
                    <a:pt x="895" y="206"/>
                  </a:lnTo>
                  <a:lnTo>
                    <a:pt x="890" y="213"/>
                  </a:lnTo>
                  <a:lnTo>
                    <a:pt x="884" y="219"/>
                  </a:lnTo>
                  <a:lnTo>
                    <a:pt x="877" y="224"/>
                  </a:lnTo>
                  <a:lnTo>
                    <a:pt x="873" y="227"/>
                  </a:lnTo>
                  <a:lnTo>
                    <a:pt x="868" y="229"/>
                  </a:lnTo>
                  <a:lnTo>
                    <a:pt x="864" y="231"/>
                  </a:lnTo>
                  <a:lnTo>
                    <a:pt x="859" y="233"/>
                  </a:lnTo>
                  <a:lnTo>
                    <a:pt x="855" y="234"/>
                  </a:lnTo>
                  <a:lnTo>
                    <a:pt x="850" y="235"/>
                  </a:lnTo>
                  <a:lnTo>
                    <a:pt x="841" y="236"/>
                  </a:lnTo>
                  <a:lnTo>
                    <a:pt x="835" y="236"/>
                  </a:lnTo>
                  <a:lnTo>
                    <a:pt x="830" y="236"/>
                  </a:lnTo>
                  <a:lnTo>
                    <a:pt x="825" y="235"/>
                  </a:lnTo>
                  <a:lnTo>
                    <a:pt x="821" y="233"/>
                  </a:lnTo>
                  <a:lnTo>
                    <a:pt x="818" y="231"/>
                  </a:lnTo>
                  <a:lnTo>
                    <a:pt x="814" y="230"/>
                  </a:lnTo>
                  <a:lnTo>
                    <a:pt x="811" y="227"/>
                  </a:lnTo>
                  <a:lnTo>
                    <a:pt x="809" y="225"/>
                  </a:lnTo>
                  <a:lnTo>
                    <a:pt x="807" y="222"/>
                  </a:lnTo>
                  <a:lnTo>
                    <a:pt x="805" y="219"/>
                  </a:lnTo>
                  <a:lnTo>
                    <a:pt x="803" y="215"/>
                  </a:lnTo>
                  <a:lnTo>
                    <a:pt x="802" y="212"/>
                  </a:lnTo>
                  <a:lnTo>
                    <a:pt x="801" y="208"/>
                  </a:lnTo>
                  <a:lnTo>
                    <a:pt x="800" y="204"/>
                  </a:lnTo>
                  <a:lnTo>
                    <a:pt x="800" y="195"/>
                  </a:lnTo>
                  <a:lnTo>
                    <a:pt x="801" y="184"/>
                  </a:lnTo>
                  <a:lnTo>
                    <a:pt x="802" y="172"/>
                  </a:lnTo>
                  <a:lnTo>
                    <a:pt x="821" y="78"/>
                  </a:lnTo>
                  <a:lnTo>
                    <a:pt x="822" y="77"/>
                  </a:lnTo>
                  <a:lnTo>
                    <a:pt x="822" y="76"/>
                  </a:lnTo>
                  <a:lnTo>
                    <a:pt x="823" y="75"/>
                  </a:lnTo>
                  <a:lnTo>
                    <a:pt x="825" y="74"/>
                  </a:lnTo>
                  <a:lnTo>
                    <a:pt x="829" y="73"/>
                  </a:lnTo>
                  <a:lnTo>
                    <a:pt x="836" y="73"/>
                  </a:lnTo>
                  <a:lnTo>
                    <a:pt x="843" y="73"/>
                  </a:lnTo>
                  <a:lnTo>
                    <a:pt x="847" y="74"/>
                  </a:lnTo>
                  <a:lnTo>
                    <a:pt x="848" y="75"/>
                  </a:lnTo>
                  <a:lnTo>
                    <a:pt x="849" y="76"/>
                  </a:lnTo>
                  <a:lnTo>
                    <a:pt x="849" y="78"/>
                  </a:lnTo>
                  <a:lnTo>
                    <a:pt x="830" y="171"/>
                  </a:lnTo>
                  <a:lnTo>
                    <a:pt x="829" y="180"/>
                  </a:lnTo>
                  <a:lnTo>
                    <a:pt x="828" y="190"/>
                  </a:lnTo>
                  <a:lnTo>
                    <a:pt x="829" y="195"/>
                  </a:lnTo>
                  <a:lnTo>
                    <a:pt x="829" y="199"/>
                  </a:lnTo>
                  <a:lnTo>
                    <a:pt x="831" y="203"/>
                  </a:lnTo>
                  <a:lnTo>
                    <a:pt x="833" y="206"/>
                  </a:lnTo>
                  <a:lnTo>
                    <a:pt x="835" y="209"/>
                  </a:lnTo>
                  <a:lnTo>
                    <a:pt x="838" y="211"/>
                  </a:lnTo>
                  <a:lnTo>
                    <a:pt x="842" y="212"/>
                  </a:lnTo>
                  <a:lnTo>
                    <a:pt x="847" y="213"/>
                  </a:lnTo>
                  <a:lnTo>
                    <a:pt x="852" y="212"/>
                  </a:lnTo>
                  <a:lnTo>
                    <a:pt x="856" y="211"/>
                  </a:lnTo>
                  <a:lnTo>
                    <a:pt x="861" y="210"/>
                  </a:lnTo>
                  <a:lnTo>
                    <a:pt x="865" y="208"/>
                  </a:lnTo>
                  <a:lnTo>
                    <a:pt x="874" y="201"/>
                  </a:lnTo>
                  <a:lnTo>
                    <a:pt x="879" y="198"/>
                  </a:lnTo>
                  <a:lnTo>
                    <a:pt x="883" y="193"/>
                  </a:lnTo>
                  <a:lnTo>
                    <a:pt x="887" y="189"/>
                  </a:lnTo>
                  <a:lnTo>
                    <a:pt x="890" y="183"/>
                  </a:lnTo>
                  <a:lnTo>
                    <a:pt x="894" y="178"/>
                  </a:lnTo>
                  <a:lnTo>
                    <a:pt x="897" y="172"/>
                  </a:lnTo>
                  <a:lnTo>
                    <a:pt x="900" y="165"/>
                  </a:lnTo>
                  <a:lnTo>
                    <a:pt x="903" y="159"/>
                  </a:lnTo>
                  <a:lnTo>
                    <a:pt x="905" y="152"/>
                  </a:lnTo>
                  <a:lnTo>
                    <a:pt x="906" y="145"/>
                  </a:lnTo>
                  <a:lnTo>
                    <a:pt x="920" y="78"/>
                  </a:lnTo>
                  <a:lnTo>
                    <a:pt x="920" y="77"/>
                  </a:lnTo>
                  <a:lnTo>
                    <a:pt x="921" y="76"/>
                  </a:lnTo>
                  <a:lnTo>
                    <a:pt x="922" y="75"/>
                  </a:lnTo>
                  <a:lnTo>
                    <a:pt x="923" y="74"/>
                  </a:lnTo>
                  <a:lnTo>
                    <a:pt x="928" y="73"/>
                  </a:lnTo>
                  <a:lnTo>
                    <a:pt x="935" y="73"/>
                  </a:lnTo>
                  <a:lnTo>
                    <a:pt x="941" y="73"/>
                  </a:lnTo>
                  <a:lnTo>
                    <a:pt x="945" y="74"/>
                  </a:lnTo>
                  <a:lnTo>
                    <a:pt x="947" y="75"/>
                  </a:lnTo>
                  <a:lnTo>
                    <a:pt x="947" y="76"/>
                  </a:lnTo>
                  <a:lnTo>
                    <a:pt x="948" y="78"/>
                  </a:lnTo>
                  <a:lnTo>
                    <a:pt x="917" y="229"/>
                  </a:lnTo>
                  <a:close/>
                  <a:moveTo>
                    <a:pt x="1158" y="227"/>
                  </a:moveTo>
                  <a:lnTo>
                    <a:pt x="1158" y="229"/>
                  </a:lnTo>
                  <a:lnTo>
                    <a:pt x="1157" y="231"/>
                  </a:lnTo>
                  <a:lnTo>
                    <a:pt x="1156" y="232"/>
                  </a:lnTo>
                  <a:lnTo>
                    <a:pt x="1155" y="233"/>
                  </a:lnTo>
                  <a:lnTo>
                    <a:pt x="1151" y="234"/>
                  </a:lnTo>
                  <a:lnTo>
                    <a:pt x="1144" y="234"/>
                  </a:lnTo>
                  <a:lnTo>
                    <a:pt x="1137" y="234"/>
                  </a:lnTo>
                  <a:lnTo>
                    <a:pt x="1135" y="234"/>
                  </a:lnTo>
                  <a:lnTo>
                    <a:pt x="1133" y="233"/>
                  </a:lnTo>
                  <a:lnTo>
                    <a:pt x="1132" y="233"/>
                  </a:lnTo>
                  <a:lnTo>
                    <a:pt x="1132" y="232"/>
                  </a:lnTo>
                  <a:lnTo>
                    <a:pt x="1131" y="229"/>
                  </a:lnTo>
                  <a:lnTo>
                    <a:pt x="1138" y="141"/>
                  </a:lnTo>
                  <a:lnTo>
                    <a:pt x="1139" y="133"/>
                  </a:lnTo>
                  <a:lnTo>
                    <a:pt x="1140" y="121"/>
                  </a:lnTo>
                  <a:lnTo>
                    <a:pt x="1142" y="107"/>
                  </a:lnTo>
                  <a:lnTo>
                    <a:pt x="1143" y="95"/>
                  </a:lnTo>
                  <a:lnTo>
                    <a:pt x="1138" y="105"/>
                  </a:lnTo>
                  <a:lnTo>
                    <a:pt x="1132" y="116"/>
                  </a:lnTo>
                  <a:lnTo>
                    <a:pt x="1126" y="127"/>
                  </a:lnTo>
                  <a:lnTo>
                    <a:pt x="1121" y="138"/>
                  </a:lnTo>
                  <a:lnTo>
                    <a:pt x="1071" y="227"/>
                  </a:lnTo>
                  <a:lnTo>
                    <a:pt x="1069" y="230"/>
                  </a:lnTo>
                  <a:lnTo>
                    <a:pt x="1068" y="232"/>
                  </a:lnTo>
                  <a:lnTo>
                    <a:pt x="1066" y="233"/>
                  </a:lnTo>
                  <a:lnTo>
                    <a:pt x="1062" y="234"/>
                  </a:lnTo>
                  <a:lnTo>
                    <a:pt x="1056" y="234"/>
                  </a:lnTo>
                  <a:lnTo>
                    <a:pt x="1050" y="234"/>
                  </a:lnTo>
                  <a:lnTo>
                    <a:pt x="1046" y="233"/>
                  </a:lnTo>
                  <a:lnTo>
                    <a:pt x="1045" y="232"/>
                  </a:lnTo>
                  <a:lnTo>
                    <a:pt x="1044" y="231"/>
                  </a:lnTo>
                  <a:lnTo>
                    <a:pt x="1043" y="227"/>
                  </a:lnTo>
                  <a:lnTo>
                    <a:pt x="1030" y="138"/>
                  </a:lnTo>
                  <a:lnTo>
                    <a:pt x="1029" y="126"/>
                  </a:lnTo>
                  <a:lnTo>
                    <a:pt x="1028" y="115"/>
                  </a:lnTo>
                  <a:lnTo>
                    <a:pt x="1027" y="104"/>
                  </a:lnTo>
                  <a:lnTo>
                    <a:pt x="1026" y="95"/>
                  </a:lnTo>
                  <a:lnTo>
                    <a:pt x="1022" y="106"/>
                  </a:lnTo>
                  <a:lnTo>
                    <a:pt x="1019" y="118"/>
                  </a:lnTo>
                  <a:lnTo>
                    <a:pt x="1016" y="130"/>
                  </a:lnTo>
                  <a:lnTo>
                    <a:pt x="1012" y="141"/>
                  </a:lnTo>
                  <a:lnTo>
                    <a:pt x="985" y="228"/>
                  </a:lnTo>
                  <a:lnTo>
                    <a:pt x="983" y="231"/>
                  </a:lnTo>
                  <a:lnTo>
                    <a:pt x="982" y="232"/>
                  </a:lnTo>
                  <a:lnTo>
                    <a:pt x="980" y="233"/>
                  </a:lnTo>
                  <a:lnTo>
                    <a:pt x="978" y="234"/>
                  </a:lnTo>
                  <a:lnTo>
                    <a:pt x="976" y="234"/>
                  </a:lnTo>
                  <a:lnTo>
                    <a:pt x="969" y="234"/>
                  </a:lnTo>
                  <a:lnTo>
                    <a:pt x="962" y="234"/>
                  </a:lnTo>
                  <a:lnTo>
                    <a:pt x="960" y="233"/>
                  </a:lnTo>
                  <a:lnTo>
                    <a:pt x="959" y="233"/>
                  </a:lnTo>
                  <a:lnTo>
                    <a:pt x="958" y="232"/>
                  </a:lnTo>
                  <a:lnTo>
                    <a:pt x="958" y="231"/>
                  </a:lnTo>
                  <a:lnTo>
                    <a:pt x="958" y="227"/>
                  </a:lnTo>
                  <a:lnTo>
                    <a:pt x="1003" y="85"/>
                  </a:lnTo>
                  <a:lnTo>
                    <a:pt x="1005" y="82"/>
                  </a:lnTo>
                  <a:lnTo>
                    <a:pt x="1006" y="80"/>
                  </a:lnTo>
                  <a:lnTo>
                    <a:pt x="1009" y="76"/>
                  </a:lnTo>
                  <a:lnTo>
                    <a:pt x="1011" y="75"/>
                  </a:lnTo>
                  <a:lnTo>
                    <a:pt x="1013" y="74"/>
                  </a:lnTo>
                  <a:lnTo>
                    <a:pt x="1016" y="74"/>
                  </a:lnTo>
                  <a:lnTo>
                    <a:pt x="1018" y="74"/>
                  </a:lnTo>
                  <a:lnTo>
                    <a:pt x="1030" y="74"/>
                  </a:lnTo>
                  <a:lnTo>
                    <a:pt x="1035" y="74"/>
                  </a:lnTo>
                  <a:lnTo>
                    <a:pt x="1038" y="74"/>
                  </a:lnTo>
                  <a:lnTo>
                    <a:pt x="1041" y="75"/>
                  </a:lnTo>
                  <a:lnTo>
                    <a:pt x="1043" y="77"/>
                  </a:lnTo>
                  <a:lnTo>
                    <a:pt x="1044" y="78"/>
                  </a:lnTo>
                  <a:lnTo>
                    <a:pt x="1045" y="79"/>
                  </a:lnTo>
                  <a:lnTo>
                    <a:pt x="1047" y="82"/>
                  </a:lnTo>
                  <a:lnTo>
                    <a:pt x="1048" y="85"/>
                  </a:lnTo>
                  <a:lnTo>
                    <a:pt x="1048" y="90"/>
                  </a:lnTo>
                  <a:lnTo>
                    <a:pt x="1058" y="154"/>
                  </a:lnTo>
                  <a:lnTo>
                    <a:pt x="1059" y="166"/>
                  </a:lnTo>
                  <a:lnTo>
                    <a:pt x="1061" y="178"/>
                  </a:lnTo>
                  <a:lnTo>
                    <a:pt x="1062" y="189"/>
                  </a:lnTo>
                  <a:lnTo>
                    <a:pt x="1062" y="199"/>
                  </a:lnTo>
                  <a:lnTo>
                    <a:pt x="1068" y="188"/>
                  </a:lnTo>
                  <a:lnTo>
                    <a:pt x="1074" y="177"/>
                  </a:lnTo>
                  <a:lnTo>
                    <a:pt x="1080" y="165"/>
                  </a:lnTo>
                  <a:lnTo>
                    <a:pt x="1086" y="154"/>
                  </a:lnTo>
                  <a:lnTo>
                    <a:pt x="1121" y="90"/>
                  </a:lnTo>
                  <a:lnTo>
                    <a:pt x="1125" y="82"/>
                  </a:lnTo>
                  <a:lnTo>
                    <a:pt x="1128" y="80"/>
                  </a:lnTo>
                  <a:lnTo>
                    <a:pt x="1130" y="77"/>
                  </a:lnTo>
                  <a:lnTo>
                    <a:pt x="1133" y="76"/>
                  </a:lnTo>
                  <a:lnTo>
                    <a:pt x="1136" y="75"/>
                  </a:lnTo>
                  <a:lnTo>
                    <a:pt x="1140" y="74"/>
                  </a:lnTo>
                  <a:lnTo>
                    <a:pt x="1145" y="74"/>
                  </a:lnTo>
                  <a:lnTo>
                    <a:pt x="1159" y="74"/>
                  </a:lnTo>
                  <a:lnTo>
                    <a:pt x="1162" y="74"/>
                  </a:lnTo>
                  <a:lnTo>
                    <a:pt x="1164" y="74"/>
                  </a:lnTo>
                  <a:lnTo>
                    <a:pt x="1166" y="75"/>
                  </a:lnTo>
                  <a:lnTo>
                    <a:pt x="1168" y="76"/>
                  </a:lnTo>
                  <a:lnTo>
                    <a:pt x="1169" y="78"/>
                  </a:lnTo>
                  <a:lnTo>
                    <a:pt x="1169" y="79"/>
                  </a:lnTo>
                  <a:lnTo>
                    <a:pt x="1170" y="84"/>
                  </a:lnTo>
                  <a:lnTo>
                    <a:pt x="1158" y="227"/>
                  </a:lnTo>
                  <a:close/>
                  <a:moveTo>
                    <a:pt x="1394" y="141"/>
                  </a:moveTo>
                  <a:lnTo>
                    <a:pt x="1393" y="131"/>
                  </a:lnTo>
                  <a:lnTo>
                    <a:pt x="1393" y="126"/>
                  </a:lnTo>
                  <a:lnTo>
                    <a:pt x="1392" y="122"/>
                  </a:lnTo>
                  <a:lnTo>
                    <a:pt x="1391" y="118"/>
                  </a:lnTo>
                  <a:lnTo>
                    <a:pt x="1389" y="114"/>
                  </a:lnTo>
                  <a:lnTo>
                    <a:pt x="1387" y="110"/>
                  </a:lnTo>
                  <a:lnTo>
                    <a:pt x="1385" y="107"/>
                  </a:lnTo>
                  <a:lnTo>
                    <a:pt x="1381" y="102"/>
                  </a:lnTo>
                  <a:lnTo>
                    <a:pt x="1378" y="99"/>
                  </a:lnTo>
                  <a:lnTo>
                    <a:pt x="1375" y="98"/>
                  </a:lnTo>
                  <a:lnTo>
                    <a:pt x="1372" y="96"/>
                  </a:lnTo>
                  <a:lnTo>
                    <a:pt x="1369" y="95"/>
                  </a:lnTo>
                  <a:lnTo>
                    <a:pt x="1365" y="95"/>
                  </a:lnTo>
                  <a:lnTo>
                    <a:pt x="1361" y="95"/>
                  </a:lnTo>
                  <a:lnTo>
                    <a:pt x="1356" y="95"/>
                  </a:lnTo>
                  <a:lnTo>
                    <a:pt x="1351" y="96"/>
                  </a:lnTo>
                  <a:lnTo>
                    <a:pt x="1346" y="97"/>
                  </a:lnTo>
                  <a:lnTo>
                    <a:pt x="1342" y="99"/>
                  </a:lnTo>
                  <a:lnTo>
                    <a:pt x="1338" y="101"/>
                  </a:lnTo>
                  <a:lnTo>
                    <a:pt x="1335" y="104"/>
                  </a:lnTo>
                  <a:lnTo>
                    <a:pt x="1331" y="107"/>
                  </a:lnTo>
                  <a:lnTo>
                    <a:pt x="1328" y="111"/>
                  </a:lnTo>
                  <a:lnTo>
                    <a:pt x="1322" y="118"/>
                  </a:lnTo>
                  <a:lnTo>
                    <a:pt x="1320" y="123"/>
                  </a:lnTo>
                  <a:lnTo>
                    <a:pt x="1318" y="127"/>
                  </a:lnTo>
                  <a:lnTo>
                    <a:pt x="1314" y="136"/>
                  </a:lnTo>
                  <a:lnTo>
                    <a:pt x="1311" y="145"/>
                  </a:lnTo>
                  <a:lnTo>
                    <a:pt x="1309" y="154"/>
                  </a:lnTo>
                  <a:lnTo>
                    <a:pt x="1308" y="163"/>
                  </a:lnTo>
                  <a:lnTo>
                    <a:pt x="1307" y="170"/>
                  </a:lnTo>
                  <a:lnTo>
                    <a:pt x="1307" y="177"/>
                  </a:lnTo>
                  <a:lnTo>
                    <a:pt x="1307" y="185"/>
                  </a:lnTo>
                  <a:lnTo>
                    <a:pt x="1308" y="192"/>
                  </a:lnTo>
                  <a:lnTo>
                    <a:pt x="1309" y="195"/>
                  </a:lnTo>
                  <a:lnTo>
                    <a:pt x="1311" y="198"/>
                  </a:lnTo>
                  <a:lnTo>
                    <a:pt x="1314" y="203"/>
                  </a:lnTo>
                  <a:lnTo>
                    <a:pt x="1316" y="206"/>
                  </a:lnTo>
                  <a:lnTo>
                    <a:pt x="1318" y="208"/>
                  </a:lnTo>
                  <a:lnTo>
                    <a:pt x="1320" y="209"/>
                  </a:lnTo>
                  <a:lnTo>
                    <a:pt x="1323" y="210"/>
                  </a:lnTo>
                  <a:lnTo>
                    <a:pt x="1329" y="212"/>
                  </a:lnTo>
                  <a:lnTo>
                    <a:pt x="1332" y="213"/>
                  </a:lnTo>
                  <a:lnTo>
                    <a:pt x="1336" y="213"/>
                  </a:lnTo>
                  <a:lnTo>
                    <a:pt x="1341" y="213"/>
                  </a:lnTo>
                  <a:lnTo>
                    <a:pt x="1345" y="212"/>
                  </a:lnTo>
                  <a:lnTo>
                    <a:pt x="1350" y="211"/>
                  </a:lnTo>
                  <a:lnTo>
                    <a:pt x="1354" y="209"/>
                  </a:lnTo>
                  <a:lnTo>
                    <a:pt x="1362" y="205"/>
                  </a:lnTo>
                  <a:lnTo>
                    <a:pt x="1365" y="203"/>
                  </a:lnTo>
                  <a:lnTo>
                    <a:pt x="1369" y="200"/>
                  </a:lnTo>
                  <a:lnTo>
                    <a:pt x="1375" y="194"/>
                  </a:lnTo>
                  <a:lnTo>
                    <a:pt x="1380" y="187"/>
                  </a:lnTo>
                  <a:lnTo>
                    <a:pt x="1384" y="179"/>
                  </a:lnTo>
                  <a:lnTo>
                    <a:pt x="1388" y="172"/>
                  </a:lnTo>
                  <a:lnTo>
                    <a:pt x="1390" y="164"/>
                  </a:lnTo>
                  <a:lnTo>
                    <a:pt x="1392" y="156"/>
                  </a:lnTo>
                  <a:lnTo>
                    <a:pt x="1393" y="148"/>
                  </a:lnTo>
                  <a:lnTo>
                    <a:pt x="1394" y="141"/>
                  </a:lnTo>
                  <a:close/>
                  <a:moveTo>
                    <a:pt x="1432" y="88"/>
                  </a:moveTo>
                  <a:lnTo>
                    <a:pt x="1431" y="104"/>
                  </a:lnTo>
                  <a:lnTo>
                    <a:pt x="1430" y="114"/>
                  </a:lnTo>
                  <a:lnTo>
                    <a:pt x="1429" y="125"/>
                  </a:lnTo>
                  <a:lnTo>
                    <a:pt x="1427" y="136"/>
                  </a:lnTo>
                  <a:lnTo>
                    <a:pt x="1424" y="149"/>
                  </a:lnTo>
                  <a:lnTo>
                    <a:pt x="1420" y="162"/>
                  </a:lnTo>
                  <a:lnTo>
                    <a:pt x="1416" y="174"/>
                  </a:lnTo>
                  <a:lnTo>
                    <a:pt x="1413" y="180"/>
                  </a:lnTo>
                  <a:lnTo>
                    <a:pt x="1410" y="186"/>
                  </a:lnTo>
                  <a:lnTo>
                    <a:pt x="1407" y="192"/>
                  </a:lnTo>
                  <a:lnTo>
                    <a:pt x="1403" y="198"/>
                  </a:lnTo>
                  <a:lnTo>
                    <a:pt x="1399" y="203"/>
                  </a:lnTo>
                  <a:lnTo>
                    <a:pt x="1395" y="208"/>
                  </a:lnTo>
                  <a:lnTo>
                    <a:pt x="1391" y="213"/>
                  </a:lnTo>
                  <a:lnTo>
                    <a:pt x="1386" y="218"/>
                  </a:lnTo>
                  <a:lnTo>
                    <a:pt x="1380" y="222"/>
                  </a:lnTo>
                  <a:lnTo>
                    <a:pt x="1375" y="225"/>
                  </a:lnTo>
                  <a:lnTo>
                    <a:pt x="1369" y="229"/>
                  </a:lnTo>
                  <a:lnTo>
                    <a:pt x="1362" y="231"/>
                  </a:lnTo>
                  <a:lnTo>
                    <a:pt x="1355" y="233"/>
                  </a:lnTo>
                  <a:lnTo>
                    <a:pt x="1352" y="234"/>
                  </a:lnTo>
                  <a:lnTo>
                    <a:pt x="1348" y="235"/>
                  </a:lnTo>
                  <a:lnTo>
                    <a:pt x="1340" y="236"/>
                  </a:lnTo>
                  <a:lnTo>
                    <a:pt x="1332" y="236"/>
                  </a:lnTo>
                  <a:lnTo>
                    <a:pt x="1325" y="236"/>
                  </a:lnTo>
                  <a:lnTo>
                    <a:pt x="1318" y="235"/>
                  </a:lnTo>
                  <a:lnTo>
                    <a:pt x="1312" y="234"/>
                  </a:lnTo>
                  <a:lnTo>
                    <a:pt x="1307" y="232"/>
                  </a:lnTo>
                  <a:lnTo>
                    <a:pt x="1302" y="230"/>
                  </a:lnTo>
                  <a:lnTo>
                    <a:pt x="1297" y="227"/>
                  </a:lnTo>
                  <a:lnTo>
                    <a:pt x="1293" y="224"/>
                  </a:lnTo>
                  <a:lnTo>
                    <a:pt x="1290" y="221"/>
                  </a:lnTo>
                  <a:lnTo>
                    <a:pt x="1287" y="217"/>
                  </a:lnTo>
                  <a:lnTo>
                    <a:pt x="1284" y="212"/>
                  </a:lnTo>
                  <a:lnTo>
                    <a:pt x="1282" y="208"/>
                  </a:lnTo>
                  <a:lnTo>
                    <a:pt x="1281" y="203"/>
                  </a:lnTo>
                  <a:lnTo>
                    <a:pt x="1279" y="197"/>
                  </a:lnTo>
                  <a:lnTo>
                    <a:pt x="1278" y="192"/>
                  </a:lnTo>
                  <a:lnTo>
                    <a:pt x="1278" y="186"/>
                  </a:lnTo>
                  <a:lnTo>
                    <a:pt x="1278" y="180"/>
                  </a:lnTo>
                  <a:lnTo>
                    <a:pt x="1278" y="169"/>
                  </a:lnTo>
                  <a:lnTo>
                    <a:pt x="1280" y="157"/>
                  </a:lnTo>
                  <a:lnTo>
                    <a:pt x="1282" y="145"/>
                  </a:lnTo>
                  <a:lnTo>
                    <a:pt x="1286" y="133"/>
                  </a:lnTo>
                  <a:lnTo>
                    <a:pt x="1291" y="121"/>
                  </a:lnTo>
                  <a:lnTo>
                    <a:pt x="1297" y="110"/>
                  </a:lnTo>
                  <a:lnTo>
                    <a:pt x="1300" y="104"/>
                  </a:lnTo>
                  <a:lnTo>
                    <a:pt x="1304" y="99"/>
                  </a:lnTo>
                  <a:lnTo>
                    <a:pt x="1312" y="90"/>
                  </a:lnTo>
                  <a:lnTo>
                    <a:pt x="1317" y="86"/>
                  </a:lnTo>
                  <a:lnTo>
                    <a:pt x="1322" y="82"/>
                  </a:lnTo>
                  <a:lnTo>
                    <a:pt x="1328" y="79"/>
                  </a:lnTo>
                  <a:lnTo>
                    <a:pt x="1334" y="76"/>
                  </a:lnTo>
                  <a:lnTo>
                    <a:pt x="1340" y="74"/>
                  </a:lnTo>
                  <a:lnTo>
                    <a:pt x="1343" y="73"/>
                  </a:lnTo>
                  <a:lnTo>
                    <a:pt x="1346" y="72"/>
                  </a:lnTo>
                  <a:lnTo>
                    <a:pt x="1353" y="71"/>
                  </a:lnTo>
                  <a:lnTo>
                    <a:pt x="1360" y="71"/>
                  </a:lnTo>
                  <a:lnTo>
                    <a:pt x="1369" y="72"/>
                  </a:lnTo>
                  <a:lnTo>
                    <a:pt x="1373" y="72"/>
                  </a:lnTo>
                  <a:lnTo>
                    <a:pt x="1376" y="73"/>
                  </a:lnTo>
                  <a:lnTo>
                    <a:pt x="1383" y="76"/>
                  </a:lnTo>
                  <a:lnTo>
                    <a:pt x="1389" y="79"/>
                  </a:lnTo>
                  <a:lnTo>
                    <a:pt x="1394" y="83"/>
                  </a:lnTo>
                  <a:lnTo>
                    <a:pt x="1398" y="88"/>
                  </a:lnTo>
                  <a:lnTo>
                    <a:pt x="1402" y="93"/>
                  </a:lnTo>
                  <a:lnTo>
                    <a:pt x="1404" y="99"/>
                  </a:lnTo>
                  <a:lnTo>
                    <a:pt x="1405" y="95"/>
                  </a:lnTo>
                  <a:lnTo>
                    <a:pt x="1405" y="90"/>
                  </a:lnTo>
                  <a:lnTo>
                    <a:pt x="1404" y="83"/>
                  </a:lnTo>
                  <a:lnTo>
                    <a:pt x="1404" y="77"/>
                  </a:lnTo>
                  <a:lnTo>
                    <a:pt x="1403" y="70"/>
                  </a:lnTo>
                  <a:lnTo>
                    <a:pt x="1402" y="64"/>
                  </a:lnTo>
                  <a:lnTo>
                    <a:pt x="1400" y="58"/>
                  </a:lnTo>
                  <a:lnTo>
                    <a:pt x="1398" y="53"/>
                  </a:lnTo>
                  <a:lnTo>
                    <a:pt x="1395" y="48"/>
                  </a:lnTo>
                  <a:lnTo>
                    <a:pt x="1392" y="43"/>
                  </a:lnTo>
                  <a:lnTo>
                    <a:pt x="1390" y="41"/>
                  </a:lnTo>
                  <a:lnTo>
                    <a:pt x="1389" y="39"/>
                  </a:lnTo>
                  <a:lnTo>
                    <a:pt x="1384" y="35"/>
                  </a:lnTo>
                  <a:lnTo>
                    <a:pt x="1380" y="32"/>
                  </a:lnTo>
                  <a:lnTo>
                    <a:pt x="1374" y="29"/>
                  </a:lnTo>
                  <a:lnTo>
                    <a:pt x="1371" y="28"/>
                  </a:lnTo>
                  <a:lnTo>
                    <a:pt x="1368" y="27"/>
                  </a:lnTo>
                  <a:lnTo>
                    <a:pt x="1362" y="25"/>
                  </a:lnTo>
                  <a:lnTo>
                    <a:pt x="1354" y="24"/>
                  </a:lnTo>
                  <a:lnTo>
                    <a:pt x="1346" y="24"/>
                  </a:lnTo>
                  <a:lnTo>
                    <a:pt x="1342" y="23"/>
                  </a:lnTo>
                  <a:lnTo>
                    <a:pt x="1340" y="23"/>
                  </a:lnTo>
                  <a:lnTo>
                    <a:pt x="1339" y="21"/>
                  </a:lnTo>
                  <a:lnTo>
                    <a:pt x="1338" y="19"/>
                  </a:lnTo>
                  <a:lnTo>
                    <a:pt x="1339" y="17"/>
                  </a:lnTo>
                  <a:lnTo>
                    <a:pt x="1339" y="13"/>
                  </a:lnTo>
                  <a:lnTo>
                    <a:pt x="1340" y="10"/>
                  </a:lnTo>
                  <a:lnTo>
                    <a:pt x="1341" y="6"/>
                  </a:lnTo>
                  <a:lnTo>
                    <a:pt x="1342" y="3"/>
                  </a:lnTo>
                  <a:lnTo>
                    <a:pt x="1343" y="1"/>
                  </a:lnTo>
                  <a:lnTo>
                    <a:pt x="1344" y="1"/>
                  </a:lnTo>
                  <a:lnTo>
                    <a:pt x="1346" y="0"/>
                  </a:lnTo>
                  <a:lnTo>
                    <a:pt x="1352" y="0"/>
                  </a:lnTo>
                  <a:lnTo>
                    <a:pt x="1361" y="0"/>
                  </a:lnTo>
                  <a:lnTo>
                    <a:pt x="1369" y="1"/>
                  </a:lnTo>
                  <a:lnTo>
                    <a:pt x="1377" y="2"/>
                  </a:lnTo>
                  <a:lnTo>
                    <a:pt x="1385" y="5"/>
                  </a:lnTo>
                  <a:lnTo>
                    <a:pt x="1392" y="7"/>
                  </a:lnTo>
                  <a:lnTo>
                    <a:pt x="1398" y="11"/>
                  </a:lnTo>
                  <a:lnTo>
                    <a:pt x="1404" y="15"/>
                  </a:lnTo>
                  <a:lnTo>
                    <a:pt x="1410" y="20"/>
                  </a:lnTo>
                  <a:lnTo>
                    <a:pt x="1415" y="26"/>
                  </a:lnTo>
                  <a:lnTo>
                    <a:pt x="1419" y="32"/>
                  </a:lnTo>
                  <a:lnTo>
                    <a:pt x="1423" y="40"/>
                  </a:lnTo>
                  <a:lnTo>
                    <a:pt x="1424" y="44"/>
                  </a:lnTo>
                  <a:lnTo>
                    <a:pt x="1426" y="48"/>
                  </a:lnTo>
                  <a:lnTo>
                    <a:pt x="1428" y="57"/>
                  </a:lnTo>
                  <a:lnTo>
                    <a:pt x="1430" y="66"/>
                  </a:lnTo>
                  <a:lnTo>
                    <a:pt x="1431" y="77"/>
                  </a:lnTo>
                  <a:lnTo>
                    <a:pt x="1432" y="88"/>
                  </a:lnTo>
                  <a:close/>
                  <a:moveTo>
                    <a:pt x="1579" y="229"/>
                  </a:moveTo>
                  <a:lnTo>
                    <a:pt x="1578" y="230"/>
                  </a:lnTo>
                  <a:lnTo>
                    <a:pt x="1577" y="231"/>
                  </a:lnTo>
                  <a:lnTo>
                    <a:pt x="1576" y="232"/>
                  </a:lnTo>
                  <a:lnTo>
                    <a:pt x="1575" y="233"/>
                  </a:lnTo>
                  <a:lnTo>
                    <a:pt x="1570" y="234"/>
                  </a:lnTo>
                  <a:lnTo>
                    <a:pt x="1564" y="234"/>
                  </a:lnTo>
                  <a:lnTo>
                    <a:pt x="1557" y="234"/>
                  </a:lnTo>
                  <a:lnTo>
                    <a:pt x="1553" y="233"/>
                  </a:lnTo>
                  <a:lnTo>
                    <a:pt x="1551" y="231"/>
                  </a:lnTo>
                  <a:lnTo>
                    <a:pt x="1551" y="229"/>
                  </a:lnTo>
                  <a:lnTo>
                    <a:pt x="1577" y="97"/>
                  </a:lnTo>
                  <a:lnTo>
                    <a:pt x="1573" y="97"/>
                  </a:lnTo>
                  <a:lnTo>
                    <a:pt x="1566" y="97"/>
                  </a:lnTo>
                  <a:lnTo>
                    <a:pt x="1558" y="98"/>
                  </a:lnTo>
                  <a:lnTo>
                    <a:pt x="1552" y="99"/>
                  </a:lnTo>
                  <a:lnTo>
                    <a:pt x="1546" y="101"/>
                  </a:lnTo>
                  <a:lnTo>
                    <a:pt x="1540" y="103"/>
                  </a:lnTo>
                  <a:lnTo>
                    <a:pt x="1535" y="106"/>
                  </a:lnTo>
                  <a:lnTo>
                    <a:pt x="1531" y="109"/>
                  </a:lnTo>
                  <a:lnTo>
                    <a:pt x="1526" y="113"/>
                  </a:lnTo>
                  <a:lnTo>
                    <a:pt x="1522" y="118"/>
                  </a:lnTo>
                  <a:lnTo>
                    <a:pt x="1519" y="123"/>
                  </a:lnTo>
                  <a:lnTo>
                    <a:pt x="1516" y="128"/>
                  </a:lnTo>
                  <a:lnTo>
                    <a:pt x="1513" y="134"/>
                  </a:lnTo>
                  <a:lnTo>
                    <a:pt x="1508" y="148"/>
                  </a:lnTo>
                  <a:lnTo>
                    <a:pt x="1503" y="165"/>
                  </a:lnTo>
                  <a:lnTo>
                    <a:pt x="1499" y="180"/>
                  </a:lnTo>
                  <a:lnTo>
                    <a:pt x="1496" y="193"/>
                  </a:lnTo>
                  <a:lnTo>
                    <a:pt x="1492" y="203"/>
                  </a:lnTo>
                  <a:lnTo>
                    <a:pt x="1488" y="212"/>
                  </a:lnTo>
                  <a:lnTo>
                    <a:pt x="1486" y="216"/>
                  </a:lnTo>
                  <a:lnTo>
                    <a:pt x="1484" y="219"/>
                  </a:lnTo>
                  <a:lnTo>
                    <a:pt x="1481" y="222"/>
                  </a:lnTo>
                  <a:lnTo>
                    <a:pt x="1479" y="225"/>
                  </a:lnTo>
                  <a:lnTo>
                    <a:pt x="1474" y="229"/>
                  </a:lnTo>
                  <a:lnTo>
                    <a:pt x="1471" y="231"/>
                  </a:lnTo>
                  <a:lnTo>
                    <a:pt x="1468" y="232"/>
                  </a:lnTo>
                  <a:lnTo>
                    <a:pt x="1462" y="234"/>
                  </a:lnTo>
                  <a:lnTo>
                    <a:pt x="1455" y="236"/>
                  </a:lnTo>
                  <a:lnTo>
                    <a:pt x="1447" y="236"/>
                  </a:lnTo>
                  <a:lnTo>
                    <a:pt x="1439" y="236"/>
                  </a:lnTo>
                  <a:lnTo>
                    <a:pt x="1436" y="236"/>
                  </a:lnTo>
                  <a:lnTo>
                    <a:pt x="1434" y="235"/>
                  </a:lnTo>
                  <a:lnTo>
                    <a:pt x="1433" y="233"/>
                  </a:lnTo>
                  <a:lnTo>
                    <a:pt x="1432" y="231"/>
                  </a:lnTo>
                  <a:lnTo>
                    <a:pt x="1433" y="228"/>
                  </a:lnTo>
                  <a:lnTo>
                    <a:pt x="1433" y="224"/>
                  </a:lnTo>
                  <a:lnTo>
                    <a:pt x="1434" y="219"/>
                  </a:lnTo>
                  <a:lnTo>
                    <a:pt x="1436" y="215"/>
                  </a:lnTo>
                  <a:lnTo>
                    <a:pt x="1437" y="213"/>
                  </a:lnTo>
                  <a:lnTo>
                    <a:pt x="1438" y="212"/>
                  </a:lnTo>
                  <a:lnTo>
                    <a:pt x="1440" y="211"/>
                  </a:lnTo>
                  <a:lnTo>
                    <a:pt x="1442" y="210"/>
                  </a:lnTo>
                  <a:lnTo>
                    <a:pt x="1449" y="210"/>
                  </a:lnTo>
                  <a:lnTo>
                    <a:pt x="1454" y="209"/>
                  </a:lnTo>
                  <a:lnTo>
                    <a:pt x="1457" y="208"/>
                  </a:lnTo>
                  <a:lnTo>
                    <a:pt x="1459" y="207"/>
                  </a:lnTo>
                  <a:lnTo>
                    <a:pt x="1463" y="202"/>
                  </a:lnTo>
                  <a:lnTo>
                    <a:pt x="1467" y="196"/>
                  </a:lnTo>
                  <a:lnTo>
                    <a:pt x="1470" y="187"/>
                  </a:lnTo>
                  <a:lnTo>
                    <a:pt x="1474" y="175"/>
                  </a:lnTo>
                  <a:lnTo>
                    <a:pt x="1477" y="159"/>
                  </a:lnTo>
                  <a:lnTo>
                    <a:pt x="1480" y="150"/>
                  </a:lnTo>
                  <a:lnTo>
                    <a:pt x="1482" y="141"/>
                  </a:lnTo>
                  <a:lnTo>
                    <a:pt x="1489" y="124"/>
                  </a:lnTo>
                  <a:lnTo>
                    <a:pt x="1492" y="116"/>
                  </a:lnTo>
                  <a:lnTo>
                    <a:pt x="1497" y="109"/>
                  </a:lnTo>
                  <a:lnTo>
                    <a:pt x="1502" y="103"/>
                  </a:lnTo>
                  <a:lnTo>
                    <a:pt x="1507" y="97"/>
                  </a:lnTo>
                  <a:lnTo>
                    <a:pt x="1510" y="94"/>
                  </a:lnTo>
                  <a:lnTo>
                    <a:pt x="1513" y="92"/>
                  </a:lnTo>
                  <a:lnTo>
                    <a:pt x="1520" y="87"/>
                  </a:lnTo>
                  <a:lnTo>
                    <a:pt x="1528" y="83"/>
                  </a:lnTo>
                  <a:lnTo>
                    <a:pt x="1536" y="79"/>
                  </a:lnTo>
                  <a:lnTo>
                    <a:pt x="1546" y="77"/>
                  </a:lnTo>
                  <a:lnTo>
                    <a:pt x="1556" y="75"/>
                  </a:lnTo>
                  <a:lnTo>
                    <a:pt x="1567" y="74"/>
                  </a:lnTo>
                  <a:lnTo>
                    <a:pt x="1579" y="73"/>
                  </a:lnTo>
                  <a:lnTo>
                    <a:pt x="1590" y="73"/>
                  </a:lnTo>
                  <a:lnTo>
                    <a:pt x="1601" y="74"/>
                  </a:lnTo>
                  <a:lnTo>
                    <a:pt x="1605" y="75"/>
                  </a:lnTo>
                  <a:lnTo>
                    <a:pt x="1607" y="76"/>
                  </a:lnTo>
                  <a:lnTo>
                    <a:pt x="1608" y="78"/>
                  </a:lnTo>
                  <a:lnTo>
                    <a:pt x="1608" y="79"/>
                  </a:lnTo>
                  <a:lnTo>
                    <a:pt x="1608" y="84"/>
                  </a:lnTo>
                  <a:lnTo>
                    <a:pt x="1579" y="229"/>
                  </a:lnTo>
                  <a:close/>
                  <a:moveTo>
                    <a:pt x="1740" y="94"/>
                  </a:moveTo>
                  <a:lnTo>
                    <a:pt x="1734" y="93"/>
                  </a:lnTo>
                  <a:lnTo>
                    <a:pt x="1728" y="93"/>
                  </a:lnTo>
                  <a:lnTo>
                    <a:pt x="1717" y="93"/>
                  </a:lnTo>
                  <a:lnTo>
                    <a:pt x="1710" y="93"/>
                  </a:lnTo>
                  <a:lnTo>
                    <a:pt x="1704" y="94"/>
                  </a:lnTo>
                  <a:lnTo>
                    <a:pt x="1698" y="95"/>
                  </a:lnTo>
                  <a:lnTo>
                    <a:pt x="1693" y="96"/>
                  </a:lnTo>
                  <a:lnTo>
                    <a:pt x="1689" y="98"/>
                  </a:lnTo>
                  <a:lnTo>
                    <a:pt x="1685" y="99"/>
                  </a:lnTo>
                  <a:lnTo>
                    <a:pt x="1679" y="104"/>
                  </a:lnTo>
                  <a:lnTo>
                    <a:pt x="1677" y="106"/>
                  </a:lnTo>
                  <a:lnTo>
                    <a:pt x="1675" y="109"/>
                  </a:lnTo>
                  <a:lnTo>
                    <a:pt x="1673" y="111"/>
                  </a:lnTo>
                  <a:lnTo>
                    <a:pt x="1672" y="114"/>
                  </a:lnTo>
                  <a:lnTo>
                    <a:pt x="1671" y="120"/>
                  </a:lnTo>
                  <a:lnTo>
                    <a:pt x="1670" y="125"/>
                  </a:lnTo>
                  <a:lnTo>
                    <a:pt x="1671" y="130"/>
                  </a:lnTo>
                  <a:lnTo>
                    <a:pt x="1671" y="132"/>
                  </a:lnTo>
                  <a:lnTo>
                    <a:pt x="1672" y="134"/>
                  </a:lnTo>
                  <a:lnTo>
                    <a:pt x="1675" y="137"/>
                  </a:lnTo>
                  <a:lnTo>
                    <a:pt x="1678" y="140"/>
                  </a:lnTo>
                  <a:lnTo>
                    <a:pt x="1682" y="142"/>
                  </a:lnTo>
                  <a:lnTo>
                    <a:pt x="1685" y="143"/>
                  </a:lnTo>
                  <a:lnTo>
                    <a:pt x="1688" y="144"/>
                  </a:lnTo>
                  <a:lnTo>
                    <a:pt x="1695" y="145"/>
                  </a:lnTo>
                  <a:lnTo>
                    <a:pt x="1703" y="145"/>
                  </a:lnTo>
                  <a:lnTo>
                    <a:pt x="1729" y="145"/>
                  </a:lnTo>
                  <a:lnTo>
                    <a:pt x="1740" y="94"/>
                  </a:lnTo>
                  <a:close/>
                  <a:moveTo>
                    <a:pt x="1740" y="229"/>
                  </a:moveTo>
                  <a:lnTo>
                    <a:pt x="1739" y="231"/>
                  </a:lnTo>
                  <a:lnTo>
                    <a:pt x="1738" y="232"/>
                  </a:lnTo>
                  <a:lnTo>
                    <a:pt x="1737" y="233"/>
                  </a:lnTo>
                  <a:lnTo>
                    <a:pt x="1732" y="234"/>
                  </a:lnTo>
                  <a:lnTo>
                    <a:pt x="1726" y="234"/>
                  </a:lnTo>
                  <a:lnTo>
                    <a:pt x="1719" y="234"/>
                  </a:lnTo>
                  <a:lnTo>
                    <a:pt x="1717" y="233"/>
                  </a:lnTo>
                  <a:lnTo>
                    <a:pt x="1715" y="233"/>
                  </a:lnTo>
                  <a:lnTo>
                    <a:pt x="1714" y="232"/>
                  </a:lnTo>
                  <a:lnTo>
                    <a:pt x="1713" y="231"/>
                  </a:lnTo>
                  <a:lnTo>
                    <a:pt x="1713" y="230"/>
                  </a:lnTo>
                  <a:lnTo>
                    <a:pt x="1713" y="229"/>
                  </a:lnTo>
                  <a:lnTo>
                    <a:pt x="1725" y="165"/>
                  </a:lnTo>
                  <a:lnTo>
                    <a:pt x="1706" y="165"/>
                  </a:lnTo>
                  <a:lnTo>
                    <a:pt x="1698" y="166"/>
                  </a:lnTo>
                  <a:lnTo>
                    <a:pt x="1691" y="168"/>
                  </a:lnTo>
                  <a:lnTo>
                    <a:pt x="1684" y="170"/>
                  </a:lnTo>
                  <a:lnTo>
                    <a:pt x="1679" y="174"/>
                  </a:lnTo>
                  <a:lnTo>
                    <a:pt x="1674" y="178"/>
                  </a:lnTo>
                  <a:lnTo>
                    <a:pt x="1670" y="183"/>
                  </a:lnTo>
                  <a:lnTo>
                    <a:pt x="1666" y="189"/>
                  </a:lnTo>
                  <a:lnTo>
                    <a:pt x="1663" y="195"/>
                  </a:lnTo>
                  <a:lnTo>
                    <a:pt x="1644" y="227"/>
                  </a:lnTo>
                  <a:lnTo>
                    <a:pt x="1642" y="231"/>
                  </a:lnTo>
                  <a:lnTo>
                    <a:pt x="1640" y="232"/>
                  </a:lnTo>
                  <a:lnTo>
                    <a:pt x="1638" y="233"/>
                  </a:lnTo>
                  <a:lnTo>
                    <a:pt x="1633" y="234"/>
                  </a:lnTo>
                  <a:lnTo>
                    <a:pt x="1626" y="234"/>
                  </a:lnTo>
                  <a:lnTo>
                    <a:pt x="1620" y="234"/>
                  </a:lnTo>
                  <a:lnTo>
                    <a:pt x="1616" y="233"/>
                  </a:lnTo>
                  <a:lnTo>
                    <a:pt x="1614" y="232"/>
                  </a:lnTo>
                  <a:lnTo>
                    <a:pt x="1614" y="231"/>
                  </a:lnTo>
                  <a:lnTo>
                    <a:pt x="1613" y="230"/>
                  </a:lnTo>
                  <a:lnTo>
                    <a:pt x="1615" y="226"/>
                  </a:lnTo>
                  <a:lnTo>
                    <a:pt x="1617" y="222"/>
                  </a:lnTo>
                  <a:lnTo>
                    <a:pt x="1620" y="217"/>
                  </a:lnTo>
                  <a:lnTo>
                    <a:pt x="1638" y="187"/>
                  </a:lnTo>
                  <a:lnTo>
                    <a:pt x="1642" y="181"/>
                  </a:lnTo>
                  <a:lnTo>
                    <a:pt x="1646" y="176"/>
                  </a:lnTo>
                  <a:lnTo>
                    <a:pt x="1650" y="171"/>
                  </a:lnTo>
                  <a:lnTo>
                    <a:pt x="1651" y="169"/>
                  </a:lnTo>
                  <a:lnTo>
                    <a:pt x="1653" y="167"/>
                  </a:lnTo>
                  <a:lnTo>
                    <a:pt x="1657" y="164"/>
                  </a:lnTo>
                  <a:lnTo>
                    <a:pt x="1661" y="161"/>
                  </a:lnTo>
                  <a:lnTo>
                    <a:pt x="1666" y="159"/>
                  </a:lnTo>
                  <a:lnTo>
                    <a:pt x="1670" y="158"/>
                  </a:lnTo>
                  <a:lnTo>
                    <a:pt x="1663" y="156"/>
                  </a:lnTo>
                  <a:lnTo>
                    <a:pt x="1658" y="153"/>
                  </a:lnTo>
                  <a:lnTo>
                    <a:pt x="1653" y="150"/>
                  </a:lnTo>
                  <a:lnTo>
                    <a:pt x="1649" y="147"/>
                  </a:lnTo>
                  <a:lnTo>
                    <a:pt x="1646" y="142"/>
                  </a:lnTo>
                  <a:lnTo>
                    <a:pt x="1644" y="137"/>
                  </a:lnTo>
                  <a:lnTo>
                    <a:pt x="1643" y="132"/>
                  </a:lnTo>
                  <a:lnTo>
                    <a:pt x="1643" y="126"/>
                  </a:lnTo>
                  <a:lnTo>
                    <a:pt x="1643" y="120"/>
                  </a:lnTo>
                  <a:lnTo>
                    <a:pt x="1644" y="114"/>
                  </a:lnTo>
                  <a:lnTo>
                    <a:pt x="1646" y="107"/>
                  </a:lnTo>
                  <a:lnTo>
                    <a:pt x="1649" y="101"/>
                  </a:lnTo>
                  <a:lnTo>
                    <a:pt x="1651" y="98"/>
                  </a:lnTo>
                  <a:lnTo>
                    <a:pt x="1654" y="95"/>
                  </a:lnTo>
                  <a:lnTo>
                    <a:pt x="1656" y="93"/>
                  </a:lnTo>
                  <a:lnTo>
                    <a:pt x="1659" y="90"/>
                  </a:lnTo>
                  <a:lnTo>
                    <a:pt x="1665" y="85"/>
                  </a:lnTo>
                  <a:lnTo>
                    <a:pt x="1673" y="81"/>
                  </a:lnTo>
                  <a:lnTo>
                    <a:pt x="1683" y="77"/>
                  </a:lnTo>
                  <a:lnTo>
                    <a:pt x="1694" y="74"/>
                  </a:lnTo>
                  <a:lnTo>
                    <a:pt x="1706" y="72"/>
                  </a:lnTo>
                  <a:lnTo>
                    <a:pt x="1713" y="72"/>
                  </a:lnTo>
                  <a:lnTo>
                    <a:pt x="1720" y="72"/>
                  </a:lnTo>
                  <a:lnTo>
                    <a:pt x="1731" y="72"/>
                  </a:lnTo>
                  <a:lnTo>
                    <a:pt x="1741" y="73"/>
                  </a:lnTo>
                  <a:lnTo>
                    <a:pt x="1751" y="73"/>
                  </a:lnTo>
                  <a:lnTo>
                    <a:pt x="1761" y="74"/>
                  </a:lnTo>
                  <a:lnTo>
                    <a:pt x="1765" y="75"/>
                  </a:lnTo>
                  <a:lnTo>
                    <a:pt x="1766" y="76"/>
                  </a:lnTo>
                  <a:lnTo>
                    <a:pt x="1768" y="77"/>
                  </a:lnTo>
                  <a:lnTo>
                    <a:pt x="1769" y="79"/>
                  </a:lnTo>
                  <a:lnTo>
                    <a:pt x="1769" y="81"/>
                  </a:lnTo>
                  <a:lnTo>
                    <a:pt x="1769" y="83"/>
                  </a:lnTo>
                  <a:lnTo>
                    <a:pt x="1769" y="86"/>
                  </a:lnTo>
                  <a:lnTo>
                    <a:pt x="1740" y="229"/>
                  </a:lnTo>
                  <a:close/>
                  <a:moveTo>
                    <a:pt x="2040" y="140"/>
                  </a:moveTo>
                  <a:lnTo>
                    <a:pt x="2044" y="127"/>
                  </a:lnTo>
                  <a:lnTo>
                    <a:pt x="2049" y="114"/>
                  </a:lnTo>
                  <a:lnTo>
                    <a:pt x="2052" y="108"/>
                  </a:lnTo>
                  <a:lnTo>
                    <a:pt x="2055" y="102"/>
                  </a:lnTo>
                  <a:lnTo>
                    <a:pt x="2058" y="97"/>
                  </a:lnTo>
                  <a:lnTo>
                    <a:pt x="2062" y="92"/>
                  </a:lnTo>
                  <a:lnTo>
                    <a:pt x="2066" y="87"/>
                  </a:lnTo>
                  <a:lnTo>
                    <a:pt x="2071" y="83"/>
                  </a:lnTo>
                  <a:lnTo>
                    <a:pt x="2075" y="80"/>
                  </a:lnTo>
                  <a:lnTo>
                    <a:pt x="2080" y="77"/>
                  </a:lnTo>
                  <a:lnTo>
                    <a:pt x="2086" y="74"/>
                  </a:lnTo>
                  <a:lnTo>
                    <a:pt x="2092" y="72"/>
                  </a:lnTo>
                  <a:lnTo>
                    <a:pt x="2098" y="71"/>
                  </a:lnTo>
                  <a:lnTo>
                    <a:pt x="2104" y="71"/>
                  </a:lnTo>
                  <a:lnTo>
                    <a:pt x="2109" y="71"/>
                  </a:lnTo>
                  <a:lnTo>
                    <a:pt x="2114" y="72"/>
                  </a:lnTo>
                  <a:lnTo>
                    <a:pt x="2118" y="74"/>
                  </a:lnTo>
                  <a:lnTo>
                    <a:pt x="2120" y="75"/>
                  </a:lnTo>
                  <a:lnTo>
                    <a:pt x="2121" y="76"/>
                  </a:lnTo>
                  <a:lnTo>
                    <a:pt x="2122" y="77"/>
                  </a:lnTo>
                  <a:lnTo>
                    <a:pt x="2122" y="78"/>
                  </a:lnTo>
                  <a:lnTo>
                    <a:pt x="2123" y="81"/>
                  </a:lnTo>
                  <a:lnTo>
                    <a:pt x="2122" y="86"/>
                  </a:lnTo>
                  <a:lnTo>
                    <a:pt x="2120" y="91"/>
                  </a:lnTo>
                  <a:lnTo>
                    <a:pt x="2118" y="96"/>
                  </a:lnTo>
                  <a:lnTo>
                    <a:pt x="2116" y="97"/>
                  </a:lnTo>
                  <a:lnTo>
                    <a:pt x="2115" y="97"/>
                  </a:lnTo>
                  <a:lnTo>
                    <a:pt x="2113" y="97"/>
                  </a:lnTo>
                  <a:lnTo>
                    <a:pt x="2110" y="96"/>
                  </a:lnTo>
                  <a:lnTo>
                    <a:pt x="2107" y="94"/>
                  </a:lnTo>
                  <a:lnTo>
                    <a:pt x="2105" y="94"/>
                  </a:lnTo>
                  <a:lnTo>
                    <a:pt x="2103" y="94"/>
                  </a:lnTo>
                  <a:lnTo>
                    <a:pt x="2099" y="94"/>
                  </a:lnTo>
                  <a:lnTo>
                    <a:pt x="2096" y="95"/>
                  </a:lnTo>
                  <a:lnTo>
                    <a:pt x="2093" y="96"/>
                  </a:lnTo>
                  <a:lnTo>
                    <a:pt x="2090" y="98"/>
                  </a:lnTo>
                  <a:lnTo>
                    <a:pt x="2085" y="103"/>
                  </a:lnTo>
                  <a:lnTo>
                    <a:pt x="2080" y="110"/>
                  </a:lnTo>
                  <a:lnTo>
                    <a:pt x="2076" y="117"/>
                  </a:lnTo>
                  <a:lnTo>
                    <a:pt x="2072" y="126"/>
                  </a:lnTo>
                  <a:lnTo>
                    <a:pt x="2069" y="135"/>
                  </a:lnTo>
                  <a:lnTo>
                    <a:pt x="2067" y="144"/>
                  </a:lnTo>
                  <a:lnTo>
                    <a:pt x="2064" y="162"/>
                  </a:lnTo>
                  <a:lnTo>
                    <a:pt x="2063" y="170"/>
                  </a:lnTo>
                  <a:lnTo>
                    <a:pt x="2063" y="177"/>
                  </a:lnTo>
                  <a:lnTo>
                    <a:pt x="2063" y="185"/>
                  </a:lnTo>
                  <a:lnTo>
                    <a:pt x="2063" y="192"/>
                  </a:lnTo>
                  <a:lnTo>
                    <a:pt x="2064" y="198"/>
                  </a:lnTo>
                  <a:lnTo>
                    <a:pt x="2065" y="203"/>
                  </a:lnTo>
                  <a:lnTo>
                    <a:pt x="2067" y="207"/>
                  </a:lnTo>
                  <a:lnTo>
                    <a:pt x="2069" y="210"/>
                  </a:lnTo>
                  <a:lnTo>
                    <a:pt x="2072" y="212"/>
                  </a:lnTo>
                  <a:lnTo>
                    <a:pt x="2074" y="212"/>
                  </a:lnTo>
                  <a:lnTo>
                    <a:pt x="2076" y="213"/>
                  </a:lnTo>
                  <a:lnTo>
                    <a:pt x="2080" y="212"/>
                  </a:lnTo>
                  <a:lnTo>
                    <a:pt x="2083" y="212"/>
                  </a:lnTo>
                  <a:lnTo>
                    <a:pt x="2087" y="210"/>
                  </a:lnTo>
                  <a:lnTo>
                    <a:pt x="2091" y="209"/>
                  </a:lnTo>
                  <a:lnTo>
                    <a:pt x="2094" y="208"/>
                  </a:lnTo>
                  <a:lnTo>
                    <a:pt x="2095" y="209"/>
                  </a:lnTo>
                  <a:lnTo>
                    <a:pt x="2096" y="209"/>
                  </a:lnTo>
                  <a:lnTo>
                    <a:pt x="2097" y="211"/>
                  </a:lnTo>
                  <a:lnTo>
                    <a:pt x="2097" y="213"/>
                  </a:lnTo>
                  <a:lnTo>
                    <a:pt x="2097" y="217"/>
                  </a:lnTo>
                  <a:lnTo>
                    <a:pt x="2095" y="222"/>
                  </a:lnTo>
                  <a:lnTo>
                    <a:pt x="2094" y="227"/>
                  </a:lnTo>
                  <a:lnTo>
                    <a:pt x="2091" y="231"/>
                  </a:lnTo>
                  <a:lnTo>
                    <a:pt x="2088" y="233"/>
                  </a:lnTo>
                  <a:lnTo>
                    <a:pt x="2083" y="235"/>
                  </a:lnTo>
                  <a:lnTo>
                    <a:pt x="2077" y="236"/>
                  </a:lnTo>
                  <a:lnTo>
                    <a:pt x="2071" y="236"/>
                  </a:lnTo>
                  <a:lnTo>
                    <a:pt x="2066" y="236"/>
                  </a:lnTo>
                  <a:lnTo>
                    <a:pt x="2062" y="235"/>
                  </a:lnTo>
                  <a:lnTo>
                    <a:pt x="2058" y="234"/>
                  </a:lnTo>
                  <a:lnTo>
                    <a:pt x="2054" y="233"/>
                  </a:lnTo>
                  <a:lnTo>
                    <a:pt x="2051" y="231"/>
                  </a:lnTo>
                  <a:lnTo>
                    <a:pt x="2048" y="229"/>
                  </a:lnTo>
                  <a:lnTo>
                    <a:pt x="2046" y="226"/>
                  </a:lnTo>
                  <a:lnTo>
                    <a:pt x="2043" y="222"/>
                  </a:lnTo>
                  <a:lnTo>
                    <a:pt x="2041" y="219"/>
                  </a:lnTo>
                  <a:lnTo>
                    <a:pt x="2039" y="215"/>
                  </a:lnTo>
                  <a:lnTo>
                    <a:pt x="2038" y="210"/>
                  </a:lnTo>
                  <a:lnTo>
                    <a:pt x="2037" y="205"/>
                  </a:lnTo>
                  <a:lnTo>
                    <a:pt x="2036" y="200"/>
                  </a:lnTo>
                  <a:lnTo>
                    <a:pt x="2035" y="194"/>
                  </a:lnTo>
                  <a:lnTo>
                    <a:pt x="2035" y="182"/>
                  </a:lnTo>
                  <a:lnTo>
                    <a:pt x="2035" y="172"/>
                  </a:lnTo>
                  <a:lnTo>
                    <a:pt x="2037" y="162"/>
                  </a:lnTo>
                  <a:lnTo>
                    <a:pt x="2001" y="162"/>
                  </a:lnTo>
                  <a:lnTo>
                    <a:pt x="1987" y="230"/>
                  </a:lnTo>
                  <a:lnTo>
                    <a:pt x="1986" y="232"/>
                  </a:lnTo>
                  <a:lnTo>
                    <a:pt x="1983" y="233"/>
                  </a:lnTo>
                  <a:lnTo>
                    <a:pt x="1979" y="234"/>
                  </a:lnTo>
                  <a:lnTo>
                    <a:pt x="1973" y="234"/>
                  </a:lnTo>
                  <a:lnTo>
                    <a:pt x="1967" y="234"/>
                  </a:lnTo>
                  <a:lnTo>
                    <a:pt x="1963" y="233"/>
                  </a:lnTo>
                  <a:lnTo>
                    <a:pt x="1960" y="232"/>
                  </a:lnTo>
                  <a:lnTo>
                    <a:pt x="1960" y="231"/>
                  </a:lnTo>
                  <a:lnTo>
                    <a:pt x="1960" y="230"/>
                  </a:lnTo>
                  <a:lnTo>
                    <a:pt x="1974" y="162"/>
                  </a:lnTo>
                  <a:lnTo>
                    <a:pt x="1939" y="162"/>
                  </a:lnTo>
                  <a:lnTo>
                    <a:pt x="1936" y="175"/>
                  </a:lnTo>
                  <a:lnTo>
                    <a:pt x="1933" y="182"/>
                  </a:lnTo>
                  <a:lnTo>
                    <a:pt x="1931" y="189"/>
                  </a:lnTo>
                  <a:lnTo>
                    <a:pt x="1928" y="195"/>
                  </a:lnTo>
                  <a:lnTo>
                    <a:pt x="1925" y="201"/>
                  </a:lnTo>
                  <a:lnTo>
                    <a:pt x="1922" y="207"/>
                  </a:lnTo>
                  <a:lnTo>
                    <a:pt x="1918" y="213"/>
                  </a:lnTo>
                  <a:lnTo>
                    <a:pt x="1914" y="218"/>
                  </a:lnTo>
                  <a:lnTo>
                    <a:pt x="1909" y="222"/>
                  </a:lnTo>
                  <a:lnTo>
                    <a:pt x="1904" y="226"/>
                  </a:lnTo>
                  <a:lnTo>
                    <a:pt x="1899" y="230"/>
                  </a:lnTo>
                  <a:lnTo>
                    <a:pt x="1893" y="233"/>
                  </a:lnTo>
                  <a:lnTo>
                    <a:pt x="1887" y="235"/>
                  </a:lnTo>
                  <a:lnTo>
                    <a:pt x="1881" y="236"/>
                  </a:lnTo>
                  <a:lnTo>
                    <a:pt x="1874" y="236"/>
                  </a:lnTo>
                  <a:lnTo>
                    <a:pt x="1869" y="236"/>
                  </a:lnTo>
                  <a:lnTo>
                    <a:pt x="1863" y="235"/>
                  </a:lnTo>
                  <a:lnTo>
                    <a:pt x="1859" y="233"/>
                  </a:lnTo>
                  <a:lnTo>
                    <a:pt x="1857" y="232"/>
                  </a:lnTo>
                  <a:lnTo>
                    <a:pt x="1856" y="231"/>
                  </a:lnTo>
                  <a:lnTo>
                    <a:pt x="1855" y="229"/>
                  </a:lnTo>
                  <a:lnTo>
                    <a:pt x="1854" y="227"/>
                  </a:lnTo>
                  <a:lnTo>
                    <a:pt x="1855" y="221"/>
                  </a:lnTo>
                  <a:lnTo>
                    <a:pt x="1856" y="218"/>
                  </a:lnTo>
                  <a:lnTo>
                    <a:pt x="1857" y="216"/>
                  </a:lnTo>
                  <a:lnTo>
                    <a:pt x="1860" y="211"/>
                  </a:lnTo>
                  <a:lnTo>
                    <a:pt x="1861" y="209"/>
                  </a:lnTo>
                  <a:lnTo>
                    <a:pt x="1863" y="209"/>
                  </a:lnTo>
                  <a:lnTo>
                    <a:pt x="1865" y="210"/>
                  </a:lnTo>
                  <a:lnTo>
                    <a:pt x="1868" y="211"/>
                  </a:lnTo>
                  <a:lnTo>
                    <a:pt x="1871" y="212"/>
                  </a:lnTo>
                  <a:lnTo>
                    <a:pt x="1873" y="213"/>
                  </a:lnTo>
                  <a:lnTo>
                    <a:pt x="1876" y="213"/>
                  </a:lnTo>
                  <a:lnTo>
                    <a:pt x="1879" y="212"/>
                  </a:lnTo>
                  <a:lnTo>
                    <a:pt x="1882" y="212"/>
                  </a:lnTo>
                  <a:lnTo>
                    <a:pt x="1885" y="210"/>
                  </a:lnTo>
                  <a:lnTo>
                    <a:pt x="1888" y="208"/>
                  </a:lnTo>
                  <a:lnTo>
                    <a:pt x="1894" y="203"/>
                  </a:lnTo>
                  <a:lnTo>
                    <a:pt x="1898" y="197"/>
                  </a:lnTo>
                  <a:lnTo>
                    <a:pt x="1903" y="189"/>
                  </a:lnTo>
                  <a:lnTo>
                    <a:pt x="1906" y="180"/>
                  </a:lnTo>
                  <a:lnTo>
                    <a:pt x="1909" y="171"/>
                  </a:lnTo>
                  <a:lnTo>
                    <a:pt x="1910" y="167"/>
                  </a:lnTo>
                  <a:lnTo>
                    <a:pt x="1911" y="162"/>
                  </a:lnTo>
                  <a:lnTo>
                    <a:pt x="1913" y="153"/>
                  </a:lnTo>
                  <a:lnTo>
                    <a:pt x="1914" y="144"/>
                  </a:lnTo>
                  <a:lnTo>
                    <a:pt x="1915" y="136"/>
                  </a:lnTo>
                  <a:lnTo>
                    <a:pt x="1915" y="129"/>
                  </a:lnTo>
                  <a:lnTo>
                    <a:pt x="1915" y="120"/>
                  </a:lnTo>
                  <a:lnTo>
                    <a:pt x="1915" y="116"/>
                  </a:lnTo>
                  <a:lnTo>
                    <a:pt x="1915" y="112"/>
                  </a:lnTo>
                  <a:lnTo>
                    <a:pt x="1913" y="106"/>
                  </a:lnTo>
                  <a:lnTo>
                    <a:pt x="1912" y="101"/>
                  </a:lnTo>
                  <a:lnTo>
                    <a:pt x="1910" y="97"/>
                  </a:lnTo>
                  <a:lnTo>
                    <a:pt x="1908" y="95"/>
                  </a:lnTo>
                  <a:lnTo>
                    <a:pt x="1905" y="94"/>
                  </a:lnTo>
                  <a:lnTo>
                    <a:pt x="1902" y="94"/>
                  </a:lnTo>
                  <a:lnTo>
                    <a:pt x="1896" y="94"/>
                  </a:lnTo>
                  <a:lnTo>
                    <a:pt x="1892" y="96"/>
                  </a:lnTo>
                  <a:lnTo>
                    <a:pt x="1888" y="97"/>
                  </a:lnTo>
                  <a:lnTo>
                    <a:pt x="1885" y="98"/>
                  </a:lnTo>
                  <a:lnTo>
                    <a:pt x="1883" y="98"/>
                  </a:lnTo>
                  <a:lnTo>
                    <a:pt x="1883" y="97"/>
                  </a:lnTo>
                  <a:lnTo>
                    <a:pt x="1882" y="95"/>
                  </a:lnTo>
                  <a:lnTo>
                    <a:pt x="1882" y="93"/>
                  </a:lnTo>
                  <a:lnTo>
                    <a:pt x="1882" y="89"/>
                  </a:lnTo>
                  <a:lnTo>
                    <a:pt x="1883" y="84"/>
                  </a:lnTo>
                  <a:lnTo>
                    <a:pt x="1885" y="80"/>
                  </a:lnTo>
                  <a:lnTo>
                    <a:pt x="1886" y="78"/>
                  </a:lnTo>
                  <a:lnTo>
                    <a:pt x="1887" y="76"/>
                  </a:lnTo>
                  <a:lnTo>
                    <a:pt x="1890" y="74"/>
                  </a:lnTo>
                  <a:lnTo>
                    <a:pt x="1894" y="73"/>
                  </a:lnTo>
                  <a:lnTo>
                    <a:pt x="1900" y="71"/>
                  </a:lnTo>
                  <a:lnTo>
                    <a:pt x="1908" y="71"/>
                  </a:lnTo>
                  <a:lnTo>
                    <a:pt x="1912" y="71"/>
                  </a:lnTo>
                  <a:lnTo>
                    <a:pt x="1916" y="71"/>
                  </a:lnTo>
                  <a:lnTo>
                    <a:pt x="1920" y="72"/>
                  </a:lnTo>
                  <a:lnTo>
                    <a:pt x="1923" y="74"/>
                  </a:lnTo>
                  <a:lnTo>
                    <a:pt x="1926" y="75"/>
                  </a:lnTo>
                  <a:lnTo>
                    <a:pt x="1929" y="78"/>
                  </a:lnTo>
                  <a:lnTo>
                    <a:pt x="1932" y="80"/>
                  </a:lnTo>
                  <a:lnTo>
                    <a:pt x="1934" y="83"/>
                  </a:lnTo>
                  <a:lnTo>
                    <a:pt x="1936" y="87"/>
                  </a:lnTo>
                  <a:lnTo>
                    <a:pt x="1938" y="91"/>
                  </a:lnTo>
                  <a:lnTo>
                    <a:pt x="1939" y="96"/>
                  </a:lnTo>
                  <a:lnTo>
                    <a:pt x="1941" y="101"/>
                  </a:lnTo>
                  <a:lnTo>
                    <a:pt x="1942" y="112"/>
                  </a:lnTo>
                  <a:lnTo>
                    <a:pt x="1943" y="119"/>
                  </a:lnTo>
                  <a:lnTo>
                    <a:pt x="1943" y="126"/>
                  </a:lnTo>
                  <a:lnTo>
                    <a:pt x="1943" y="133"/>
                  </a:lnTo>
                  <a:lnTo>
                    <a:pt x="1942" y="140"/>
                  </a:lnTo>
                  <a:lnTo>
                    <a:pt x="1978" y="140"/>
                  </a:lnTo>
                  <a:lnTo>
                    <a:pt x="1990" y="77"/>
                  </a:lnTo>
                  <a:lnTo>
                    <a:pt x="1992" y="75"/>
                  </a:lnTo>
                  <a:lnTo>
                    <a:pt x="1994" y="74"/>
                  </a:lnTo>
                  <a:lnTo>
                    <a:pt x="1999" y="73"/>
                  </a:lnTo>
                  <a:lnTo>
                    <a:pt x="2005" y="73"/>
                  </a:lnTo>
                  <a:lnTo>
                    <a:pt x="2011" y="73"/>
                  </a:lnTo>
                  <a:lnTo>
                    <a:pt x="2015" y="74"/>
                  </a:lnTo>
                  <a:lnTo>
                    <a:pt x="2017" y="74"/>
                  </a:lnTo>
                  <a:lnTo>
                    <a:pt x="2018" y="75"/>
                  </a:lnTo>
                  <a:lnTo>
                    <a:pt x="2018" y="76"/>
                  </a:lnTo>
                  <a:lnTo>
                    <a:pt x="2018" y="77"/>
                  </a:lnTo>
                  <a:lnTo>
                    <a:pt x="2005" y="140"/>
                  </a:lnTo>
                  <a:lnTo>
                    <a:pt x="2040" y="140"/>
                  </a:lnTo>
                  <a:close/>
                  <a:moveTo>
                    <a:pt x="2262" y="229"/>
                  </a:moveTo>
                  <a:lnTo>
                    <a:pt x="2262" y="230"/>
                  </a:lnTo>
                  <a:lnTo>
                    <a:pt x="2261" y="231"/>
                  </a:lnTo>
                  <a:lnTo>
                    <a:pt x="2260" y="232"/>
                  </a:lnTo>
                  <a:lnTo>
                    <a:pt x="2259" y="233"/>
                  </a:lnTo>
                  <a:lnTo>
                    <a:pt x="2255" y="234"/>
                  </a:lnTo>
                  <a:lnTo>
                    <a:pt x="2249" y="234"/>
                  </a:lnTo>
                  <a:lnTo>
                    <a:pt x="2243" y="234"/>
                  </a:lnTo>
                  <a:lnTo>
                    <a:pt x="2240" y="233"/>
                  </a:lnTo>
                  <a:lnTo>
                    <a:pt x="2239" y="232"/>
                  </a:lnTo>
                  <a:lnTo>
                    <a:pt x="2238" y="231"/>
                  </a:lnTo>
                  <a:lnTo>
                    <a:pt x="2238" y="229"/>
                  </a:lnTo>
                  <a:lnTo>
                    <a:pt x="2244" y="201"/>
                  </a:lnTo>
                  <a:lnTo>
                    <a:pt x="2240" y="206"/>
                  </a:lnTo>
                  <a:lnTo>
                    <a:pt x="2235" y="213"/>
                  </a:lnTo>
                  <a:lnTo>
                    <a:pt x="2229" y="219"/>
                  </a:lnTo>
                  <a:lnTo>
                    <a:pt x="2222" y="224"/>
                  </a:lnTo>
                  <a:lnTo>
                    <a:pt x="2218" y="227"/>
                  </a:lnTo>
                  <a:lnTo>
                    <a:pt x="2213" y="229"/>
                  </a:lnTo>
                  <a:lnTo>
                    <a:pt x="2209" y="231"/>
                  </a:lnTo>
                  <a:lnTo>
                    <a:pt x="2205" y="233"/>
                  </a:lnTo>
                  <a:lnTo>
                    <a:pt x="2200" y="234"/>
                  </a:lnTo>
                  <a:lnTo>
                    <a:pt x="2195" y="235"/>
                  </a:lnTo>
                  <a:lnTo>
                    <a:pt x="2186" y="236"/>
                  </a:lnTo>
                  <a:lnTo>
                    <a:pt x="2180" y="236"/>
                  </a:lnTo>
                  <a:lnTo>
                    <a:pt x="2175" y="236"/>
                  </a:lnTo>
                  <a:lnTo>
                    <a:pt x="2171" y="235"/>
                  </a:lnTo>
                  <a:lnTo>
                    <a:pt x="2166" y="233"/>
                  </a:lnTo>
                  <a:lnTo>
                    <a:pt x="2162" y="231"/>
                  </a:lnTo>
                  <a:lnTo>
                    <a:pt x="2158" y="230"/>
                  </a:lnTo>
                  <a:lnTo>
                    <a:pt x="2156" y="227"/>
                  </a:lnTo>
                  <a:lnTo>
                    <a:pt x="2153" y="225"/>
                  </a:lnTo>
                  <a:lnTo>
                    <a:pt x="2151" y="222"/>
                  </a:lnTo>
                  <a:lnTo>
                    <a:pt x="2149" y="219"/>
                  </a:lnTo>
                  <a:lnTo>
                    <a:pt x="2147" y="215"/>
                  </a:lnTo>
                  <a:lnTo>
                    <a:pt x="2146" y="212"/>
                  </a:lnTo>
                  <a:lnTo>
                    <a:pt x="2145" y="208"/>
                  </a:lnTo>
                  <a:lnTo>
                    <a:pt x="2144" y="204"/>
                  </a:lnTo>
                  <a:lnTo>
                    <a:pt x="2144" y="195"/>
                  </a:lnTo>
                  <a:lnTo>
                    <a:pt x="2145" y="184"/>
                  </a:lnTo>
                  <a:lnTo>
                    <a:pt x="2146" y="178"/>
                  </a:lnTo>
                  <a:lnTo>
                    <a:pt x="2147" y="172"/>
                  </a:lnTo>
                  <a:lnTo>
                    <a:pt x="2165" y="78"/>
                  </a:lnTo>
                  <a:lnTo>
                    <a:pt x="2166" y="76"/>
                  </a:lnTo>
                  <a:lnTo>
                    <a:pt x="2168" y="75"/>
                  </a:lnTo>
                  <a:lnTo>
                    <a:pt x="2170" y="74"/>
                  </a:lnTo>
                  <a:lnTo>
                    <a:pt x="2175" y="73"/>
                  </a:lnTo>
                  <a:lnTo>
                    <a:pt x="2181" y="73"/>
                  </a:lnTo>
                  <a:lnTo>
                    <a:pt x="2188" y="73"/>
                  </a:lnTo>
                  <a:lnTo>
                    <a:pt x="2192" y="74"/>
                  </a:lnTo>
                  <a:lnTo>
                    <a:pt x="2193" y="75"/>
                  </a:lnTo>
                  <a:lnTo>
                    <a:pt x="2194" y="76"/>
                  </a:lnTo>
                  <a:lnTo>
                    <a:pt x="2194" y="78"/>
                  </a:lnTo>
                  <a:lnTo>
                    <a:pt x="2176" y="171"/>
                  </a:lnTo>
                  <a:lnTo>
                    <a:pt x="2174" y="180"/>
                  </a:lnTo>
                  <a:lnTo>
                    <a:pt x="2174" y="190"/>
                  </a:lnTo>
                  <a:lnTo>
                    <a:pt x="2174" y="195"/>
                  </a:lnTo>
                  <a:lnTo>
                    <a:pt x="2175" y="199"/>
                  </a:lnTo>
                  <a:lnTo>
                    <a:pt x="2176" y="203"/>
                  </a:lnTo>
                  <a:lnTo>
                    <a:pt x="2178" y="206"/>
                  </a:lnTo>
                  <a:lnTo>
                    <a:pt x="2180" y="209"/>
                  </a:lnTo>
                  <a:lnTo>
                    <a:pt x="2184" y="211"/>
                  </a:lnTo>
                  <a:lnTo>
                    <a:pt x="2188" y="212"/>
                  </a:lnTo>
                  <a:lnTo>
                    <a:pt x="2192" y="213"/>
                  </a:lnTo>
                  <a:lnTo>
                    <a:pt x="2197" y="212"/>
                  </a:lnTo>
                  <a:lnTo>
                    <a:pt x="2201" y="211"/>
                  </a:lnTo>
                  <a:lnTo>
                    <a:pt x="2206" y="210"/>
                  </a:lnTo>
                  <a:lnTo>
                    <a:pt x="2211" y="208"/>
                  </a:lnTo>
                  <a:lnTo>
                    <a:pt x="2220" y="201"/>
                  </a:lnTo>
                  <a:lnTo>
                    <a:pt x="2224" y="198"/>
                  </a:lnTo>
                  <a:lnTo>
                    <a:pt x="2228" y="193"/>
                  </a:lnTo>
                  <a:lnTo>
                    <a:pt x="2232" y="189"/>
                  </a:lnTo>
                  <a:lnTo>
                    <a:pt x="2236" y="183"/>
                  </a:lnTo>
                  <a:lnTo>
                    <a:pt x="2239" y="178"/>
                  </a:lnTo>
                  <a:lnTo>
                    <a:pt x="2242" y="172"/>
                  </a:lnTo>
                  <a:lnTo>
                    <a:pt x="2245" y="165"/>
                  </a:lnTo>
                  <a:lnTo>
                    <a:pt x="2248" y="159"/>
                  </a:lnTo>
                  <a:lnTo>
                    <a:pt x="2250" y="152"/>
                  </a:lnTo>
                  <a:lnTo>
                    <a:pt x="2252" y="145"/>
                  </a:lnTo>
                  <a:lnTo>
                    <a:pt x="2265" y="78"/>
                  </a:lnTo>
                  <a:lnTo>
                    <a:pt x="2266" y="76"/>
                  </a:lnTo>
                  <a:lnTo>
                    <a:pt x="2267" y="75"/>
                  </a:lnTo>
                  <a:lnTo>
                    <a:pt x="2269" y="74"/>
                  </a:lnTo>
                  <a:lnTo>
                    <a:pt x="2273" y="73"/>
                  </a:lnTo>
                  <a:lnTo>
                    <a:pt x="2280" y="73"/>
                  </a:lnTo>
                  <a:lnTo>
                    <a:pt x="2287" y="73"/>
                  </a:lnTo>
                  <a:lnTo>
                    <a:pt x="2291" y="74"/>
                  </a:lnTo>
                  <a:lnTo>
                    <a:pt x="2292" y="75"/>
                  </a:lnTo>
                  <a:lnTo>
                    <a:pt x="2292" y="76"/>
                  </a:lnTo>
                  <a:lnTo>
                    <a:pt x="2293" y="78"/>
                  </a:lnTo>
                  <a:lnTo>
                    <a:pt x="2262" y="229"/>
                  </a:lnTo>
                  <a:close/>
                  <a:moveTo>
                    <a:pt x="2435" y="107"/>
                  </a:moveTo>
                  <a:lnTo>
                    <a:pt x="2434" y="114"/>
                  </a:lnTo>
                  <a:lnTo>
                    <a:pt x="2432" y="120"/>
                  </a:lnTo>
                  <a:lnTo>
                    <a:pt x="2429" y="127"/>
                  </a:lnTo>
                  <a:lnTo>
                    <a:pt x="2427" y="130"/>
                  </a:lnTo>
                  <a:lnTo>
                    <a:pt x="2425" y="132"/>
                  </a:lnTo>
                  <a:lnTo>
                    <a:pt x="2422" y="135"/>
                  </a:lnTo>
                  <a:lnTo>
                    <a:pt x="2419" y="138"/>
                  </a:lnTo>
                  <a:lnTo>
                    <a:pt x="2413" y="142"/>
                  </a:lnTo>
                  <a:lnTo>
                    <a:pt x="2409" y="144"/>
                  </a:lnTo>
                  <a:lnTo>
                    <a:pt x="2406" y="146"/>
                  </a:lnTo>
                  <a:lnTo>
                    <a:pt x="2398" y="149"/>
                  </a:lnTo>
                  <a:lnTo>
                    <a:pt x="2403" y="150"/>
                  </a:lnTo>
                  <a:lnTo>
                    <a:pt x="2408" y="152"/>
                  </a:lnTo>
                  <a:lnTo>
                    <a:pt x="2413" y="155"/>
                  </a:lnTo>
                  <a:lnTo>
                    <a:pt x="2417" y="158"/>
                  </a:lnTo>
                  <a:lnTo>
                    <a:pt x="2421" y="163"/>
                  </a:lnTo>
                  <a:lnTo>
                    <a:pt x="2423" y="167"/>
                  </a:lnTo>
                  <a:lnTo>
                    <a:pt x="2425" y="170"/>
                  </a:lnTo>
                  <a:lnTo>
                    <a:pt x="2425" y="173"/>
                  </a:lnTo>
                  <a:lnTo>
                    <a:pt x="2426" y="176"/>
                  </a:lnTo>
                  <a:lnTo>
                    <a:pt x="2426" y="179"/>
                  </a:lnTo>
                  <a:lnTo>
                    <a:pt x="2426" y="185"/>
                  </a:lnTo>
                  <a:lnTo>
                    <a:pt x="2425" y="191"/>
                  </a:lnTo>
                  <a:lnTo>
                    <a:pt x="2423" y="196"/>
                  </a:lnTo>
                  <a:lnTo>
                    <a:pt x="2421" y="201"/>
                  </a:lnTo>
                  <a:lnTo>
                    <a:pt x="2418" y="206"/>
                  </a:lnTo>
                  <a:lnTo>
                    <a:pt x="2415" y="211"/>
                  </a:lnTo>
                  <a:lnTo>
                    <a:pt x="2411" y="216"/>
                  </a:lnTo>
                  <a:lnTo>
                    <a:pt x="2406" y="220"/>
                  </a:lnTo>
                  <a:lnTo>
                    <a:pt x="2401" y="223"/>
                  </a:lnTo>
                  <a:lnTo>
                    <a:pt x="2396" y="226"/>
                  </a:lnTo>
                  <a:lnTo>
                    <a:pt x="2389" y="229"/>
                  </a:lnTo>
                  <a:lnTo>
                    <a:pt x="2383" y="232"/>
                  </a:lnTo>
                  <a:lnTo>
                    <a:pt x="2375" y="234"/>
                  </a:lnTo>
                  <a:lnTo>
                    <a:pt x="2368" y="235"/>
                  </a:lnTo>
                  <a:lnTo>
                    <a:pt x="2359" y="236"/>
                  </a:lnTo>
                  <a:lnTo>
                    <a:pt x="2350" y="236"/>
                  </a:lnTo>
                  <a:lnTo>
                    <a:pt x="2343" y="236"/>
                  </a:lnTo>
                  <a:lnTo>
                    <a:pt x="2335" y="235"/>
                  </a:lnTo>
                  <a:lnTo>
                    <a:pt x="2328" y="234"/>
                  </a:lnTo>
                  <a:lnTo>
                    <a:pt x="2322" y="232"/>
                  </a:lnTo>
                  <a:lnTo>
                    <a:pt x="2316" y="230"/>
                  </a:lnTo>
                  <a:lnTo>
                    <a:pt x="2311" y="227"/>
                  </a:lnTo>
                  <a:lnTo>
                    <a:pt x="2307" y="225"/>
                  </a:lnTo>
                  <a:lnTo>
                    <a:pt x="2304" y="223"/>
                  </a:lnTo>
                  <a:lnTo>
                    <a:pt x="2303" y="222"/>
                  </a:lnTo>
                  <a:lnTo>
                    <a:pt x="2303" y="220"/>
                  </a:lnTo>
                  <a:lnTo>
                    <a:pt x="2302" y="217"/>
                  </a:lnTo>
                  <a:lnTo>
                    <a:pt x="2303" y="213"/>
                  </a:lnTo>
                  <a:lnTo>
                    <a:pt x="2304" y="207"/>
                  </a:lnTo>
                  <a:lnTo>
                    <a:pt x="2306" y="203"/>
                  </a:lnTo>
                  <a:lnTo>
                    <a:pt x="2307" y="201"/>
                  </a:lnTo>
                  <a:lnTo>
                    <a:pt x="2309" y="201"/>
                  </a:lnTo>
                  <a:lnTo>
                    <a:pt x="2311" y="201"/>
                  </a:lnTo>
                  <a:lnTo>
                    <a:pt x="2314" y="203"/>
                  </a:lnTo>
                  <a:lnTo>
                    <a:pt x="2322" y="208"/>
                  </a:lnTo>
                  <a:lnTo>
                    <a:pt x="2327" y="210"/>
                  </a:lnTo>
                  <a:lnTo>
                    <a:pt x="2334" y="212"/>
                  </a:lnTo>
                  <a:lnTo>
                    <a:pt x="2337" y="213"/>
                  </a:lnTo>
                  <a:lnTo>
                    <a:pt x="2341" y="214"/>
                  </a:lnTo>
                  <a:lnTo>
                    <a:pt x="2351" y="214"/>
                  </a:lnTo>
                  <a:lnTo>
                    <a:pt x="2361" y="214"/>
                  </a:lnTo>
                  <a:lnTo>
                    <a:pt x="2370" y="212"/>
                  </a:lnTo>
                  <a:lnTo>
                    <a:pt x="2374" y="211"/>
                  </a:lnTo>
                  <a:lnTo>
                    <a:pt x="2378" y="209"/>
                  </a:lnTo>
                  <a:lnTo>
                    <a:pt x="2385" y="205"/>
                  </a:lnTo>
                  <a:lnTo>
                    <a:pt x="2387" y="203"/>
                  </a:lnTo>
                  <a:lnTo>
                    <a:pt x="2390" y="200"/>
                  </a:lnTo>
                  <a:lnTo>
                    <a:pt x="2392" y="198"/>
                  </a:lnTo>
                  <a:lnTo>
                    <a:pt x="2394" y="195"/>
                  </a:lnTo>
                  <a:lnTo>
                    <a:pt x="2396" y="188"/>
                  </a:lnTo>
                  <a:lnTo>
                    <a:pt x="2397" y="185"/>
                  </a:lnTo>
                  <a:lnTo>
                    <a:pt x="2397" y="181"/>
                  </a:lnTo>
                  <a:lnTo>
                    <a:pt x="2396" y="178"/>
                  </a:lnTo>
                  <a:lnTo>
                    <a:pt x="2395" y="174"/>
                  </a:lnTo>
                  <a:lnTo>
                    <a:pt x="2394" y="172"/>
                  </a:lnTo>
                  <a:lnTo>
                    <a:pt x="2392" y="170"/>
                  </a:lnTo>
                  <a:lnTo>
                    <a:pt x="2388" y="167"/>
                  </a:lnTo>
                  <a:lnTo>
                    <a:pt x="2383" y="165"/>
                  </a:lnTo>
                  <a:lnTo>
                    <a:pt x="2376" y="163"/>
                  </a:lnTo>
                  <a:lnTo>
                    <a:pt x="2368" y="162"/>
                  </a:lnTo>
                  <a:lnTo>
                    <a:pt x="2358" y="161"/>
                  </a:lnTo>
                  <a:lnTo>
                    <a:pt x="2340" y="161"/>
                  </a:lnTo>
                  <a:lnTo>
                    <a:pt x="2338" y="161"/>
                  </a:lnTo>
                  <a:lnTo>
                    <a:pt x="2337" y="160"/>
                  </a:lnTo>
                  <a:lnTo>
                    <a:pt x="2336" y="159"/>
                  </a:lnTo>
                  <a:lnTo>
                    <a:pt x="2336" y="157"/>
                  </a:lnTo>
                  <a:lnTo>
                    <a:pt x="2336" y="153"/>
                  </a:lnTo>
                  <a:lnTo>
                    <a:pt x="2337" y="148"/>
                  </a:lnTo>
                  <a:lnTo>
                    <a:pt x="2338" y="145"/>
                  </a:lnTo>
                  <a:lnTo>
                    <a:pt x="2340" y="142"/>
                  </a:lnTo>
                  <a:lnTo>
                    <a:pt x="2342" y="141"/>
                  </a:lnTo>
                  <a:lnTo>
                    <a:pt x="2344" y="140"/>
                  </a:lnTo>
                  <a:lnTo>
                    <a:pt x="2359" y="140"/>
                  </a:lnTo>
                  <a:lnTo>
                    <a:pt x="2369" y="140"/>
                  </a:lnTo>
                  <a:lnTo>
                    <a:pt x="2374" y="139"/>
                  </a:lnTo>
                  <a:lnTo>
                    <a:pt x="2379" y="138"/>
                  </a:lnTo>
                  <a:lnTo>
                    <a:pt x="2387" y="136"/>
                  </a:lnTo>
                  <a:lnTo>
                    <a:pt x="2394" y="132"/>
                  </a:lnTo>
                  <a:lnTo>
                    <a:pt x="2399" y="128"/>
                  </a:lnTo>
                  <a:lnTo>
                    <a:pt x="2401" y="126"/>
                  </a:lnTo>
                  <a:lnTo>
                    <a:pt x="2403" y="123"/>
                  </a:lnTo>
                  <a:lnTo>
                    <a:pt x="2405" y="120"/>
                  </a:lnTo>
                  <a:lnTo>
                    <a:pt x="2406" y="117"/>
                  </a:lnTo>
                  <a:lnTo>
                    <a:pt x="2406" y="114"/>
                  </a:lnTo>
                  <a:lnTo>
                    <a:pt x="2406" y="111"/>
                  </a:lnTo>
                  <a:lnTo>
                    <a:pt x="2406" y="106"/>
                  </a:lnTo>
                  <a:lnTo>
                    <a:pt x="2405" y="104"/>
                  </a:lnTo>
                  <a:lnTo>
                    <a:pt x="2405" y="103"/>
                  </a:lnTo>
                  <a:lnTo>
                    <a:pt x="2404" y="101"/>
                  </a:lnTo>
                  <a:lnTo>
                    <a:pt x="2402" y="99"/>
                  </a:lnTo>
                  <a:lnTo>
                    <a:pt x="2399" y="97"/>
                  </a:lnTo>
                  <a:lnTo>
                    <a:pt x="2395" y="95"/>
                  </a:lnTo>
                  <a:lnTo>
                    <a:pt x="2390" y="93"/>
                  </a:lnTo>
                  <a:lnTo>
                    <a:pt x="2385" y="93"/>
                  </a:lnTo>
                  <a:lnTo>
                    <a:pt x="2379" y="92"/>
                  </a:lnTo>
                  <a:lnTo>
                    <a:pt x="2370" y="93"/>
                  </a:lnTo>
                  <a:lnTo>
                    <a:pt x="2361" y="95"/>
                  </a:lnTo>
                  <a:lnTo>
                    <a:pt x="2354" y="97"/>
                  </a:lnTo>
                  <a:lnTo>
                    <a:pt x="2347" y="100"/>
                  </a:lnTo>
                  <a:lnTo>
                    <a:pt x="2337" y="105"/>
                  </a:lnTo>
                  <a:lnTo>
                    <a:pt x="2333" y="106"/>
                  </a:lnTo>
                  <a:lnTo>
                    <a:pt x="2331" y="107"/>
                  </a:lnTo>
                  <a:lnTo>
                    <a:pt x="2330" y="107"/>
                  </a:lnTo>
                  <a:lnTo>
                    <a:pt x="2329" y="106"/>
                  </a:lnTo>
                  <a:lnTo>
                    <a:pt x="2328" y="104"/>
                  </a:lnTo>
                  <a:lnTo>
                    <a:pt x="2328" y="102"/>
                  </a:lnTo>
                  <a:lnTo>
                    <a:pt x="2328" y="98"/>
                  </a:lnTo>
                  <a:lnTo>
                    <a:pt x="2330" y="93"/>
                  </a:lnTo>
                  <a:lnTo>
                    <a:pt x="2332" y="88"/>
                  </a:lnTo>
                  <a:lnTo>
                    <a:pt x="2334" y="85"/>
                  </a:lnTo>
                  <a:lnTo>
                    <a:pt x="2337" y="83"/>
                  </a:lnTo>
                  <a:lnTo>
                    <a:pt x="2341" y="80"/>
                  </a:lnTo>
                  <a:lnTo>
                    <a:pt x="2346" y="78"/>
                  </a:lnTo>
                  <a:lnTo>
                    <a:pt x="2353" y="76"/>
                  </a:lnTo>
                  <a:lnTo>
                    <a:pt x="2360" y="74"/>
                  </a:lnTo>
                  <a:lnTo>
                    <a:pt x="2368" y="72"/>
                  </a:lnTo>
                  <a:lnTo>
                    <a:pt x="2376" y="71"/>
                  </a:lnTo>
                  <a:lnTo>
                    <a:pt x="2385" y="70"/>
                  </a:lnTo>
                  <a:lnTo>
                    <a:pt x="2396" y="71"/>
                  </a:lnTo>
                  <a:lnTo>
                    <a:pt x="2406" y="73"/>
                  </a:lnTo>
                  <a:lnTo>
                    <a:pt x="2411" y="74"/>
                  </a:lnTo>
                  <a:lnTo>
                    <a:pt x="2415" y="76"/>
                  </a:lnTo>
                  <a:lnTo>
                    <a:pt x="2419" y="78"/>
                  </a:lnTo>
                  <a:lnTo>
                    <a:pt x="2422" y="80"/>
                  </a:lnTo>
                  <a:lnTo>
                    <a:pt x="2425" y="83"/>
                  </a:lnTo>
                  <a:lnTo>
                    <a:pt x="2428" y="85"/>
                  </a:lnTo>
                  <a:lnTo>
                    <a:pt x="2430" y="88"/>
                  </a:lnTo>
                  <a:lnTo>
                    <a:pt x="2432" y="92"/>
                  </a:lnTo>
                  <a:lnTo>
                    <a:pt x="2433" y="95"/>
                  </a:lnTo>
                  <a:lnTo>
                    <a:pt x="2434" y="99"/>
                  </a:lnTo>
                  <a:lnTo>
                    <a:pt x="2435" y="103"/>
                  </a:lnTo>
                  <a:lnTo>
                    <a:pt x="2435" y="107"/>
                  </a:lnTo>
                  <a:close/>
                  <a:moveTo>
                    <a:pt x="2587" y="229"/>
                  </a:moveTo>
                  <a:lnTo>
                    <a:pt x="2586" y="230"/>
                  </a:lnTo>
                  <a:lnTo>
                    <a:pt x="2585" y="231"/>
                  </a:lnTo>
                  <a:lnTo>
                    <a:pt x="2584" y="232"/>
                  </a:lnTo>
                  <a:lnTo>
                    <a:pt x="2583" y="233"/>
                  </a:lnTo>
                  <a:lnTo>
                    <a:pt x="2578" y="234"/>
                  </a:lnTo>
                  <a:lnTo>
                    <a:pt x="2571" y="234"/>
                  </a:lnTo>
                  <a:lnTo>
                    <a:pt x="2565" y="234"/>
                  </a:lnTo>
                  <a:lnTo>
                    <a:pt x="2561" y="233"/>
                  </a:lnTo>
                  <a:lnTo>
                    <a:pt x="2559" y="231"/>
                  </a:lnTo>
                  <a:lnTo>
                    <a:pt x="2559" y="229"/>
                  </a:lnTo>
                  <a:lnTo>
                    <a:pt x="2572" y="163"/>
                  </a:lnTo>
                  <a:lnTo>
                    <a:pt x="2498" y="163"/>
                  </a:lnTo>
                  <a:lnTo>
                    <a:pt x="2484" y="229"/>
                  </a:lnTo>
                  <a:lnTo>
                    <a:pt x="2483" y="231"/>
                  </a:lnTo>
                  <a:lnTo>
                    <a:pt x="2482" y="232"/>
                  </a:lnTo>
                  <a:lnTo>
                    <a:pt x="2481" y="233"/>
                  </a:lnTo>
                  <a:lnTo>
                    <a:pt x="2476" y="234"/>
                  </a:lnTo>
                  <a:lnTo>
                    <a:pt x="2470" y="234"/>
                  </a:lnTo>
                  <a:lnTo>
                    <a:pt x="2463" y="234"/>
                  </a:lnTo>
                  <a:lnTo>
                    <a:pt x="2459" y="233"/>
                  </a:lnTo>
                  <a:lnTo>
                    <a:pt x="2457" y="231"/>
                  </a:lnTo>
                  <a:lnTo>
                    <a:pt x="2457" y="229"/>
                  </a:lnTo>
                  <a:lnTo>
                    <a:pt x="2487" y="78"/>
                  </a:lnTo>
                  <a:lnTo>
                    <a:pt x="2488" y="76"/>
                  </a:lnTo>
                  <a:lnTo>
                    <a:pt x="2490" y="74"/>
                  </a:lnTo>
                  <a:lnTo>
                    <a:pt x="2495" y="73"/>
                  </a:lnTo>
                  <a:lnTo>
                    <a:pt x="2502" y="73"/>
                  </a:lnTo>
                  <a:lnTo>
                    <a:pt x="2508" y="73"/>
                  </a:lnTo>
                  <a:lnTo>
                    <a:pt x="2512" y="74"/>
                  </a:lnTo>
                  <a:lnTo>
                    <a:pt x="2513" y="75"/>
                  </a:lnTo>
                  <a:lnTo>
                    <a:pt x="2514" y="76"/>
                  </a:lnTo>
                  <a:lnTo>
                    <a:pt x="2514" y="78"/>
                  </a:lnTo>
                  <a:lnTo>
                    <a:pt x="2502" y="139"/>
                  </a:lnTo>
                  <a:lnTo>
                    <a:pt x="2577" y="139"/>
                  </a:lnTo>
                  <a:lnTo>
                    <a:pt x="2589" y="78"/>
                  </a:lnTo>
                  <a:lnTo>
                    <a:pt x="2589" y="77"/>
                  </a:lnTo>
                  <a:lnTo>
                    <a:pt x="2590" y="76"/>
                  </a:lnTo>
                  <a:lnTo>
                    <a:pt x="2592" y="74"/>
                  </a:lnTo>
                  <a:lnTo>
                    <a:pt x="2597" y="73"/>
                  </a:lnTo>
                  <a:lnTo>
                    <a:pt x="2604" y="73"/>
                  </a:lnTo>
                  <a:lnTo>
                    <a:pt x="2610" y="73"/>
                  </a:lnTo>
                  <a:lnTo>
                    <a:pt x="2614" y="74"/>
                  </a:lnTo>
                  <a:lnTo>
                    <a:pt x="2616" y="75"/>
                  </a:lnTo>
                  <a:lnTo>
                    <a:pt x="2616" y="76"/>
                  </a:lnTo>
                  <a:lnTo>
                    <a:pt x="2617" y="78"/>
                  </a:lnTo>
                  <a:lnTo>
                    <a:pt x="2587" y="229"/>
                  </a:lnTo>
                  <a:close/>
                </a:path>
              </a:pathLst>
            </a:custGeom>
            <a:solidFill>
              <a:srgbClr val="1C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9"/>
            <p:cNvSpPr>
              <a:spLocks noEditPoints="1"/>
            </p:cNvSpPr>
            <p:nvPr userDrawn="1"/>
          </p:nvSpPr>
          <p:spPr bwMode="auto">
            <a:xfrm>
              <a:off x="2252663" y="2389188"/>
              <a:ext cx="3533775" cy="1597025"/>
            </a:xfrm>
            <a:custGeom>
              <a:avLst/>
              <a:gdLst>
                <a:gd name="T0" fmla="*/ 931 w 2226"/>
                <a:gd name="T1" fmla="*/ 988 h 1006"/>
                <a:gd name="T2" fmla="*/ 760 w 2226"/>
                <a:gd name="T3" fmla="*/ 487 h 1006"/>
                <a:gd name="T4" fmla="*/ 1029 w 2226"/>
                <a:gd name="T5" fmla="*/ 12 h 1006"/>
                <a:gd name="T6" fmla="*/ 1197 w 2226"/>
                <a:gd name="T7" fmla="*/ 25 h 1006"/>
                <a:gd name="T8" fmla="*/ 1290 w 2226"/>
                <a:gd name="T9" fmla="*/ 72 h 1006"/>
                <a:gd name="T10" fmla="*/ 1341 w 2226"/>
                <a:gd name="T11" fmla="*/ 141 h 1006"/>
                <a:gd name="T12" fmla="*/ 1360 w 2226"/>
                <a:gd name="T13" fmla="*/ 208 h 1006"/>
                <a:gd name="T14" fmla="*/ 1357 w 2226"/>
                <a:gd name="T15" fmla="*/ 330 h 1006"/>
                <a:gd name="T16" fmla="*/ 1316 w 2226"/>
                <a:gd name="T17" fmla="*/ 416 h 1006"/>
                <a:gd name="T18" fmla="*/ 1235 w 2226"/>
                <a:gd name="T19" fmla="*/ 488 h 1006"/>
                <a:gd name="T20" fmla="*/ 1395 w 2226"/>
                <a:gd name="T21" fmla="*/ 768 h 1006"/>
                <a:gd name="T22" fmla="*/ 1474 w 2226"/>
                <a:gd name="T23" fmla="*/ 989 h 1006"/>
                <a:gd name="T24" fmla="*/ 957 w 2226"/>
                <a:gd name="T25" fmla="*/ 140 h 1006"/>
                <a:gd name="T26" fmla="*/ 1013 w 2226"/>
                <a:gd name="T27" fmla="*/ 479 h 1006"/>
                <a:gd name="T28" fmla="*/ 1133 w 2226"/>
                <a:gd name="T29" fmla="*/ 444 h 1006"/>
                <a:gd name="T30" fmla="*/ 1205 w 2226"/>
                <a:gd name="T31" fmla="*/ 384 h 1006"/>
                <a:gd name="T32" fmla="*/ 1237 w 2226"/>
                <a:gd name="T33" fmla="*/ 306 h 1006"/>
                <a:gd name="T34" fmla="*/ 1234 w 2226"/>
                <a:gd name="T35" fmla="*/ 216 h 1006"/>
                <a:gd name="T36" fmla="*/ 1202 w 2226"/>
                <a:gd name="T37" fmla="*/ 150 h 1006"/>
                <a:gd name="T38" fmla="*/ 1136 w 2226"/>
                <a:gd name="T39" fmla="*/ 104 h 1006"/>
                <a:gd name="T40" fmla="*/ 1043 w 2226"/>
                <a:gd name="T41" fmla="*/ 86 h 1006"/>
                <a:gd name="T42" fmla="*/ 2078 w 2226"/>
                <a:gd name="T43" fmla="*/ 438 h 1006"/>
                <a:gd name="T44" fmla="*/ 2001 w 2226"/>
                <a:gd name="T45" fmla="*/ 903 h 1006"/>
                <a:gd name="T46" fmla="*/ 1677 w 2226"/>
                <a:gd name="T47" fmla="*/ 624 h 1006"/>
                <a:gd name="T48" fmla="*/ 1790 w 2226"/>
                <a:gd name="T49" fmla="*/ 329 h 1006"/>
                <a:gd name="T50" fmla="*/ 314 w 2226"/>
                <a:gd name="T51" fmla="*/ 72 h 1006"/>
                <a:gd name="T52" fmla="*/ 239 w 2226"/>
                <a:gd name="T53" fmla="*/ 100 h 1006"/>
                <a:gd name="T54" fmla="*/ 200 w 2226"/>
                <a:gd name="T55" fmla="*/ 150 h 1006"/>
                <a:gd name="T56" fmla="*/ 190 w 2226"/>
                <a:gd name="T57" fmla="*/ 223 h 1006"/>
                <a:gd name="T58" fmla="*/ 223 w 2226"/>
                <a:gd name="T59" fmla="*/ 292 h 1006"/>
                <a:gd name="T60" fmla="*/ 404 w 2226"/>
                <a:gd name="T61" fmla="*/ 426 h 1006"/>
                <a:gd name="T62" fmla="*/ 560 w 2226"/>
                <a:gd name="T63" fmla="*/ 543 h 1006"/>
                <a:gd name="T64" fmla="*/ 615 w 2226"/>
                <a:gd name="T65" fmla="*/ 620 h 1006"/>
                <a:gd name="T66" fmla="*/ 629 w 2226"/>
                <a:gd name="T67" fmla="*/ 695 h 1006"/>
                <a:gd name="T68" fmla="*/ 616 w 2226"/>
                <a:gd name="T69" fmla="*/ 792 h 1006"/>
                <a:gd name="T70" fmla="*/ 577 w 2226"/>
                <a:gd name="T71" fmla="*/ 874 h 1006"/>
                <a:gd name="T72" fmla="*/ 489 w 2226"/>
                <a:gd name="T73" fmla="*/ 951 h 1006"/>
                <a:gd name="T74" fmla="*/ 367 w 2226"/>
                <a:gd name="T75" fmla="*/ 995 h 1006"/>
                <a:gd name="T76" fmla="*/ 212 w 2226"/>
                <a:gd name="T77" fmla="*/ 1003 h 1006"/>
                <a:gd name="T78" fmla="*/ 77 w 2226"/>
                <a:gd name="T79" fmla="*/ 976 h 1006"/>
                <a:gd name="T80" fmla="*/ 81 w 2226"/>
                <a:gd name="T81" fmla="*/ 783 h 1006"/>
                <a:gd name="T82" fmla="*/ 130 w 2226"/>
                <a:gd name="T83" fmla="*/ 865 h 1006"/>
                <a:gd name="T84" fmla="*/ 193 w 2226"/>
                <a:gd name="T85" fmla="*/ 910 h 1006"/>
                <a:gd name="T86" fmla="*/ 261 w 2226"/>
                <a:gd name="T87" fmla="*/ 927 h 1006"/>
                <a:gd name="T88" fmla="*/ 345 w 2226"/>
                <a:gd name="T89" fmla="*/ 918 h 1006"/>
                <a:gd name="T90" fmla="*/ 411 w 2226"/>
                <a:gd name="T91" fmla="*/ 879 h 1006"/>
                <a:gd name="T92" fmla="*/ 451 w 2226"/>
                <a:gd name="T93" fmla="*/ 807 h 1006"/>
                <a:gd name="T94" fmla="*/ 450 w 2226"/>
                <a:gd name="T95" fmla="*/ 732 h 1006"/>
                <a:gd name="T96" fmla="*/ 413 w 2226"/>
                <a:gd name="T97" fmla="*/ 670 h 1006"/>
                <a:gd name="T98" fmla="*/ 245 w 2226"/>
                <a:gd name="T99" fmla="*/ 556 h 1006"/>
                <a:gd name="T100" fmla="*/ 80 w 2226"/>
                <a:gd name="T101" fmla="*/ 433 h 1006"/>
                <a:gd name="T102" fmla="*/ 39 w 2226"/>
                <a:gd name="T103" fmla="*/ 365 h 1006"/>
                <a:gd name="T104" fmla="*/ 26 w 2226"/>
                <a:gd name="T105" fmla="*/ 274 h 1006"/>
                <a:gd name="T106" fmla="*/ 43 w 2226"/>
                <a:gd name="T107" fmla="*/ 172 h 1006"/>
                <a:gd name="T108" fmla="*/ 92 w 2226"/>
                <a:gd name="T109" fmla="*/ 94 h 1006"/>
                <a:gd name="T110" fmla="*/ 173 w 2226"/>
                <a:gd name="T111" fmla="*/ 36 h 1006"/>
                <a:gd name="T112" fmla="*/ 290 w 2226"/>
                <a:gd name="T113" fmla="*/ 5 h 1006"/>
                <a:gd name="T114" fmla="*/ 426 w 2226"/>
                <a:gd name="T115" fmla="*/ 2 h 1006"/>
                <a:gd name="T116" fmla="*/ 559 w 2226"/>
                <a:gd name="T117" fmla="*/ 28 h 1006"/>
                <a:gd name="T118" fmla="*/ 573 w 2226"/>
                <a:gd name="T119" fmla="*/ 202 h 1006"/>
                <a:gd name="T120" fmla="*/ 486 w 2226"/>
                <a:gd name="T121" fmla="*/ 129 h 1006"/>
                <a:gd name="T122" fmla="*/ 428 w 2226"/>
                <a:gd name="T123" fmla="*/ 86 h 1006"/>
                <a:gd name="T124" fmla="*/ 351 w 2226"/>
                <a:gd name="T125" fmla="*/ 7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6" h="1006">
                  <a:moveTo>
                    <a:pt x="955" y="547"/>
                  </a:moveTo>
                  <a:lnTo>
                    <a:pt x="961" y="747"/>
                  </a:lnTo>
                  <a:lnTo>
                    <a:pt x="965" y="896"/>
                  </a:lnTo>
                  <a:lnTo>
                    <a:pt x="967" y="953"/>
                  </a:lnTo>
                  <a:lnTo>
                    <a:pt x="968" y="974"/>
                  </a:lnTo>
                  <a:lnTo>
                    <a:pt x="969" y="989"/>
                  </a:lnTo>
                  <a:lnTo>
                    <a:pt x="956" y="988"/>
                  </a:lnTo>
                  <a:lnTo>
                    <a:pt x="931" y="988"/>
                  </a:lnTo>
                  <a:lnTo>
                    <a:pt x="863" y="988"/>
                  </a:lnTo>
                  <a:lnTo>
                    <a:pt x="795" y="989"/>
                  </a:lnTo>
                  <a:lnTo>
                    <a:pt x="771" y="989"/>
                  </a:lnTo>
                  <a:lnTo>
                    <a:pt x="758" y="990"/>
                  </a:lnTo>
                  <a:lnTo>
                    <a:pt x="759" y="838"/>
                  </a:lnTo>
                  <a:lnTo>
                    <a:pt x="760" y="708"/>
                  </a:lnTo>
                  <a:lnTo>
                    <a:pt x="761" y="593"/>
                  </a:lnTo>
                  <a:lnTo>
                    <a:pt x="760" y="487"/>
                  </a:lnTo>
                  <a:lnTo>
                    <a:pt x="759" y="384"/>
                  </a:lnTo>
                  <a:lnTo>
                    <a:pt x="758" y="275"/>
                  </a:lnTo>
                  <a:lnTo>
                    <a:pt x="756" y="154"/>
                  </a:lnTo>
                  <a:lnTo>
                    <a:pt x="753" y="14"/>
                  </a:lnTo>
                  <a:lnTo>
                    <a:pt x="812" y="15"/>
                  </a:lnTo>
                  <a:lnTo>
                    <a:pt x="863" y="14"/>
                  </a:lnTo>
                  <a:lnTo>
                    <a:pt x="928" y="14"/>
                  </a:lnTo>
                  <a:lnTo>
                    <a:pt x="1029" y="12"/>
                  </a:lnTo>
                  <a:lnTo>
                    <a:pt x="1053" y="12"/>
                  </a:lnTo>
                  <a:lnTo>
                    <a:pt x="1079" y="12"/>
                  </a:lnTo>
                  <a:lnTo>
                    <a:pt x="1105" y="12"/>
                  </a:lnTo>
                  <a:lnTo>
                    <a:pt x="1131" y="14"/>
                  </a:lnTo>
                  <a:lnTo>
                    <a:pt x="1158" y="17"/>
                  </a:lnTo>
                  <a:lnTo>
                    <a:pt x="1171" y="19"/>
                  </a:lnTo>
                  <a:lnTo>
                    <a:pt x="1184" y="22"/>
                  </a:lnTo>
                  <a:lnTo>
                    <a:pt x="1197" y="25"/>
                  </a:lnTo>
                  <a:lnTo>
                    <a:pt x="1210" y="29"/>
                  </a:lnTo>
                  <a:lnTo>
                    <a:pt x="1222" y="33"/>
                  </a:lnTo>
                  <a:lnTo>
                    <a:pt x="1234" y="37"/>
                  </a:lnTo>
                  <a:lnTo>
                    <a:pt x="1246" y="43"/>
                  </a:lnTo>
                  <a:lnTo>
                    <a:pt x="1258" y="49"/>
                  </a:lnTo>
                  <a:lnTo>
                    <a:pt x="1269" y="56"/>
                  </a:lnTo>
                  <a:lnTo>
                    <a:pt x="1280" y="63"/>
                  </a:lnTo>
                  <a:lnTo>
                    <a:pt x="1290" y="72"/>
                  </a:lnTo>
                  <a:lnTo>
                    <a:pt x="1295" y="76"/>
                  </a:lnTo>
                  <a:lnTo>
                    <a:pt x="1300" y="81"/>
                  </a:lnTo>
                  <a:lnTo>
                    <a:pt x="1309" y="91"/>
                  </a:lnTo>
                  <a:lnTo>
                    <a:pt x="1318" y="102"/>
                  </a:lnTo>
                  <a:lnTo>
                    <a:pt x="1326" y="114"/>
                  </a:lnTo>
                  <a:lnTo>
                    <a:pt x="1334" y="127"/>
                  </a:lnTo>
                  <a:lnTo>
                    <a:pt x="1337" y="134"/>
                  </a:lnTo>
                  <a:lnTo>
                    <a:pt x="1341" y="141"/>
                  </a:lnTo>
                  <a:lnTo>
                    <a:pt x="1344" y="148"/>
                  </a:lnTo>
                  <a:lnTo>
                    <a:pt x="1347" y="156"/>
                  </a:lnTo>
                  <a:lnTo>
                    <a:pt x="1349" y="164"/>
                  </a:lnTo>
                  <a:lnTo>
                    <a:pt x="1352" y="172"/>
                  </a:lnTo>
                  <a:lnTo>
                    <a:pt x="1354" y="181"/>
                  </a:lnTo>
                  <a:lnTo>
                    <a:pt x="1357" y="189"/>
                  </a:lnTo>
                  <a:lnTo>
                    <a:pt x="1359" y="198"/>
                  </a:lnTo>
                  <a:lnTo>
                    <a:pt x="1360" y="208"/>
                  </a:lnTo>
                  <a:lnTo>
                    <a:pt x="1363" y="228"/>
                  </a:lnTo>
                  <a:lnTo>
                    <a:pt x="1365" y="244"/>
                  </a:lnTo>
                  <a:lnTo>
                    <a:pt x="1365" y="259"/>
                  </a:lnTo>
                  <a:lnTo>
                    <a:pt x="1365" y="274"/>
                  </a:lnTo>
                  <a:lnTo>
                    <a:pt x="1364" y="289"/>
                  </a:lnTo>
                  <a:lnTo>
                    <a:pt x="1363" y="303"/>
                  </a:lnTo>
                  <a:lnTo>
                    <a:pt x="1360" y="317"/>
                  </a:lnTo>
                  <a:lnTo>
                    <a:pt x="1357" y="330"/>
                  </a:lnTo>
                  <a:lnTo>
                    <a:pt x="1354" y="342"/>
                  </a:lnTo>
                  <a:lnTo>
                    <a:pt x="1350" y="354"/>
                  </a:lnTo>
                  <a:lnTo>
                    <a:pt x="1345" y="366"/>
                  </a:lnTo>
                  <a:lnTo>
                    <a:pt x="1340" y="377"/>
                  </a:lnTo>
                  <a:lnTo>
                    <a:pt x="1335" y="387"/>
                  </a:lnTo>
                  <a:lnTo>
                    <a:pt x="1329" y="397"/>
                  </a:lnTo>
                  <a:lnTo>
                    <a:pt x="1322" y="407"/>
                  </a:lnTo>
                  <a:lnTo>
                    <a:pt x="1316" y="416"/>
                  </a:lnTo>
                  <a:lnTo>
                    <a:pt x="1309" y="425"/>
                  </a:lnTo>
                  <a:lnTo>
                    <a:pt x="1302" y="433"/>
                  </a:lnTo>
                  <a:lnTo>
                    <a:pt x="1294" y="441"/>
                  </a:lnTo>
                  <a:lnTo>
                    <a:pt x="1280" y="455"/>
                  </a:lnTo>
                  <a:lnTo>
                    <a:pt x="1272" y="462"/>
                  </a:lnTo>
                  <a:lnTo>
                    <a:pt x="1264" y="468"/>
                  </a:lnTo>
                  <a:lnTo>
                    <a:pt x="1249" y="479"/>
                  </a:lnTo>
                  <a:lnTo>
                    <a:pt x="1235" y="488"/>
                  </a:lnTo>
                  <a:lnTo>
                    <a:pt x="1221" y="496"/>
                  </a:lnTo>
                  <a:lnTo>
                    <a:pt x="1208" y="503"/>
                  </a:lnTo>
                  <a:lnTo>
                    <a:pt x="1196" y="508"/>
                  </a:lnTo>
                  <a:lnTo>
                    <a:pt x="1232" y="555"/>
                  </a:lnTo>
                  <a:lnTo>
                    <a:pt x="1266" y="602"/>
                  </a:lnTo>
                  <a:lnTo>
                    <a:pt x="1300" y="646"/>
                  </a:lnTo>
                  <a:lnTo>
                    <a:pt x="1333" y="690"/>
                  </a:lnTo>
                  <a:lnTo>
                    <a:pt x="1395" y="768"/>
                  </a:lnTo>
                  <a:lnTo>
                    <a:pt x="1449" y="836"/>
                  </a:lnTo>
                  <a:lnTo>
                    <a:pt x="1495" y="891"/>
                  </a:lnTo>
                  <a:lnTo>
                    <a:pt x="1530" y="933"/>
                  </a:lnTo>
                  <a:lnTo>
                    <a:pt x="1560" y="969"/>
                  </a:lnTo>
                  <a:lnTo>
                    <a:pt x="1560" y="990"/>
                  </a:lnTo>
                  <a:lnTo>
                    <a:pt x="1539" y="990"/>
                  </a:lnTo>
                  <a:lnTo>
                    <a:pt x="1518" y="989"/>
                  </a:lnTo>
                  <a:lnTo>
                    <a:pt x="1474" y="989"/>
                  </a:lnTo>
                  <a:lnTo>
                    <a:pt x="1430" y="989"/>
                  </a:lnTo>
                  <a:lnTo>
                    <a:pt x="1390" y="989"/>
                  </a:lnTo>
                  <a:lnTo>
                    <a:pt x="1326" y="990"/>
                  </a:lnTo>
                  <a:lnTo>
                    <a:pt x="1300" y="990"/>
                  </a:lnTo>
                  <a:lnTo>
                    <a:pt x="978" y="547"/>
                  </a:lnTo>
                  <a:lnTo>
                    <a:pt x="955" y="547"/>
                  </a:lnTo>
                  <a:close/>
                  <a:moveTo>
                    <a:pt x="958" y="92"/>
                  </a:moveTo>
                  <a:lnTo>
                    <a:pt x="957" y="140"/>
                  </a:lnTo>
                  <a:lnTo>
                    <a:pt x="956" y="189"/>
                  </a:lnTo>
                  <a:lnTo>
                    <a:pt x="955" y="238"/>
                  </a:lnTo>
                  <a:lnTo>
                    <a:pt x="955" y="288"/>
                  </a:lnTo>
                  <a:lnTo>
                    <a:pt x="955" y="484"/>
                  </a:lnTo>
                  <a:lnTo>
                    <a:pt x="975" y="483"/>
                  </a:lnTo>
                  <a:lnTo>
                    <a:pt x="995" y="481"/>
                  </a:lnTo>
                  <a:lnTo>
                    <a:pt x="1004" y="480"/>
                  </a:lnTo>
                  <a:lnTo>
                    <a:pt x="1013" y="479"/>
                  </a:lnTo>
                  <a:lnTo>
                    <a:pt x="1031" y="476"/>
                  </a:lnTo>
                  <a:lnTo>
                    <a:pt x="1048" y="473"/>
                  </a:lnTo>
                  <a:lnTo>
                    <a:pt x="1064" y="469"/>
                  </a:lnTo>
                  <a:lnTo>
                    <a:pt x="1079" y="465"/>
                  </a:lnTo>
                  <a:lnTo>
                    <a:pt x="1094" y="461"/>
                  </a:lnTo>
                  <a:lnTo>
                    <a:pt x="1108" y="455"/>
                  </a:lnTo>
                  <a:lnTo>
                    <a:pt x="1121" y="450"/>
                  </a:lnTo>
                  <a:lnTo>
                    <a:pt x="1133" y="444"/>
                  </a:lnTo>
                  <a:lnTo>
                    <a:pt x="1144" y="438"/>
                  </a:lnTo>
                  <a:lnTo>
                    <a:pt x="1155" y="431"/>
                  </a:lnTo>
                  <a:lnTo>
                    <a:pt x="1165" y="424"/>
                  </a:lnTo>
                  <a:lnTo>
                    <a:pt x="1174" y="417"/>
                  </a:lnTo>
                  <a:lnTo>
                    <a:pt x="1183" y="409"/>
                  </a:lnTo>
                  <a:lnTo>
                    <a:pt x="1191" y="401"/>
                  </a:lnTo>
                  <a:lnTo>
                    <a:pt x="1198" y="393"/>
                  </a:lnTo>
                  <a:lnTo>
                    <a:pt x="1205" y="384"/>
                  </a:lnTo>
                  <a:lnTo>
                    <a:pt x="1211" y="375"/>
                  </a:lnTo>
                  <a:lnTo>
                    <a:pt x="1217" y="366"/>
                  </a:lnTo>
                  <a:lnTo>
                    <a:pt x="1221" y="356"/>
                  </a:lnTo>
                  <a:lnTo>
                    <a:pt x="1226" y="347"/>
                  </a:lnTo>
                  <a:lnTo>
                    <a:pt x="1229" y="337"/>
                  </a:lnTo>
                  <a:lnTo>
                    <a:pt x="1232" y="326"/>
                  </a:lnTo>
                  <a:lnTo>
                    <a:pt x="1235" y="316"/>
                  </a:lnTo>
                  <a:lnTo>
                    <a:pt x="1237" y="306"/>
                  </a:lnTo>
                  <a:lnTo>
                    <a:pt x="1238" y="295"/>
                  </a:lnTo>
                  <a:lnTo>
                    <a:pt x="1239" y="284"/>
                  </a:lnTo>
                  <a:lnTo>
                    <a:pt x="1240" y="273"/>
                  </a:lnTo>
                  <a:lnTo>
                    <a:pt x="1240" y="262"/>
                  </a:lnTo>
                  <a:lnTo>
                    <a:pt x="1239" y="251"/>
                  </a:lnTo>
                  <a:lnTo>
                    <a:pt x="1238" y="239"/>
                  </a:lnTo>
                  <a:lnTo>
                    <a:pt x="1236" y="227"/>
                  </a:lnTo>
                  <a:lnTo>
                    <a:pt x="1234" y="216"/>
                  </a:lnTo>
                  <a:lnTo>
                    <a:pt x="1232" y="210"/>
                  </a:lnTo>
                  <a:lnTo>
                    <a:pt x="1231" y="205"/>
                  </a:lnTo>
                  <a:lnTo>
                    <a:pt x="1227" y="195"/>
                  </a:lnTo>
                  <a:lnTo>
                    <a:pt x="1224" y="185"/>
                  </a:lnTo>
                  <a:lnTo>
                    <a:pt x="1219" y="175"/>
                  </a:lnTo>
                  <a:lnTo>
                    <a:pt x="1214" y="167"/>
                  </a:lnTo>
                  <a:lnTo>
                    <a:pt x="1208" y="158"/>
                  </a:lnTo>
                  <a:lnTo>
                    <a:pt x="1202" y="150"/>
                  </a:lnTo>
                  <a:lnTo>
                    <a:pt x="1196" y="143"/>
                  </a:lnTo>
                  <a:lnTo>
                    <a:pt x="1189" y="136"/>
                  </a:lnTo>
                  <a:lnTo>
                    <a:pt x="1181" y="129"/>
                  </a:lnTo>
                  <a:lnTo>
                    <a:pt x="1173" y="123"/>
                  </a:lnTo>
                  <a:lnTo>
                    <a:pt x="1165" y="118"/>
                  </a:lnTo>
                  <a:lnTo>
                    <a:pt x="1156" y="113"/>
                  </a:lnTo>
                  <a:lnTo>
                    <a:pt x="1146" y="108"/>
                  </a:lnTo>
                  <a:lnTo>
                    <a:pt x="1136" y="104"/>
                  </a:lnTo>
                  <a:lnTo>
                    <a:pt x="1126" y="100"/>
                  </a:lnTo>
                  <a:lnTo>
                    <a:pt x="1115" y="97"/>
                  </a:lnTo>
                  <a:lnTo>
                    <a:pt x="1104" y="94"/>
                  </a:lnTo>
                  <a:lnTo>
                    <a:pt x="1093" y="91"/>
                  </a:lnTo>
                  <a:lnTo>
                    <a:pt x="1081" y="89"/>
                  </a:lnTo>
                  <a:lnTo>
                    <a:pt x="1069" y="88"/>
                  </a:lnTo>
                  <a:lnTo>
                    <a:pt x="1056" y="87"/>
                  </a:lnTo>
                  <a:lnTo>
                    <a:pt x="1043" y="86"/>
                  </a:lnTo>
                  <a:lnTo>
                    <a:pt x="1016" y="86"/>
                  </a:lnTo>
                  <a:lnTo>
                    <a:pt x="1002" y="87"/>
                  </a:lnTo>
                  <a:lnTo>
                    <a:pt x="987" y="88"/>
                  </a:lnTo>
                  <a:lnTo>
                    <a:pt x="973" y="90"/>
                  </a:lnTo>
                  <a:lnTo>
                    <a:pt x="958" y="92"/>
                  </a:lnTo>
                  <a:close/>
                  <a:moveTo>
                    <a:pt x="1960" y="737"/>
                  </a:moveTo>
                  <a:lnTo>
                    <a:pt x="2025" y="572"/>
                  </a:lnTo>
                  <a:lnTo>
                    <a:pt x="2078" y="438"/>
                  </a:lnTo>
                  <a:lnTo>
                    <a:pt x="2100" y="379"/>
                  </a:lnTo>
                  <a:lnTo>
                    <a:pt x="2121" y="324"/>
                  </a:lnTo>
                  <a:lnTo>
                    <a:pt x="2140" y="272"/>
                  </a:lnTo>
                  <a:lnTo>
                    <a:pt x="2158" y="221"/>
                  </a:lnTo>
                  <a:lnTo>
                    <a:pt x="2226" y="333"/>
                  </a:lnTo>
                  <a:lnTo>
                    <a:pt x="2143" y="542"/>
                  </a:lnTo>
                  <a:lnTo>
                    <a:pt x="2064" y="743"/>
                  </a:lnTo>
                  <a:lnTo>
                    <a:pt x="2001" y="903"/>
                  </a:lnTo>
                  <a:lnTo>
                    <a:pt x="1980" y="957"/>
                  </a:lnTo>
                  <a:lnTo>
                    <a:pt x="1968" y="989"/>
                  </a:lnTo>
                  <a:lnTo>
                    <a:pt x="1915" y="988"/>
                  </a:lnTo>
                  <a:lnTo>
                    <a:pt x="1869" y="988"/>
                  </a:lnTo>
                  <a:lnTo>
                    <a:pt x="1826" y="989"/>
                  </a:lnTo>
                  <a:lnTo>
                    <a:pt x="1811" y="951"/>
                  </a:lnTo>
                  <a:lnTo>
                    <a:pt x="1779" y="872"/>
                  </a:lnTo>
                  <a:lnTo>
                    <a:pt x="1677" y="624"/>
                  </a:lnTo>
                  <a:lnTo>
                    <a:pt x="1424" y="14"/>
                  </a:lnTo>
                  <a:lnTo>
                    <a:pt x="1443" y="14"/>
                  </a:lnTo>
                  <a:lnTo>
                    <a:pt x="1496" y="15"/>
                  </a:lnTo>
                  <a:lnTo>
                    <a:pt x="1573" y="15"/>
                  </a:lnTo>
                  <a:lnTo>
                    <a:pt x="1618" y="15"/>
                  </a:lnTo>
                  <a:lnTo>
                    <a:pt x="1664" y="14"/>
                  </a:lnTo>
                  <a:lnTo>
                    <a:pt x="1702" y="110"/>
                  </a:lnTo>
                  <a:lnTo>
                    <a:pt x="1790" y="329"/>
                  </a:lnTo>
                  <a:lnTo>
                    <a:pt x="1841" y="454"/>
                  </a:lnTo>
                  <a:lnTo>
                    <a:pt x="1889" y="572"/>
                  </a:lnTo>
                  <a:lnTo>
                    <a:pt x="1931" y="671"/>
                  </a:lnTo>
                  <a:lnTo>
                    <a:pt x="1947" y="709"/>
                  </a:lnTo>
                  <a:lnTo>
                    <a:pt x="1960" y="737"/>
                  </a:lnTo>
                  <a:close/>
                  <a:moveTo>
                    <a:pt x="340" y="70"/>
                  </a:moveTo>
                  <a:lnTo>
                    <a:pt x="327" y="71"/>
                  </a:lnTo>
                  <a:lnTo>
                    <a:pt x="314" y="72"/>
                  </a:lnTo>
                  <a:lnTo>
                    <a:pt x="301" y="74"/>
                  </a:lnTo>
                  <a:lnTo>
                    <a:pt x="288" y="77"/>
                  </a:lnTo>
                  <a:lnTo>
                    <a:pt x="275" y="81"/>
                  </a:lnTo>
                  <a:lnTo>
                    <a:pt x="268" y="84"/>
                  </a:lnTo>
                  <a:lnTo>
                    <a:pt x="262" y="86"/>
                  </a:lnTo>
                  <a:lnTo>
                    <a:pt x="250" y="93"/>
                  </a:lnTo>
                  <a:lnTo>
                    <a:pt x="244" y="96"/>
                  </a:lnTo>
                  <a:lnTo>
                    <a:pt x="239" y="100"/>
                  </a:lnTo>
                  <a:lnTo>
                    <a:pt x="234" y="104"/>
                  </a:lnTo>
                  <a:lnTo>
                    <a:pt x="228" y="109"/>
                  </a:lnTo>
                  <a:lnTo>
                    <a:pt x="219" y="119"/>
                  </a:lnTo>
                  <a:lnTo>
                    <a:pt x="215" y="124"/>
                  </a:lnTo>
                  <a:lnTo>
                    <a:pt x="210" y="130"/>
                  </a:lnTo>
                  <a:lnTo>
                    <a:pt x="203" y="143"/>
                  </a:lnTo>
                  <a:lnTo>
                    <a:pt x="202" y="147"/>
                  </a:lnTo>
                  <a:lnTo>
                    <a:pt x="200" y="150"/>
                  </a:lnTo>
                  <a:lnTo>
                    <a:pt x="197" y="158"/>
                  </a:lnTo>
                  <a:lnTo>
                    <a:pt x="195" y="165"/>
                  </a:lnTo>
                  <a:lnTo>
                    <a:pt x="193" y="173"/>
                  </a:lnTo>
                  <a:lnTo>
                    <a:pt x="191" y="182"/>
                  </a:lnTo>
                  <a:lnTo>
                    <a:pt x="190" y="191"/>
                  </a:lnTo>
                  <a:lnTo>
                    <a:pt x="190" y="200"/>
                  </a:lnTo>
                  <a:lnTo>
                    <a:pt x="189" y="210"/>
                  </a:lnTo>
                  <a:lnTo>
                    <a:pt x="190" y="223"/>
                  </a:lnTo>
                  <a:lnTo>
                    <a:pt x="192" y="235"/>
                  </a:lnTo>
                  <a:lnTo>
                    <a:pt x="193" y="241"/>
                  </a:lnTo>
                  <a:lnTo>
                    <a:pt x="195" y="247"/>
                  </a:lnTo>
                  <a:lnTo>
                    <a:pt x="199" y="258"/>
                  </a:lnTo>
                  <a:lnTo>
                    <a:pt x="205" y="270"/>
                  </a:lnTo>
                  <a:lnTo>
                    <a:pt x="209" y="275"/>
                  </a:lnTo>
                  <a:lnTo>
                    <a:pt x="213" y="281"/>
                  </a:lnTo>
                  <a:lnTo>
                    <a:pt x="223" y="292"/>
                  </a:lnTo>
                  <a:lnTo>
                    <a:pt x="234" y="304"/>
                  </a:lnTo>
                  <a:lnTo>
                    <a:pt x="247" y="316"/>
                  </a:lnTo>
                  <a:lnTo>
                    <a:pt x="263" y="329"/>
                  </a:lnTo>
                  <a:lnTo>
                    <a:pt x="280" y="342"/>
                  </a:lnTo>
                  <a:lnTo>
                    <a:pt x="300" y="357"/>
                  </a:lnTo>
                  <a:lnTo>
                    <a:pt x="322" y="372"/>
                  </a:lnTo>
                  <a:lnTo>
                    <a:pt x="347" y="389"/>
                  </a:lnTo>
                  <a:lnTo>
                    <a:pt x="404" y="426"/>
                  </a:lnTo>
                  <a:lnTo>
                    <a:pt x="435" y="447"/>
                  </a:lnTo>
                  <a:lnTo>
                    <a:pt x="450" y="456"/>
                  </a:lnTo>
                  <a:lnTo>
                    <a:pt x="464" y="466"/>
                  </a:lnTo>
                  <a:lnTo>
                    <a:pt x="490" y="484"/>
                  </a:lnTo>
                  <a:lnTo>
                    <a:pt x="513" y="502"/>
                  </a:lnTo>
                  <a:lnTo>
                    <a:pt x="534" y="519"/>
                  </a:lnTo>
                  <a:lnTo>
                    <a:pt x="552" y="535"/>
                  </a:lnTo>
                  <a:lnTo>
                    <a:pt x="560" y="543"/>
                  </a:lnTo>
                  <a:lnTo>
                    <a:pt x="568" y="551"/>
                  </a:lnTo>
                  <a:lnTo>
                    <a:pt x="582" y="566"/>
                  </a:lnTo>
                  <a:lnTo>
                    <a:pt x="588" y="574"/>
                  </a:lnTo>
                  <a:lnTo>
                    <a:pt x="594" y="581"/>
                  </a:lnTo>
                  <a:lnTo>
                    <a:pt x="604" y="597"/>
                  </a:lnTo>
                  <a:lnTo>
                    <a:pt x="608" y="604"/>
                  </a:lnTo>
                  <a:lnTo>
                    <a:pt x="612" y="612"/>
                  </a:lnTo>
                  <a:lnTo>
                    <a:pt x="615" y="620"/>
                  </a:lnTo>
                  <a:lnTo>
                    <a:pt x="618" y="627"/>
                  </a:lnTo>
                  <a:lnTo>
                    <a:pt x="621" y="635"/>
                  </a:lnTo>
                  <a:lnTo>
                    <a:pt x="623" y="643"/>
                  </a:lnTo>
                  <a:lnTo>
                    <a:pt x="625" y="651"/>
                  </a:lnTo>
                  <a:lnTo>
                    <a:pt x="626" y="661"/>
                  </a:lnTo>
                  <a:lnTo>
                    <a:pt x="628" y="678"/>
                  </a:lnTo>
                  <a:lnTo>
                    <a:pt x="628" y="686"/>
                  </a:lnTo>
                  <a:lnTo>
                    <a:pt x="629" y="695"/>
                  </a:lnTo>
                  <a:lnTo>
                    <a:pt x="628" y="709"/>
                  </a:lnTo>
                  <a:lnTo>
                    <a:pt x="628" y="722"/>
                  </a:lnTo>
                  <a:lnTo>
                    <a:pt x="627" y="734"/>
                  </a:lnTo>
                  <a:lnTo>
                    <a:pt x="625" y="747"/>
                  </a:lnTo>
                  <a:lnTo>
                    <a:pt x="624" y="759"/>
                  </a:lnTo>
                  <a:lnTo>
                    <a:pt x="621" y="770"/>
                  </a:lnTo>
                  <a:lnTo>
                    <a:pt x="619" y="781"/>
                  </a:lnTo>
                  <a:lnTo>
                    <a:pt x="616" y="792"/>
                  </a:lnTo>
                  <a:lnTo>
                    <a:pt x="613" y="803"/>
                  </a:lnTo>
                  <a:lnTo>
                    <a:pt x="609" y="813"/>
                  </a:lnTo>
                  <a:lnTo>
                    <a:pt x="605" y="823"/>
                  </a:lnTo>
                  <a:lnTo>
                    <a:pt x="601" y="832"/>
                  </a:lnTo>
                  <a:lnTo>
                    <a:pt x="597" y="841"/>
                  </a:lnTo>
                  <a:lnTo>
                    <a:pt x="592" y="850"/>
                  </a:lnTo>
                  <a:lnTo>
                    <a:pt x="582" y="866"/>
                  </a:lnTo>
                  <a:lnTo>
                    <a:pt x="577" y="874"/>
                  </a:lnTo>
                  <a:lnTo>
                    <a:pt x="571" y="882"/>
                  </a:lnTo>
                  <a:lnTo>
                    <a:pt x="565" y="889"/>
                  </a:lnTo>
                  <a:lnTo>
                    <a:pt x="559" y="896"/>
                  </a:lnTo>
                  <a:lnTo>
                    <a:pt x="546" y="909"/>
                  </a:lnTo>
                  <a:lnTo>
                    <a:pt x="532" y="921"/>
                  </a:lnTo>
                  <a:lnTo>
                    <a:pt x="518" y="932"/>
                  </a:lnTo>
                  <a:lnTo>
                    <a:pt x="504" y="942"/>
                  </a:lnTo>
                  <a:lnTo>
                    <a:pt x="489" y="951"/>
                  </a:lnTo>
                  <a:lnTo>
                    <a:pt x="474" y="959"/>
                  </a:lnTo>
                  <a:lnTo>
                    <a:pt x="458" y="967"/>
                  </a:lnTo>
                  <a:lnTo>
                    <a:pt x="443" y="973"/>
                  </a:lnTo>
                  <a:lnTo>
                    <a:pt x="427" y="979"/>
                  </a:lnTo>
                  <a:lnTo>
                    <a:pt x="412" y="984"/>
                  </a:lnTo>
                  <a:lnTo>
                    <a:pt x="396" y="988"/>
                  </a:lnTo>
                  <a:lnTo>
                    <a:pt x="381" y="992"/>
                  </a:lnTo>
                  <a:lnTo>
                    <a:pt x="367" y="995"/>
                  </a:lnTo>
                  <a:lnTo>
                    <a:pt x="352" y="998"/>
                  </a:lnTo>
                  <a:lnTo>
                    <a:pt x="326" y="1002"/>
                  </a:lnTo>
                  <a:lnTo>
                    <a:pt x="302" y="1004"/>
                  </a:lnTo>
                  <a:lnTo>
                    <a:pt x="292" y="1005"/>
                  </a:lnTo>
                  <a:lnTo>
                    <a:pt x="283" y="1005"/>
                  </a:lnTo>
                  <a:lnTo>
                    <a:pt x="267" y="1006"/>
                  </a:lnTo>
                  <a:lnTo>
                    <a:pt x="239" y="1005"/>
                  </a:lnTo>
                  <a:lnTo>
                    <a:pt x="212" y="1003"/>
                  </a:lnTo>
                  <a:lnTo>
                    <a:pt x="186" y="1000"/>
                  </a:lnTo>
                  <a:lnTo>
                    <a:pt x="174" y="998"/>
                  </a:lnTo>
                  <a:lnTo>
                    <a:pt x="162" y="996"/>
                  </a:lnTo>
                  <a:lnTo>
                    <a:pt x="150" y="994"/>
                  </a:lnTo>
                  <a:lnTo>
                    <a:pt x="138" y="992"/>
                  </a:lnTo>
                  <a:lnTo>
                    <a:pt x="116" y="987"/>
                  </a:lnTo>
                  <a:lnTo>
                    <a:pt x="96" y="982"/>
                  </a:lnTo>
                  <a:lnTo>
                    <a:pt x="77" y="976"/>
                  </a:lnTo>
                  <a:lnTo>
                    <a:pt x="60" y="971"/>
                  </a:lnTo>
                  <a:lnTo>
                    <a:pt x="45" y="966"/>
                  </a:lnTo>
                  <a:lnTo>
                    <a:pt x="21" y="956"/>
                  </a:lnTo>
                  <a:lnTo>
                    <a:pt x="5" y="950"/>
                  </a:lnTo>
                  <a:lnTo>
                    <a:pt x="0" y="947"/>
                  </a:lnTo>
                  <a:lnTo>
                    <a:pt x="13" y="877"/>
                  </a:lnTo>
                  <a:lnTo>
                    <a:pt x="29" y="784"/>
                  </a:lnTo>
                  <a:lnTo>
                    <a:pt x="81" y="783"/>
                  </a:lnTo>
                  <a:lnTo>
                    <a:pt x="85" y="794"/>
                  </a:lnTo>
                  <a:lnTo>
                    <a:pt x="89" y="805"/>
                  </a:lnTo>
                  <a:lnTo>
                    <a:pt x="95" y="817"/>
                  </a:lnTo>
                  <a:lnTo>
                    <a:pt x="102" y="829"/>
                  </a:lnTo>
                  <a:lnTo>
                    <a:pt x="110" y="841"/>
                  </a:lnTo>
                  <a:lnTo>
                    <a:pt x="120" y="853"/>
                  </a:lnTo>
                  <a:lnTo>
                    <a:pt x="125" y="859"/>
                  </a:lnTo>
                  <a:lnTo>
                    <a:pt x="130" y="865"/>
                  </a:lnTo>
                  <a:lnTo>
                    <a:pt x="136" y="871"/>
                  </a:lnTo>
                  <a:lnTo>
                    <a:pt x="142" y="877"/>
                  </a:lnTo>
                  <a:lnTo>
                    <a:pt x="148" y="882"/>
                  </a:lnTo>
                  <a:lnTo>
                    <a:pt x="155" y="887"/>
                  </a:lnTo>
                  <a:lnTo>
                    <a:pt x="162" y="892"/>
                  </a:lnTo>
                  <a:lnTo>
                    <a:pt x="169" y="897"/>
                  </a:lnTo>
                  <a:lnTo>
                    <a:pt x="185" y="906"/>
                  </a:lnTo>
                  <a:lnTo>
                    <a:pt x="193" y="910"/>
                  </a:lnTo>
                  <a:lnTo>
                    <a:pt x="201" y="914"/>
                  </a:lnTo>
                  <a:lnTo>
                    <a:pt x="210" y="917"/>
                  </a:lnTo>
                  <a:lnTo>
                    <a:pt x="220" y="920"/>
                  </a:lnTo>
                  <a:lnTo>
                    <a:pt x="229" y="922"/>
                  </a:lnTo>
                  <a:lnTo>
                    <a:pt x="239" y="924"/>
                  </a:lnTo>
                  <a:lnTo>
                    <a:pt x="245" y="925"/>
                  </a:lnTo>
                  <a:lnTo>
                    <a:pt x="250" y="926"/>
                  </a:lnTo>
                  <a:lnTo>
                    <a:pt x="261" y="927"/>
                  </a:lnTo>
                  <a:lnTo>
                    <a:pt x="272" y="927"/>
                  </a:lnTo>
                  <a:lnTo>
                    <a:pt x="283" y="928"/>
                  </a:lnTo>
                  <a:lnTo>
                    <a:pt x="294" y="927"/>
                  </a:lnTo>
                  <a:lnTo>
                    <a:pt x="305" y="926"/>
                  </a:lnTo>
                  <a:lnTo>
                    <a:pt x="316" y="925"/>
                  </a:lnTo>
                  <a:lnTo>
                    <a:pt x="326" y="923"/>
                  </a:lnTo>
                  <a:lnTo>
                    <a:pt x="335" y="921"/>
                  </a:lnTo>
                  <a:lnTo>
                    <a:pt x="345" y="918"/>
                  </a:lnTo>
                  <a:lnTo>
                    <a:pt x="354" y="915"/>
                  </a:lnTo>
                  <a:lnTo>
                    <a:pt x="362" y="912"/>
                  </a:lnTo>
                  <a:lnTo>
                    <a:pt x="378" y="904"/>
                  </a:lnTo>
                  <a:lnTo>
                    <a:pt x="385" y="899"/>
                  </a:lnTo>
                  <a:lnTo>
                    <a:pt x="392" y="895"/>
                  </a:lnTo>
                  <a:lnTo>
                    <a:pt x="399" y="890"/>
                  </a:lnTo>
                  <a:lnTo>
                    <a:pt x="405" y="884"/>
                  </a:lnTo>
                  <a:lnTo>
                    <a:pt x="411" y="879"/>
                  </a:lnTo>
                  <a:lnTo>
                    <a:pt x="416" y="873"/>
                  </a:lnTo>
                  <a:lnTo>
                    <a:pt x="421" y="867"/>
                  </a:lnTo>
                  <a:lnTo>
                    <a:pt x="426" y="861"/>
                  </a:lnTo>
                  <a:lnTo>
                    <a:pt x="434" y="848"/>
                  </a:lnTo>
                  <a:lnTo>
                    <a:pt x="441" y="835"/>
                  </a:lnTo>
                  <a:lnTo>
                    <a:pt x="447" y="821"/>
                  </a:lnTo>
                  <a:lnTo>
                    <a:pt x="449" y="814"/>
                  </a:lnTo>
                  <a:lnTo>
                    <a:pt x="451" y="807"/>
                  </a:lnTo>
                  <a:lnTo>
                    <a:pt x="453" y="792"/>
                  </a:lnTo>
                  <a:lnTo>
                    <a:pt x="454" y="785"/>
                  </a:lnTo>
                  <a:lnTo>
                    <a:pt x="455" y="778"/>
                  </a:lnTo>
                  <a:lnTo>
                    <a:pt x="455" y="764"/>
                  </a:lnTo>
                  <a:lnTo>
                    <a:pt x="454" y="755"/>
                  </a:lnTo>
                  <a:lnTo>
                    <a:pt x="453" y="747"/>
                  </a:lnTo>
                  <a:lnTo>
                    <a:pt x="452" y="739"/>
                  </a:lnTo>
                  <a:lnTo>
                    <a:pt x="450" y="732"/>
                  </a:lnTo>
                  <a:lnTo>
                    <a:pt x="448" y="725"/>
                  </a:lnTo>
                  <a:lnTo>
                    <a:pt x="446" y="718"/>
                  </a:lnTo>
                  <a:lnTo>
                    <a:pt x="443" y="711"/>
                  </a:lnTo>
                  <a:lnTo>
                    <a:pt x="440" y="705"/>
                  </a:lnTo>
                  <a:lnTo>
                    <a:pt x="432" y="693"/>
                  </a:lnTo>
                  <a:lnTo>
                    <a:pt x="424" y="681"/>
                  </a:lnTo>
                  <a:lnTo>
                    <a:pt x="419" y="676"/>
                  </a:lnTo>
                  <a:lnTo>
                    <a:pt x="413" y="670"/>
                  </a:lnTo>
                  <a:lnTo>
                    <a:pt x="407" y="665"/>
                  </a:lnTo>
                  <a:lnTo>
                    <a:pt x="401" y="659"/>
                  </a:lnTo>
                  <a:lnTo>
                    <a:pt x="388" y="648"/>
                  </a:lnTo>
                  <a:lnTo>
                    <a:pt x="372" y="637"/>
                  </a:lnTo>
                  <a:lnTo>
                    <a:pt x="355" y="625"/>
                  </a:lnTo>
                  <a:lnTo>
                    <a:pt x="337" y="613"/>
                  </a:lnTo>
                  <a:lnTo>
                    <a:pt x="294" y="587"/>
                  </a:lnTo>
                  <a:lnTo>
                    <a:pt x="245" y="556"/>
                  </a:lnTo>
                  <a:lnTo>
                    <a:pt x="197" y="526"/>
                  </a:lnTo>
                  <a:lnTo>
                    <a:pt x="176" y="511"/>
                  </a:lnTo>
                  <a:lnTo>
                    <a:pt x="155" y="497"/>
                  </a:lnTo>
                  <a:lnTo>
                    <a:pt x="136" y="484"/>
                  </a:lnTo>
                  <a:lnTo>
                    <a:pt x="118" y="470"/>
                  </a:lnTo>
                  <a:lnTo>
                    <a:pt x="102" y="455"/>
                  </a:lnTo>
                  <a:lnTo>
                    <a:pt x="87" y="441"/>
                  </a:lnTo>
                  <a:lnTo>
                    <a:pt x="80" y="433"/>
                  </a:lnTo>
                  <a:lnTo>
                    <a:pt x="73" y="426"/>
                  </a:lnTo>
                  <a:lnTo>
                    <a:pt x="67" y="418"/>
                  </a:lnTo>
                  <a:lnTo>
                    <a:pt x="61" y="410"/>
                  </a:lnTo>
                  <a:lnTo>
                    <a:pt x="56" y="401"/>
                  </a:lnTo>
                  <a:lnTo>
                    <a:pt x="51" y="393"/>
                  </a:lnTo>
                  <a:lnTo>
                    <a:pt x="47" y="384"/>
                  </a:lnTo>
                  <a:lnTo>
                    <a:pt x="43" y="374"/>
                  </a:lnTo>
                  <a:lnTo>
                    <a:pt x="39" y="365"/>
                  </a:lnTo>
                  <a:lnTo>
                    <a:pt x="36" y="355"/>
                  </a:lnTo>
                  <a:lnTo>
                    <a:pt x="33" y="345"/>
                  </a:lnTo>
                  <a:lnTo>
                    <a:pt x="31" y="334"/>
                  </a:lnTo>
                  <a:lnTo>
                    <a:pt x="29" y="323"/>
                  </a:lnTo>
                  <a:lnTo>
                    <a:pt x="28" y="311"/>
                  </a:lnTo>
                  <a:lnTo>
                    <a:pt x="27" y="299"/>
                  </a:lnTo>
                  <a:lnTo>
                    <a:pt x="26" y="287"/>
                  </a:lnTo>
                  <a:lnTo>
                    <a:pt x="26" y="274"/>
                  </a:lnTo>
                  <a:lnTo>
                    <a:pt x="27" y="261"/>
                  </a:lnTo>
                  <a:lnTo>
                    <a:pt x="27" y="248"/>
                  </a:lnTo>
                  <a:lnTo>
                    <a:pt x="29" y="236"/>
                  </a:lnTo>
                  <a:lnTo>
                    <a:pt x="30" y="225"/>
                  </a:lnTo>
                  <a:lnTo>
                    <a:pt x="32" y="214"/>
                  </a:lnTo>
                  <a:lnTo>
                    <a:pt x="35" y="203"/>
                  </a:lnTo>
                  <a:lnTo>
                    <a:pt x="37" y="192"/>
                  </a:lnTo>
                  <a:lnTo>
                    <a:pt x="43" y="172"/>
                  </a:lnTo>
                  <a:lnTo>
                    <a:pt x="47" y="163"/>
                  </a:lnTo>
                  <a:lnTo>
                    <a:pt x="51" y="154"/>
                  </a:lnTo>
                  <a:lnTo>
                    <a:pt x="55" y="145"/>
                  </a:lnTo>
                  <a:lnTo>
                    <a:pt x="60" y="137"/>
                  </a:lnTo>
                  <a:lnTo>
                    <a:pt x="64" y="129"/>
                  </a:lnTo>
                  <a:lnTo>
                    <a:pt x="69" y="121"/>
                  </a:lnTo>
                  <a:lnTo>
                    <a:pt x="80" y="107"/>
                  </a:lnTo>
                  <a:lnTo>
                    <a:pt x="92" y="94"/>
                  </a:lnTo>
                  <a:lnTo>
                    <a:pt x="98" y="87"/>
                  </a:lnTo>
                  <a:lnTo>
                    <a:pt x="104" y="81"/>
                  </a:lnTo>
                  <a:lnTo>
                    <a:pt x="117" y="70"/>
                  </a:lnTo>
                  <a:lnTo>
                    <a:pt x="130" y="60"/>
                  </a:lnTo>
                  <a:lnTo>
                    <a:pt x="137" y="56"/>
                  </a:lnTo>
                  <a:lnTo>
                    <a:pt x="144" y="52"/>
                  </a:lnTo>
                  <a:lnTo>
                    <a:pt x="159" y="43"/>
                  </a:lnTo>
                  <a:lnTo>
                    <a:pt x="173" y="36"/>
                  </a:lnTo>
                  <a:lnTo>
                    <a:pt x="188" y="30"/>
                  </a:lnTo>
                  <a:lnTo>
                    <a:pt x="203" y="24"/>
                  </a:lnTo>
                  <a:lnTo>
                    <a:pt x="218" y="20"/>
                  </a:lnTo>
                  <a:lnTo>
                    <a:pt x="233" y="16"/>
                  </a:lnTo>
                  <a:lnTo>
                    <a:pt x="248" y="12"/>
                  </a:lnTo>
                  <a:lnTo>
                    <a:pt x="262" y="9"/>
                  </a:lnTo>
                  <a:lnTo>
                    <a:pt x="276" y="7"/>
                  </a:lnTo>
                  <a:lnTo>
                    <a:pt x="290" y="5"/>
                  </a:lnTo>
                  <a:lnTo>
                    <a:pt x="303" y="3"/>
                  </a:lnTo>
                  <a:lnTo>
                    <a:pt x="315" y="2"/>
                  </a:lnTo>
                  <a:lnTo>
                    <a:pt x="337" y="1"/>
                  </a:lnTo>
                  <a:lnTo>
                    <a:pt x="355" y="0"/>
                  </a:lnTo>
                  <a:lnTo>
                    <a:pt x="369" y="0"/>
                  </a:lnTo>
                  <a:lnTo>
                    <a:pt x="388" y="0"/>
                  </a:lnTo>
                  <a:lnTo>
                    <a:pt x="407" y="1"/>
                  </a:lnTo>
                  <a:lnTo>
                    <a:pt x="426" y="2"/>
                  </a:lnTo>
                  <a:lnTo>
                    <a:pt x="445" y="4"/>
                  </a:lnTo>
                  <a:lnTo>
                    <a:pt x="463" y="7"/>
                  </a:lnTo>
                  <a:lnTo>
                    <a:pt x="481" y="10"/>
                  </a:lnTo>
                  <a:lnTo>
                    <a:pt x="498" y="13"/>
                  </a:lnTo>
                  <a:lnTo>
                    <a:pt x="515" y="16"/>
                  </a:lnTo>
                  <a:lnTo>
                    <a:pt x="531" y="20"/>
                  </a:lnTo>
                  <a:lnTo>
                    <a:pt x="546" y="24"/>
                  </a:lnTo>
                  <a:lnTo>
                    <a:pt x="559" y="28"/>
                  </a:lnTo>
                  <a:lnTo>
                    <a:pt x="572" y="32"/>
                  </a:lnTo>
                  <a:lnTo>
                    <a:pt x="583" y="36"/>
                  </a:lnTo>
                  <a:lnTo>
                    <a:pt x="593" y="40"/>
                  </a:lnTo>
                  <a:lnTo>
                    <a:pt x="608" y="46"/>
                  </a:lnTo>
                  <a:lnTo>
                    <a:pt x="594" y="112"/>
                  </a:lnTo>
                  <a:lnTo>
                    <a:pt x="582" y="164"/>
                  </a:lnTo>
                  <a:lnTo>
                    <a:pt x="577" y="186"/>
                  </a:lnTo>
                  <a:lnTo>
                    <a:pt x="573" y="202"/>
                  </a:lnTo>
                  <a:lnTo>
                    <a:pt x="530" y="202"/>
                  </a:lnTo>
                  <a:lnTo>
                    <a:pt x="524" y="189"/>
                  </a:lnTo>
                  <a:lnTo>
                    <a:pt x="517" y="176"/>
                  </a:lnTo>
                  <a:lnTo>
                    <a:pt x="510" y="163"/>
                  </a:lnTo>
                  <a:lnTo>
                    <a:pt x="507" y="157"/>
                  </a:lnTo>
                  <a:lnTo>
                    <a:pt x="503" y="151"/>
                  </a:lnTo>
                  <a:lnTo>
                    <a:pt x="495" y="140"/>
                  </a:lnTo>
                  <a:lnTo>
                    <a:pt x="486" y="129"/>
                  </a:lnTo>
                  <a:lnTo>
                    <a:pt x="476" y="119"/>
                  </a:lnTo>
                  <a:lnTo>
                    <a:pt x="471" y="114"/>
                  </a:lnTo>
                  <a:lnTo>
                    <a:pt x="466" y="109"/>
                  </a:lnTo>
                  <a:lnTo>
                    <a:pt x="460" y="105"/>
                  </a:lnTo>
                  <a:lnTo>
                    <a:pt x="454" y="101"/>
                  </a:lnTo>
                  <a:lnTo>
                    <a:pt x="442" y="93"/>
                  </a:lnTo>
                  <a:lnTo>
                    <a:pt x="435" y="90"/>
                  </a:lnTo>
                  <a:lnTo>
                    <a:pt x="428" y="86"/>
                  </a:lnTo>
                  <a:lnTo>
                    <a:pt x="413" y="81"/>
                  </a:lnTo>
                  <a:lnTo>
                    <a:pt x="405" y="78"/>
                  </a:lnTo>
                  <a:lnTo>
                    <a:pt x="397" y="76"/>
                  </a:lnTo>
                  <a:lnTo>
                    <a:pt x="389" y="74"/>
                  </a:lnTo>
                  <a:lnTo>
                    <a:pt x="380" y="73"/>
                  </a:lnTo>
                  <a:lnTo>
                    <a:pt x="370" y="72"/>
                  </a:lnTo>
                  <a:lnTo>
                    <a:pt x="361" y="71"/>
                  </a:lnTo>
                  <a:lnTo>
                    <a:pt x="351" y="70"/>
                  </a:lnTo>
                  <a:lnTo>
                    <a:pt x="340" y="70"/>
                  </a:lnTo>
                  <a:close/>
                </a:path>
              </a:pathLst>
            </a:custGeom>
            <a:solidFill>
              <a:srgbClr val="1C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701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692696"/>
            <a:ext cx="4320975" cy="504056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4320975" cy="4176935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364088" y="764704"/>
            <a:ext cx="2952824" cy="2232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364088" y="3140968"/>
            <a:ext cx="2952824" cy="2232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9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50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71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03984" y="986407"/>
            <a:ext cx="7948613" cy="24148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axlineCyr"/>
                <a:cs typeface="DaxlineCyr"/>
              </a:defRPr>
            </a:lvl1pPr>
            <a:lvl2pPr marL="457200" indent="0">
              <a:buNone/>
              <a:defRPr sz="1200">
                <a:latin typeface="DaxlineCyr"/>
                <a:cs typeface="DaxlineCyr"/>
              </a:defRPr>
            </a:lvl2pPr>
            <a:lvl3pPr marL="914400" indent="0">
              <a:buNone/>
              <a:defRPr sz="1200">
                <a:latin typeface="DaxlineCyr"/>
                <a:cs typeface="DaxlineCyr"/>
              </a:defRPr>
            </a:lvl3pPr>
            <a:lvl4pPr marL="1371600" indent="0">
              <a:buNone/>
              <a:defRPr sz="1200">
                <a:latin typeface="DaxlineCyr"/>
                <a:cs typeface="DaxlineCyr"/>
              </a:defRPr>
            </a:lvl4pPr>
            <a:lvl5pPr marL="1828800" indent="0">
              <a:buNone/>
              <a:defRPr sz="1200">
                <a:latin typeface="DaxlineCyr"/>
                <a:cs typeface="DaxlineCyr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1"/>
          </p:nvPr>
        </p:nvSpPr>
        <p:spPr>
          <a:xfrm>
            <a:off x="-1" y="3552825"/>
            <a:ext cx="4484434" cy="25654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2"/>
          </p:nvPr>
        </p:nvSpPr>
        <p:spPr>
          <a:xfrm>
            <a:off x="4546601" y="3552825"/>
            <a:ext cx="4597400" cy="25654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2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7489825" cy="4176935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40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4449763"/>
            <a:ext cx="9150351" cy="2408237"/>
            <a:chOff x="0" y="4449763"/>
            <a:chExt cx="9150351" cy="2408237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644650" y="5040313"/>
              <a:ext cx="760413" cy="1089025"/>
            </a:xfrm>
            <a:custGeom>
              <a:avLst/>
              <a:gdLst>
                <a:gd name="T0" fmla="*/ 479 w 479"/>
                <a:gd name="T1" fmla="*/ 0 h 686"/>
                <a:gd name="T2" fmla="*/ 419 w 479"/>
                <a:gd name="T3" fmla="*/ 686 h 686"/>
                <a:gd name="T4" fmla="*/ 0 w 479"/>
                <a:gd name="T5" fmla="*/ 649 h 686"/>
                <a:gd name="T6" fmla="*/ 53 w 479"/>
                <a:gd name="T7" fmla="*/ 37 h 686"/>
                <a:gd name="T8" fmla="*/ 479 w 479"/>
                <a:gd name="T9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686">
                  <a:moveTo>
                    <a:pt x="479" y="0"/>
                  </a:moveTo>
                  <a:lnTo>
                    <a:pt x="419" y="686"/>
                  </a:lnTo>
                  <a:lnTo>
                    <a:pt x="0" y="649"/>
                  </a:lnTo>
                  <a:lnTo>
                    <a:pt x="53" y="37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C7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2462213" y="4968875"/>
              <a:ext cx="865188" cy="1249362"/>
            </a:xfrm>
            <a:custGeom>
              <a:avLst/>
              <a:gdLst>
                <a:gd name="T0" fmla="*/ 476 w 545"/>
                <a:gd name="T1" fmla="*/ 0 h 787"/>
                <a:gd name="T2" fmla="*/ 545 w 545"/>
                <a:gd name="T3" fmla="*/ 787 h 787"/>
                <a:gd name="T4" fmla="*/ 0 w 545"/>
                <a:gd name="T5" fmla="*/ 739 h 787"/>
                <a:gd name="T6" fmla="*/ 61 w 545"/>
                <a:gd name="T7" fmla="*/ 36 h 787"/>
                <a:gd name="T8" fmla="*/ 476 w 545"/>
                <a:gd name="T9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787">
                  <a:moveTo>
                    <a:pt x="476" y="0"/>
                  </a:moveTo>
                  <a:lnTo>
                    <a:pt x="545" y="787"/>
                  </a:lnTo>
                  <a:lnTo>
                    <a:pt x="0" y="739"/>
                  </a:lnTo>
                  <a:lnTo>
                    <a:pt x="61" y="3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B2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0" y="5111750"/>
              <a:ext cx="1574800" cy="946150"/>
            </a:xfrm>
            <a:custGeom>
              <a:avLst/>
              <a:gdLst>
                <a:gd name="T0" fmla="*/ 0 w 992"/>
                <a:gd name="T1" fmla="*/ 514 h 596"/>
                <a:gd name="T2" fmla="*/ 0 w 992"/>
                <a:gd name="T3" fmla="*/ 87 h 596"/>
                <a:gd name="T4" fmla="*/ 495 w 992"/>
                <a:gd name="T5" fmla="*/ 43 h 596"/>
                <a:gd name="T6" fmla="*/ 992 w 992"/>
                <a:gd name="T7" fmla="*/ 0 h 596"/>
                <a:gd name="T8" fmla="*/ 940 w 992"/>
                <a:gd name="T9" fmla="*/ 596 h 596"/>
                <a:gd name="T10" fmla="*/ 469 w 992"/>
                <a:gd name="T11" fmla="*/ 555 h 596"/>
                <a:gd name="T12" fmla="*/ 0 w 992"/>
                <a:gd name="T13" fmla="*/ 51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2" h="596">
                  <a:moveTo>
                    <a:pt x="0" y="514"/>
                  </a:moveTo>
                  <a:lnTo>
                    <a:pt x="0" y="87"/>
                  </a:lnTo>
                  <a:lnTo>
                    <a:pt x="495" y="43"/>
                  </a:lnTo>
                  <a:lnTo>
                    <a:pt x="992" y="0"/>
                  </a:lnTo>
                  <a:lnTo>
                    <a:pt x="940" y="596"/>
                  </a:lnTo>
                  <a:lnTo>
                    <a:pt x="469" y="555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rgbClr val="D9D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0" y="6080125"/>
              <a:ext cx="1479550" cy="777875"/>
            </a:xfrm>
            <a:custGeom>
              <a:avLst/>
              <a:gdLst>
                <a:gd name="T0" fmla="*/ 896 w 932"/>
                <a:gd name="T1" fmla="*/ 490 h 490"/>
                <a:gd name="T2" fmla="*/ 447 w 932"/>
                <a:gd name="T3" fmla="*/ 490 h 490"/>
                <a:gd name="T4" fmla="*/ 0 w 932"/>
                <a:gd name="T5" fmla="*/ 490 h 490"/>
                <a:gd name="T6" fmla="*/ 0 w 932"/>
                <a:gd name="T7" fmla="*/ 0 h 490"/>
                <a:gd name="T8" fmla="*/ 465 w 932"/>
                <a:gd name="T9" fmla="*/ 40 h 490"/>
                <a:gd name="T10" fmla="*/ 932 w 932"/>
                <a:gd name="T11" fmla="*/ 81 h 490"/>
                <a:gd name="T12" fmla="*/ 896 w 932"/>
                <a:gd name="T1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490">
                  <a:moveTo>
                    <a:pt x="896" y="490"/>
                  </a:moveTo>
                  <a:lnTo>
                    <a:pt x="447" y="49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465" y="40"/>
                  </a:lnTo>
                  <a:lnTo>
                    <a:pt x="932" y="81"/>
                  </a:lnTo>
                  <a:lnTo>
                    <a:pt x="896" y="490"/>
                  </a:lnTo>
                  <a:close/>
                </a:path>
              </a:pathLst>
            </a:custGeom>
            <a:solidFill>
              <a:srgbClr val="D9D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574800" y="6223000"/>
              <a:ext cx="1808163" cy="635000"/>
            </a:xfrm>
            <a:custGeom>
              <a:avLst/>
              <a:gdLst>
                <a:gd name="T0" fmla="*/ 1139 w 1139"/>
                <a:gd name="T1" fmla="*/ 400 h 400"/>
                <a:gd name="T2" fmla="*/ 569 w 1139"/>
                <a:gd name="T3" fmla="*/ 400 h 400"/>
                <a:gd name="T4" fmla="*/ 0 w 1139"/>
                <a:gd name="T5" fmla="*/ 400 h 400"/>
                <a:gd name="T6" fmla="*/ 35 w 1139"/>
                <a:gd name="T7" fmla="*/ 0 h 400"/>
                <a:gd name="T8" fmla="*/ 573 w 1139"/>
                <a:gd name="T9" fmla="*/ 47 h 400"/>
                <a:gd name="T10" fmla="*/ 1112 w 1139"/>
                <a:gd name="T11" fmla="*/ 94 h 400"/>
                <a:gd name="T12" fmla="*/ 1139 w 1139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9" h="400">
                  <a:moveTo>
                    <a:pt x="1139" y="400"/>
                  </a:moveTo>
                  <a:lnTo>
                    <a:pt x="569" y="400"/>
                  </a:lnTo>
                  <a:lnTo>
                    <a:pt x="0" y="400"/>
                  </a:lnTo>
                  <a:lnTo>
                    <a:pt x="35" y="0"/>
                  </a:lnTo>
                  <a:lnTo>
                    <a:pt x="573" y="47"/>
                  </a:lnTo>
                  <a:lnTo>
                    <a:pt x="1112" y="94"/>
                  </a:lnTo>
                  <a:lnTo>
                    <a:pt x="1139" y="400"/>
                  </a:lnTo>
                  <a:close/>
                </a:path>
              </a:pathLst>
            </a:custGeom>
            <a:solidFill>
              <a:srgbClr val="C7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370263" y="4449763"/>
              <a:ext cx="5780088" cy="2408237"/>
            </a:xfrm>
            <a:custGeom>
              <a:avLst/>
              <a:gdLst>
                <a:gd name="T0" fmla="*/ 3641 w 3641"/>
                <a:gd name="T1" fmla="*/ 0 h 1517"/>
                <a:gd name="T2" fmla="*/ 3641 w 3641"/>
                <a:gd name="T3" fmla="*/ 759 h 1517"/>
                <a:gd name="T4" fmla="*/ 3641 w 3641"/>
                <a:gd name="T5" fmla="*/ 1517 h 1517"/>
                <a:gd name="T6" fmla="*/ 3199 w 3641"/>
                <a:gd name="T7" fmla="*/ 1517 h 1517"/>
                <a:gd name="T8" fmla="*/ 2756 w 3641"/>
                <a:gd name="T9" fmla="*/ 1517 h 1517"/>
                <a:gd name="T10" fmla="*/ 2314 w 3641"/>
                <a:gd name="T11" fmla="*/ 1517 h 1517"/>
                <a:gd name="T12" fmla="*/ 1873 w 3641"/>
                <a:gd name="T13" fmla="*/ 1517 h 1517"/>
                <a:gd name="T14" fmla="*/ 1430 w 3641"/>
                <a:gd name="T15" fmla="*/ 1517 h 1517"/>
                <a:gd name="T16" fmla="*/ 989 w 3641"/>
                <a:gd name="T17" fmla="*/ 1517 h 1517"/>
                <a:gd name="T18" fmla="*/ 547 w 3641"/>
                <a:gd name="T19" fmla="*/ 1517 h 1517"/>
                <a:gd name="T20" fmla="*/ 106 w 3641"/>
                <a:gd name="T21" fmla="*/ 1517 h 1517"/>
                <a:gd name="T22" fmla="*/ 53 w 3641"/>
                <a:gd name="T23" fmla="*/ 918 h 1517"/>
                <a:gd name="T24" fmla="*/ 0 w 3641"/>
                <a:gd name="T25" fmla="*/ 319 h 1517"/>
                <a:gd name="T26" fmla="*/ 455 w 3641"/>
                <a:gd name="T27" fmla="*/ 279 h 1517"/>
                <a:gd name="T28" fmla="*/ 910 w 3641"/>
                <a:gd name="T29" fmla="*/ 239 h 1517"/>
                <a:gd name="T30" fmla="*/ 1365 w 3641"/>
                <a:gd name="T31" fmla="*/ 199 h 1517"/>
                <a:gd name="T32" fmla="*/ 1821 w 3641"/>
                <a:gd name="T33" fmla="*/ 159 h 1517"/>
                <a:gd name="T34" fmla="*/ 2275 w 3641"/>
                <a:gd name="T35" fmla="*/ 119 h 1517"/>
                <a:gd name="T36" fmla="*/ 2730 w 3641"/>
                <a:gd name="T37" fmla="*/ 79 h 1517"/>
                <a:gd name="T38" fmla="*/ 3186 w 3641"/>
                <a:gd name="T39" fmla="*/ 39 h 1517"/>
                <a:gd name="T40" fmla="*/ 3641 w 3641"/>
                <a:gd name="T41" fmla="*/ 0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41" h="1517">
                  <a:moveTo>
                    <a:pt x="3641" y="0"/>
                  </a:moveTo>
                  <a:lnTo>
                    <a:pt x="3641" y="759"/>
                  </a:lnTo>
                  <a:lnTo>
                    <a:pt x="3641" y="1517"/>
                  </a:lnTo>
                  <a:lnTo>
                    <a:pt x="3199" y="1517"/>
                  </a:lnTo>
                  <a:lnTo>
                    <a:pt x="2756" y="1517"/>
                  </a:lnTo>
                  <a:lnTo>
                    <a:pt x="2314" y="1517"/>
                  </a:lnTo>
                  <a:lnTo>
                    <a:pt x="1873" y="1517"/>
                  </a:lnTo>
                  <a:lnTo>
                    <a:pt x="1430" y="1517"/>
                  </a:lnTo>
                  <a:lnTo>
                    <a:pt x="989" y="1517"/>
                  </a:lnTo>
                  <a:lnTo>
                    <a:pt x="547" y="1517"/>
                  </a:lnTo>
                  <a:lnTo>
                    <a:pt x="106" y="1517"/>
                  </a:lnTo>
                  <a:lnTo>
                    <a:pt x="53" y="918"/>
                  </a:lnTo>
                  <a:lnTo>
                    <a:pt x="0" y="319"/>
                  </a:lnTo>
                  <a:lnTo>
                    <a:pt x="455" y="279"/>
                  </a:lnTo>
                  <a:lnTo>
                    <a:pt x="910" y="239"/>
                  </a:lnTo>
                  <a:lnTo>
                    <a:pt x="1365" y="199"/>
                  </a:lnTo>
                  <a:lnTo>
                    <a:pt x="1821" y="159"/>
                  </a:lnTo>
                  <a:lnTo>
                    <a:pt x="2275" y="119"/>
                  </a:lnTo>
                  <a:lnTo>
                    <a:pt x="2730" y="79"/>
                  </a:lnTo>
                  <a:lnTo>
                    <a:pt x="3186" y="39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ECE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988840"/>
            <a:ext cx="7489826" cy="1512168"/>
          </a:xfrm>
        </p:spPr>
        <p:txBody>
          <a:bodyPr anchor="b" anchorCtr="0"/>
          <a:lstStyle>
            <a:lvl1pPr algn="l">
              <a:defRPr sz="3200" b="1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740352" y="5877272"/>
            <a:ext cx="982800" cy="643532"/>
            <a:chOff x="2252663" y="1905001"/>
            <a:chExt cx="4635501" cy="3035299"/>
          </a:xfrm>
        </p:grpSpPr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5349876" y="1905001"/>
              <a:ext cx="1538288" cy="1341437"/>
            </a:xfrm>
            <a:custGeom>
              <a:avLst/>
              <a:gdLst>
                <a:gd name="T0" fmla="*/ 2 w 969"/>
                <a:gd name="T1" fmla="*/ 0 h 845"/>
                <a:gd name="T2" fmla="*/ 486 w 969"/>
                <a:gd name="T3" fmla="*/ 0 h 845"/>
                <a:gd name="T4" fmla="*/ 969 w 969"/>
                <a:gd name="T5" fmla="*/ 0 h 845"/>
                <a:gd name="T6" fmla="*/ 731 w 969"/>
                <a:gd name="T7" fmla="*/ 422 h 845"/>
                <a:gd name="T8" fmla="*/ 493 w 969"/>
                <a:gd name="T9" fmla="*/ 845 h 845"/>
                <a:gd name="T10" fmla="*/ 247 w 969"/>
                <a:gd name="T11" fmla="*/ 424 h 845"/>
                <a:gd name="T12" fmla="*/ 0 w 969"/>
                <a:gd name="T13" fmla="*/ 3 h 845"/>
                <a:gd name="T14" fmla="*/ 2 w 969"/>
                <a:gd name="T1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9" h="845">
                  <a:moveTo>
                    <a:pt x="2" y="0"/>
                  </a:moveTo>
                  <a:lnTo>
                    <a:pt x="486" y="0"/>
                  </a:lnTo>
                  <a:lnTo>
                    <a:pt x="969" y="0"/>
                  </a:lnTo>
                  <a:lnTo>
                    <a:pt x="731" y="422"/>
                  </a:lnTo>
                  <a:lnTo>
                    <a:pt x="493" y="845"/>
                  </a:lnTo>
                  <a:lnTo>
                    <a:pt x="247" y="424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2287588" y="4473575"/>
              <a:ext cx="4432300" cy="466725"/>
            </a:xfrm>
            <a:custGeom>
              <a:avLst/>
              <a:gdLst>
                <a:gd name="T0" fmla="*/ 2670 w 2792"/>
                <a:gd name="T1" fmla="*/ 235 h 294"/>
                <a:gd name="T2" fmla="*/ 2674 w 2792"/>
                <a:gd name="T3" fmla="*/ 180 h 294"/>
                <a:gd name="T4" fmla="*/ 2767 w 2792"/>
                <a:gd name="T5" fmla="*/ 75 h 294"/>
                <a:gd name="T6" fmla="*/ 108 w 2792"/>
                <a:gd name="T7" fmla="*/ 39 h 294"/>
                <a:gd name="T8" fmla="*/ 41 w 2792"/>
                <a:gd name="T9" fmla="*/ 192 h 294"/>
                <a:gd name="T10" fmla="*/ 138 w 2792"/>
                <a:gd name="T11" fmla="*/ 214 h 294"/>
                <a:gd name="T12" fmla="*/ 0 w 2792"/>
                <a:gd name="T13" fmla="*/ 166 h 294"/>
                <a:gd name="T14" fmla="*/ 158 w 2792"/>
                <a:gd name="T15" fmla="*/ 23 h 294"/>
                <a:gd name="T16" fmla="*/ 374 w 2792"/>
                <a:gd name="T17" fmla="*/ 96 h 294"/>
                <a:gd name="T18" fmla="*/ 268 w 2792"/>
                <a:gd name="T19" fmla="*/ 233 h 294"/>
                <a:gd name="T20" fmla="*/ 212 w 2792"/>
                <a:gd name="T21" fmla="*/ 154 h 294"/>
                <a:gd name="T22" fmla="*/ 227 w 2792"/>
                <a:gd name="T23" fmla="*/ 95 h 294"/>
                <a:gd name="T24" fmla="*/ 345 w 2792"/>
                <a:gd name="T25" fmla="*/ 78 h 294"/>
                <a:gd name="T26" fmla="*/ 561 w 2792"/>
                <a:gd name="T27" fmla="*/ 108 h 294"/>
                <a:gd name="T28" fmla="*/ 488 w 2792"/>
                <a:gd name="T29" fmla="*/ 204 h 294"/>
                <a:gd name="T30" fmla="*/ 589 w 2792"/>
                <a:gd name="T31" fmla="*/ 159 h 294"/>
                <a:gd name="T32" fmla="*/ 455 w 2792"/>
                <a:gd name="T33" fmla="*/ 291 h 294"/>
                <a:gd name="T34" fmla="*/ 511 w 2792"/>
                <a:gd name="T35" fmla="*/ 83 h 294"/>
                <a:gd name="T36" fmla="*/ 736 w 2792"/>
                <a:gd name="T37" fmla="*/ 108 h 294"/>
                <a:gd name="T38" fmla="*/ 648 w 2792"/>
                <a:gd name="T39" fmla="*/ 189 h 294"/>
                <a:gd name="T40" fmla="*/ 740 w 2792"/>
                <a:gd name="T41" fmla="*/ 139 h 294"/>
                <a:gd name="T42" fmla="*/ 651 w 2792"/>
                <a:gd name="T43" fmla="*/ 232 h 294"/>
                <a:gd name="T44" fmla="*/ 667 w 2792"/>
                <a:gd name="T45" fmla="*/ 81 h 294"/>
                <a:gd name="T46" fmla="*/ 914 w 2792"/>
                <a:gd name="T47" fmla="*/ 233 h 294"/>
                <a:gd name="T48" fmla="*/ 809 w 2792"/>
                <a:gd name="T49" fmla="*/ 225 h 294"/>
                <a:gd name="T50" fmla="*/ 831 w 2792"/>
                <a:gd name="T51" fmla="*/ 203 h 294"/>
                <a:gd name="T52" fmla="*/ 935 w 2792"/>
                <a:gd name="T53" fmla="*/ 73 h 294"/>
                <a:gd name="T54" fmla="*/ 1126 w 2792"/>
                <a:gd name="T55" fmla="*/ 127 h 294"/>
                <a:gd name="T56" fmla="*/ 976 w 2792"/>
                <a:gd name="T57" fmla="*/ 234 h 294"/>
                <a:gd name="T58" fmla="*/ 1059 w 2792"/>
                <a:gd name="T59" fmla="*/ 166 h 294"/>
                <a:gd name="T60" fmla="*/ 1393 w 2792"/>
                <a:gd name="T61" fmla="*/ 126 h 294"/>
                <a:gd name="T62" fmla="*/ 1308 w 2792"/>
                <a:gd name="T63" fmla="*/ 163 h 294"/>
                <a:gd name="T64" fmla="*/ 1392 w 2792"/>
                <a:gd name="T65" fmla="*/ 156 h 294"/>
                <a:gd name="T66" fmla="*/ 1332 w 2792"/>
                <a:gd name="T67" fmla="*/ 236 h 294"/>
                <a:gd name="T68" fmla="*/ 1322 w 2792"/>
                <a:gd name="T69" fmla="*/ 82 h 294"/>
                <a:gd name="T70" fmla="*/ 1390 w 2792"/>
                <a:gd name="T71" fmla="*/ 41 h 294"/>
                <a:gd name="T72" fmla="*/ 1392 w 2792"/>
                <a:gd name="T73" fmla="*/ 7 h 294"/>
                <a:gd name="T74" fmla="*/ 1558 w 2792"/>
                <a:gd name="T75" fmla="*/ 98 h 294"/>
                <a:gd name="T76" fmla="*/ 1439 w 2792"/>
                <a:gd name="T77" fmla="*/ 236 h 294"/>
                <a:gd name="T78" fmla="*/ 1502 w 2792"/>
                <a:gd name="T79" fmla="*/ 103 h 294"/>
                <a:gd name="T80" fmla="*/ 1689 w 2792"/>
                <a:gd name="T81" fmla="*/ 98 h 294"/>
                <a:gd name="T82" fmla="*/ 1719 w 2792"/>
                <a:gd name="T83" fmla="*/ 234 h 294"/>
                <a:gd name="T84" fmla="*/ 1613 w 2792"/>
                <a:gd name="T85" fmla="*/ 230 h 294"/>
                <a:gd name="T86" fmla="*/ 1654 w 2792"/>
                <a:gd name="T87" fmla="*/ 95 h 294"/>
                <a:gd name="T88" fmla="*/ 2058 w 2792"/>
                <a:gd name="T89" fmla="*/ 97 h 294"/>
                <a:gd name="T90" fmla="*/ 2103 w 2792"/>
                <a:gd name="T91" fmla="*/ 94 h 294"/>
                <a:gd name="T92" fmla="*/ 2094 w 2792"/>
                <a:gd name="T93" fmla="*/ 208 h 294"/>
                <a:gd name="T94" fmla="*/ 2035 w 2792"/>
                <a:gd name="T95" fmla="*/ 182 h 294"/>
                <a:gd name="T96" fmla="*/ 1893 w 2792"/>
                <a:gd name="T97" fmla="*/ 233 h 294"/>
                <a:gd name="T98" fmla="*/ 1898 w 2792"/>
                <a:gd name="T99" fmla="*/ 197 h 294"/>
                <a:gd name="T100" fmla="*/ 1882 w 2792"/>
                <a:gd name="T101" fmla="*/ 89 h 294"/>
                <a:gd name="T102" fmla="*/ 1990 w 2792"/>
                <a:gd name="T103" fmla="*/ 77 h 294"/>
                <a:gd name="T104" fmla="*/ 2235 w 2792"/>
                <a:gd name="T105" fmla="*/ 213 h 294"/>
                <a:gd name="T106" fmla="*/ 2147 w 2792"/>
                <a:gd name="T107" fmla="*/ 172 h 294"/>
                <a:gd name="T108" fmla="*/ 2220 w 2792"/>
                <a:gd name="T109" fmla="*/ 201 h 294"/>
                <a:gd name="T110" fmla="*/ 2427 w 2792"/>
                <a:gd name="T111" fmla="*/ 130 h 294"/>
                <a:gd name="T112" fmla="*/ 2396 w 2792"/>
                <a:gd name="T113" fmla="*/ 226 h 294"/>
                <a:gd name="T114" fmla="*/ 2334 w 2792"/>
                <a:gd name="T115" fmla="*/ 212 h 294"/>
                <a:gd name="T116" fmla="*/ 2337 w 2792"/>
                <a:gd name="T117" fmla="*/ 160 h 294"/>
                <a:gd name="T118" fmla="*/ 2399 w 2792"/>
                <a:gd name="T119" fmla="*/ 97 h 294"/>
                <a:gd name="T120" fmla="*/ 2385 w 2792"/>
                <a:gd name="T121" fmla="*/ 70 h 294"/>
                <a:gd name="T122" fmla="*/ 2498 w 2792"/>
                <a:gd name="T123" fmla="*/ 163 h 294"/>
                <a:gd name="T124" fmla="*/ 2597 w 2792"/>
                <a:gd name="T125" fmla="*/ 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2" h="294">
                  <a:moveTo>
                    <a:pt x="2762" y="229"/>
                  </a:moveTo>
                  <a:lnTo>
                    <a:pt x="2761" y="230"/>
                  </a:lnTo>
                  <a:lnTo>
                    <a:pt x="2761" y="231"/>
                  </a:lnTo>
                  <a:lnTo>
                    <a:pt x="2760" y="232"/>
                  </a:lnTo>
                  <a:lnTo>
                    <a:pt x="2758" y="233"/>
                  </a:lnTo>
                  <a:lnTo>
                    <a:pt x="2755" y="234"/>
                  </a:lnTo>
                  <a:lnTo>
                    <a:pt x="2749" y="234"/>
                  </a:lnTo>
                  <a:lnTo>
                    <a:pt x="2743" y="234"/>
                  </a:lnTo>
                  <a:lnTo>
                    <a:pt x="2739" y="233"/>
                  </a:lnTo>
                  <a:lnTo>
                    <a:pt x="2738" y="232"/>
                  </a:lnTo>
                  <a:lnTo>
                    <a:pt x="2738" y="231"/>
                  </a:lnTo>
                  <a:lnTo>
                    <a:pt x="2738" y="229"/>
                  </a:lnTo>
                  <a:lnTo>
                    <a:pt x="2743" y="201"/>
                  </a:lnTo>
                  <a:lnTo>
                    <a:pt x="2740" y="206"/>
                  </a:lnTo>
                  <a:lnTo>
                    <a:pt x="2735" y="213"/>
                  </a:lnTo>
                  <a:lnTo>
                    <a:pt x="2728" y="219"/>
                  </a:lnTo>
                  <a:lnTo>
                    <a:pt x="2721" y="224"/>
                  </a:lnTo>
                  <a:lnTo>
                    <a:pt x="2717" y="227"/>
                  </a:lnTo>
                  <a:lnTo>
                    <a:pt x="2713" y="229"/>
                  </a:lnTo>
                  <a:lnTo>
                    <a:pt x="2709" y="231"/>
                  </a:lnTo>
                  <a:lnTo>
                    <a:pt x="2704" y="233"/>
                  </a:lnTo>
                  <a:lnTo>
                    <a:pt x="2699" y="234"/>
                  </a:lnTo>
                  <a:lnTo>
                    <a:pt x="2695" y="235"/>
                  </a:lnTo>
                  <a:lnTo>
                    <a:pt x="2685" y="236"/>
                  </a:lnTo>
                  <a:lnTo>
                    <a:pt x="2680" y="236"/>
                  </a:lnTo>
                  <a:lnTo>
                    <a:pt x="2675" y="236"/>
                  </a:lnTo>
                  <a:lnTo>
                    <a:pt x="2670" y="235"/>
                  </a:lnTo>
                  <a:lnTo>
                    <a:pt x="2666" y="233"/>
                  </a:lnTo>
                  <a:lnTo>
                    <a:pt x="2662" y="231"/>
                  </a:lnTo>
                  <a:lnTo>
                    <a:pt x="2659" y="230"/>
                  </a:lnTo>
                  <a:lnTo>
                    <a:pt x="2656" y="227"/>
                  </a:lnTo>
                  <a:lnTo>
                    <a:pt x="2653" y="225"/>
                  </a:lnTo>
                  <a:lnTo>
                    <a:pt x="2651" y="222"/>
                  </a:lnTo>
                  <a:lnTo>
                    <a:pt x="2649" y="219"/>
                  </a:lnTo>
                  <a:lnTo>
                    <a:pt x="2648" y="215"/>
                  </a:lnTo>
                  <a:lnTo>
                    <a:pt x="2647" y="212"/>
                  </a:lnTo>
                  <a:lnTo>
                    <a:pt x="2646" y="208"/>
                  </a:lnTo>
                  <a:lnTo>
                    <a:pt x="2645" y="204"/>
                  </a:lnTo>
                  <a:lnTo>
                    <a:pt x="2644" y="195"/>
                  </a:lnTo>
                  <a:lnTo>
                    <a:pt x="2645" y="184"/>
                  </a:lnTo>
                  <a:lnTo>
                    <a:pt x="2647" y="172"/>
                  </a:lnTo>
                  <a:lnTo>
                    <a:pt x="2666" y="78"/>
                  </a:lnTo>
                  <a:lnTo>
                    <a:pt x="2667" y="76"/>
                  </a:lnTo>
                  <a:lnTo>
                    <a:pt x="2668" y="75"/>
                  </a:lnTo>
                  <a:lnTo>
                    <a:pt x="2670" y="74"/>
                  </a:lnTo>
                  <a:lnTo>
                    <a:pt x="2674" y="73"/>
                  </a:lnTo>
                  <a:lnTo>
                    <a:pt x="2681" y="73"/>
                  </a:lnTo>
                  <a:lnTo>
                    <a:pt x="2687" y="73"/>
                  </a:lnTo>
                  <a:lnTo>
                    <a:pt x="2692" y="74"/>
                  </a:lnTo>
                  <a:lnTo>
                    <a:pt x="2693" y="75"/>
                  </a:lnTo>
                  <a:lnTo>
                    <a:pt x="2693" y="76"/>
                  </a:lnTo>
                  <a:lnTo>
                    <a:pt x="2694" y="78"/>
                  </a:lnTo>
                  <a:lnTo>
                    <a:pt x="2675" y="171"/>
                  </a:lnTo>
                  <a:lnTo>
                    <a:pt x="2674" y="180"/>
                  </a:lnTo>
                  <a:lnTo>
                    <a:pt x="2673" y="190"/>
                  </a:lnTo>
                  <a:lnTo>
                    <a:pt x="2673" y="195"/>
                  </a:lnTo>
                  <a:lnTo>
                    <a:pt x="2674" y="199"/>
                  </a:lnTo>
                  <a:lnTo>
                    <a:pt x="2675" y="203"/>
                  </a:lnTo>
                  <a:lnTo>
                    <a:pt x="2677" y="206"/>
                  </a:lnTo>
                  <a:lnTo>
                    <a:pt x="2680" y="209"/>
                  </a:lnTo>
                  <a:lnTo>
                    <a:pt x="2683" y="211"/>
                  </a:lnTo>
                  <a:lnTo>
                    <a:pt x="2687" y="212"/>
                  </a:lnTo>
                  <a:lnTo>
                    <a:pt x="2692" y="213"/>
                  </a:lnTo>
                  <a:lnTo>
                    <a:pt x="2696" y="212"/>
                  </a:lnTo>
                  <a:lnTo>
                    <a:pt x="2701" y="211"/>
                  </a:lnTo>
                  <a:lnTo>
                    <a:pt x="2705" y="210"/>
                  </a:lnTo>
                  <a:lnTo>
                    <a:pt x="2710" y="208"/>
                  </a:lnTo>
                  <a:lnTo>
                    <a:pt x="2719" y="201"/>
                  </a:lnTo>
                  <a:lnTo>
                    <a:pt x="2723" y="198"/>
                  </a:lnTo>
                  <a:lnTo>
                    <a:pt x="2727" y="193"/>
                  </a:lnTo>
                  <a:lnTo>
                    <a:pt x="2731" y="189"/>
                  </a:lnTo>
                  <a:lnTo>
                    <a:pt x="2735" y="183"/>
                  </a:lnTo>
                  <a:lnTo>
                    <a:pt x="2739" y="178"/>
                  </a:lnTo>
                  <a:lnTo>
                    <a:pt x="2742" y="172"/>
                  </a:lnTo>
                  <a:lnTo>
                    <a:pt x="2745" y="165"/>
                  </a:lnTo>
                  <a:lnTo>
                    <a:pt x="2747" y="159"/>
                  </a:lnTo>
                  <a:lnTo>
                    <a:pt x="2749" y="152"/>
                  </a:lnTo>
                  <a:lnTo>
                    <a:pt x="2751" y="145"/>
                  </a:lnTo>
                  <a:lnTo>
                    <a:pt x="2764" y="78"/>
                  </a:lnTo>
                  <a:lnTo>
                    <a:pt x="2765" y="76"/>
                  </a:lnTo>
                  <a:lnTo>
                    <a:pt x="2767" y="75"/>
                  </a:lnTo>
                  <a:lnTo>
                    <a:pt x="2768" y="74"/>
                  </a:lnTo>
                  <a:lnTo>
                    <a:pt x="2773" y="73"/>
                  </a:lnTo>
                  <a:lnTo>
                    <a:pt x="2779" y="73"/>
                  </a:lnTo>
                  <a:lnTo>
                    <a:pt x="2786" y="73"/>
                  </a:lnTo>
                  <a:lnTo>
                    <a:pt x="2790" y="74"/>
                  </a:lnTo>
                  <a:lnTo>
                    <a:pt x="2791" y="75"/>
                  </a:lnTo>
                  <a:lnTo>
                    <a:pt x="2792" y="76"/>
                  </a:lnTo>
                  <a:lnTo>
                    <a:pt x="2792" y="78"/>
                  </a:lnTo>
                  <a:lnTo>
                    <a:pt x="2762" y="229"/>
                  </a:lnTo>
                  <a:close/>
                  <a:moveTo>
                    <a:pt x="172" y="38"/>
                  </a:moveTo>
                  <a:lnTo>
                    <a:pt x="172" y="42"/>
                  </a:lnTo>
                  <a:lnTo>
                    <a:pt x="171" y="47"/>
                  </a:lnTo>
                  <a:lnTo>
                    <a:pt x="170" y="52"/>
                  </a:lnTo>
                  <a:lnTo>
                    <a:pt x="168" y="55"/>
                  </a:lnTo>
                  <a:lnTo>
                    <a:pt x="166" y="57"/>
                  </a:lnTo>
                  <a:lnTo>
                    <a:pt x="164" y="58"/>
                  </a:lnTo>
                  <a:lnTo>
                    <a:pt x="161" y="57"/>
                  </a:lnTo>
                  <a:lnTo>
                    <a:pt x="158" y="55"/>
                  </a:lnTo>
                  <a:lnTo>
                    <a:pt x="155" y="52"/>
                  </a:lnTo>
                  <a:lnTo>
                    <a:pt x="150" y="48"/>
                  </a:lnTo>
                  <a:lnTo>
                    <a:pt x="144" y="45"/>
                  </a:lnTo>
                  <a:lnTo>
                    <a:pt x="136" y="42"/>
                  </a:lnTo>
                  <a:lnTo>
                    <a:pt x="132" y="40"/>
                  </a:lnTo>
                  <a:lnTo>
                    <a:pt x="127" y="39"/>
                  </a:lnTo>
                  <a:lnTo>
                    <a:pt x="121" y="39"/>
                  </a:lnTo>
                  <a:lnTo>
                    <a:pt x="115" y="39"/>
                  </a:lnTo>
                  <a:lnTo>
                    <a:pt x="108" y="39"/>
                  </a:lnTo>
                  <a:lnTo>
                    <a:pt x="101" y="40"/>
                  </a:lnTo>
                  <a:lnTo>
                    <a:pt x="95" y="42"/>
                  </a:lnTo>
                  <a:lnTo>
                    <a:pt x="89" y="44"/>
                  </a:lnTo>
                  <a:lnTo>
                    <a:pt x="84" y="47"/>
                  </a:lnTo>
                  <a:lnTo>
                    <a:pt x="78" y="50"/>
                  </a:lnTo>
                  <a:lnTo>
                    <a:pt x="73" y="54"/>
                  </a:lnTo>
                  <a:lnTo>
                    <a:pt x="68" y="58"/>
                  </a:lnTo>
                  <a:lnTo>
                    <a:pt x="64" y="63"/>
                  </a:lnTo>
                  <a:lnTo>
                    <a:pt x="60" y="68"/>
                  </a:lnTo>
                  <a:lnTo>
                    <a:pt x="56" y="73"/>
                  </a:lnTo>
                  <a:lnTo>
                    <a:pt x="52" y="79"/>
                  </a:lnTo>
                  <a:lnTo>
                    <a:pt x="46" y="91"/>
                  </a:lnTo>
                  <a:lnTo>
                    <a:pt x="43" y="97"/>
                  </a:lnTo>
                  <a:lnTo>
                    <a:pt x="40" y="103"/>
                  </a:lnTo>
                  <a:lnTo>
                    <a:pt x="38" y="110"/>
                  </a:lnTo>
                  <a:lnTo>
                    <a:pt x="36" y="116"/>
                  </a:lnTo>
                  <a:lnTo>
                    <a:pt x="33" y="129"/>
                  </a:lnTo>
                  <a:lnTo>
                    <a:pt x="32" y="142"/>
                  </a:lnTo>
                  <a:lnTo>
                    <a:pt x="31" y="148"/>
                  </a:lnTo>
                  <a:lnTo>
                    <a:pt x="31" y="154"/>
                  </a:lnTo>
                  <a:lnTo>
                    <a:pt x="31" y="161"/>
                  </a:lnTo>
                  <a:lnTo>
                    <a:pt x="32" y="167"/>
                  </a:lnTo>
                  <a:lnTo>
                    <a:pt x="33" y="173"/>
                  </a:lnTo>
                  <a:lnTo>
                    <a:pt x="34" y="178"/>
                  </a:lnTo>
                  <a:lnTo>
                    <a:pt x="36" y="183"/>
                  </a:lnTo>
                  <a:lnTo>
                    <a:pt x="39" y="188"/>
                  </a:lnTo>
                  <a:lnTo>
                    <a:pt x="41" y="192"/>
                  </a:lnTo>
                  <a:lnTo>
                    <a:pt x="44" y="196"/>
                  </a:lnTo>
                  <a:lnTo>
                    <a:pt x="48" y="199"/>
                  </a:lnTo>
                  <a:lnTo>
                    <a:pt x="51" y="202"/>
                  </a:lnTo>
                  <a:lnTo>
                    <a:pt x="55" y="205"/>
                  </a:lnTo>
                  <a:lnTo>
                    <a:pt x="60" y="207"/>
                  </a:lnTo>
                  <a:lnTo>
                    <a:pt x="65" y="208"/>
                  </a:lnTo>
                  <a:lnTo>
                    <a:pt x="70" y="209"/>
                  </a:lnTo>
                  <a:lnTo>
                    <a:pt x="75" y="210"/>
                  </a:lnTo>
                  <a:lnTo>
                    <a:pt x="81" y="210"/>
                  </a:lnTo>
                  <a:lnTo>
                    <a:pt x="87" y="210"/>
                  </a:lnTo>
                  <a:lnTo>
                    <a:pt x="93" y="210"/>
                  </a:lnTo>
                  <a:lnTo>
                    <a:pt x="98" y="209"/>
                  </a:lnTo>
                  <a:lnTo>
                    <a:pt x="103" y="207"/>
                  </a:lnTo>
                  <a:lnTo>
                    <a:pt x="112" y="204"/>
                  </a:lnTo>
                  <a:lnTo>
                    <a:pt x="120" y="201"/>
                  </a:lnTo>
                  <a:lnTo>
                    <a:pt x="131" y="194"/>
                  </a:lnTo>
                  <a:lnTo>
                    <a:pt x="135" y="192"/>
                  </a:lnTo>
                  <a:lnTo>
                    <a:pt x="138" y="191"/>
                  </a:lnTo>
                  <a:lnTo>
                    <a:pt x="140" y="192"/>
                  </a:lnTo>
                  <a:lnTo>
                    <a:pt x="141" y="193"/>
                  </a:lnTo>
                  <a:lnTo>
                    <a:pt x="142" y="194"/>
                  </a:lnTo>
                  <a:lnTo>
                    <a:pt x="142" y="197"/>
                  </a:lnTo>
                  <a:lnTo>
                    <a:pt x="141" y="199"/>
                  </a:lnTo>
                  <a:lnTo>
                    <a:pt x="141" y="203"/>
                  </a:lnTo>
                  <a:lnTo>
                    <a:pt x="140" y="207"/>
                  </a:lnTo>
                  <a:lnTo>
                    <a:pt x="139" y="211"/>
                  </a:lnTo>
                  <a:lnTo>
                    <a:pt x="138" y="214"/>
                  </a:lnTo>
                  <a:lnTo>
                    <a:pt x="137" y="216"/>
                  </a:lnTo>
                  <a:lnTo>
                    <a:pt x="135" y="217"/>
                  </a:lnTo>
                  <a:lnTo>
                    <a:pt x="132" y="220"/>
                  </a:lnTo>
                  <a:lnTo>
                    <a:pt x="128" y="222"/>
                  </a:lnTo>
                  <a:lnTo>
                    <a:pt x="121" y="226"/>
                  </a:lnTo>
                  <a:lnTo>
                    <a:pt x="114" y="229"/>
                  </a:lnTo>
                  <a:lnTo>
                    <a:pt x="105" y="231"/>
                  </a:lnTo>
                  <a:lnTo>
                    <a:pt x="96" y="234"/>
                  </a:lnTo>
                  <a:lnTo>
                    <a:pt x="91" y="235"/>
                  </a:lnTo>
                  <a:lnTo>
                    <a:pt x="85" y="235"/>
                  </a:lnTo>
                  <a:lnTo>
                    <a:pt x="74" y="236"/>
                  </a:lnTo>
                  <a:lnTo>
                    <a:pt x="66" y="235"/>
                  </a:lnTo>
                  <a:lnTo>
                    <a:pt x="58" y="235"/>
                  </a:lnTo>
                  <a:lnTo>
                    <a:pt x="50" y="233"/>
                  </a:lnTo>
                  <a:lnTo>
                    <a:pt x="43" y="231"/>
                  </a:lnTo>
                  <a:lnTo>
                    <a:pt x="37" y="228"/>
                  </a:lnTo>
                  <a:lnTo>
                    <a:pt x="31" y="224"/>
                  </a:lnTo>
                  <a:lnTo>
                    <a:pt x="25" y="220"/>
                  </a:lnTo>
                  <a:lnTo>
                    <a:pt x="20" y="216"/>
                  </a:lnTo>
                  <a:lnTo>
                    <a:pt x="15" y="210"/>
                  </a:lnTo>
                  <a:lnTo>
                    <a:pt x="11" y="204"/>
                  </a:lnTo>
                  <a:lnTo>
                    <a:pt x="8" y="198"/>
                  </a:lnTo>
                  <a:lnTo>
                    <a:pt x="5" y="191"/>
                  </a:lnTo>
                  <a:lnTo>
                    <a:pt x="4" y="187"/>
                  </a:lnTo>
                  <a:lnTo>
                    <a:pt x="3" y="183"/>
                  </a:lnTo>
                  <a:lnTo>
                    <a:pt x="1" y="175"/>
                  </a:lnTo>
                  <a:lnTo>
                    <a:pt x="0" y="166"/>
                  </a:lnTo>
                  <a:lnTo>
                    <a:pt x="0" y="157"/>
                  </a:lnTo>
                  <a:lnTo>
                    <a:pt x="1" y="141"/>
                  </a:lnTo>
                  <a:lnTo>
                    <a:pt x="2" y="132"/>
                  </a:lnTo>
                  <a:lnTo>
                    <a:pt x="3" y="124"/>
                  </a:lnTo>
                  <a:lnTo>
                    <a:pt x="5" y="116"/>
                  </a:lnTo>
                  <a:lnTo>
                    <a:pt x="7" y="107"/>
                  </a:lnTo>
                  <a:lnTo>
                    <a:pt x="10" y="99"/>
                  </a:lnTo>
                  <a:lnTo>
                    <a:pt x="13" y="91"/>
                  </a:lnTo>
                  <a:lnTo>
                    <a:pt x="20" y="76"/>
                  </a:lnTo>
                  <a:lnTo>
                    <a:pt x="25" y="68"/>
                  </a:lnTo>
                  <a:lnTo>
                    <a:pt x="29" y="61"/>
                  </a:lnTo>
                  <a:lnTo>
                    <a:pt x="34" y="54"/>
                  </a:lnTo>
                  <a:lnTo>
                    <a:pt x="40" y="48"/>
                  </a:lnTo>
                  <a:lnTo>
                    <a:pt x="46" y="42"/>
                  </a:lnTo>
                  <a:lnTo>
                    <a:pt x="52" y="36"/>
                  </a:lnTo>
                  <a:lnTo>
                    <a:pt x="59" y="31"/>
                  </a:lnTo>
                  <a:lnTo>
                    <a:pt x="66" y="27"/>
                  </a:lnTo>
                  <a:lnTo>
                    <a:pt x="73" y="23"/>
                  </a:lnTo>
                  <a:lnTo>
                    <a:pt x="81" y="20"/>
                  </a:lnTo>
                  <a:lnTo>
                    <a:pt x="90" y="17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7" y="13"/>
                  </a:lnTo>
                  <a:lnTo>
                    <a:pt x="129" y="14"/>
                  </a:lnTo>
                  <a:lnTo>
                    <a:pt x="140" y="16"/>
                  </a:lnTo>
                  <a:lnTo>
                    <a:pt x="150" y="19"/>
                  </a:lnTo>
                  <a:lnTo>
                    <a:pt x="158" y="23"/>
                  </a:lnTo>
                  <a:lnTo>
                    <a:pt x="165" y="27"/>
                  </a:lnTo>
                  <a:lnTo>
                    <a:pt x="169" y="31"/>
                  </a:lnTo>
                  <a:lnTo>
                    <a:pt x="171" y="32"/>
                  </a:lnTo>
                  <a:lnTo>
                    <a:pt x="172" y="34"/>
                  </a:lnTo>
                  <a:lnTo>
                    <a:pt x="172" y="38"/>
                  </a:lnTo>
                  <a:close/>
                  <a:moveTo>
                    <a:pt x="391" y="229"/>
                  </a:moveTo>
                  <a:lnTo>
                    <a:pt x="390" y="230"/>
                  </a:lnTo>
                  <a:lnTo>
                    <a:pt x="390" y="231"/>
                  </a:lnTo>
                  <a:lnTo>
                    <a:pt x="389" y="232"/>
                  </a:lnTo>
                  <a:lnTo>
                    <a:pt x="387" y="233"/>
                  </a:lnTo>
                  <a:lnTo>
                    <a:pt x="383" y="234"/>
                  </a:lnTo>
                  <a:lnTo>
                    <a:pt x="376" y="234"/>
                  </a:lnTo>
                  <a:lnTo>
                    <a:pt x="369" y="234"/>
                  </a:lnTo>
                  <a:lnTo>
                    <a:pt x="365" y="233"/>
                  </a:lnTo>
                  <a:lnTo>
                    <a:pt x="363" y="231"/>
                  </a:lnTo>
                  <a:lnTo>
                    <a:pt x="363" y="230"/>
                  </a:lnTo>
                  <a:lnTo>
                    <a:pt x="363" y="229"/>
                  </a:lnTo>
                  <a:lnTo>
                    <a:pt x="382" y="136"/>
                  </a:lnTo>
                  <a:lnTo>
                    <a:pt x="383" y="126"/>
                  </a:lnTo>
                  <a:lnTo>
                    <a:pt x="383" y="122"/>
                  </a:lnTo>
                  <a:lnTo>
                    <a:pt x="384" y="118"/>
                  </a:lnTo>
                  <a:lnTo>
                    <a:pt x="383" y="113"/>
                  </a:lnTo>
                  <a:lnTo>
                    <a:pt x="383" y="108"/>
                  </a:lnTo>
                  <a:lnTo>
                    <a:pt x="381" y="104"/>
                  </a:lnTo>
                  <a:lnTo>
                    <a:pt x="380" y="101"/>
                  </a:lnTo>
                  <a:lnTo>
                    <a:pt x="377" y="98"/>
                  </a:lnTo>
                  <a:lnTo>
                    <a:pt x="374" y="96"/>
                  </a:lnTo>
                  <a:lnTo>
                    <a:pt x="370" y="95"/>
                  </a:lnTo>
                  <a:lnTo>
                    <a:pt x="365" y="94"/>
                  </a:lnTo>
                  <a:lnTo>
                    <a:pt x="361" y="95"/>
                  </a:lnTo>
                  <a:lnTo>
                    <a:pt x="357" y="96"/>
                  </a:lnTo>
                  <a:lnTo>
                    <a:pt x="352" y="97"/>
                  </a:lnTo>
                  <a:lnTo>
                    <a:pt x="348" y="99"/>
                  </a:lnTo>
                  <a:lnTo>
                    <a:pt x="343" y="102"/>
                  </a:lnTo>
                  <a:lnTo>
                    <a:pt x="339" y="105"/>
                  </a:lnTo>
                  <a:lnTo>
                    <a:pt x="335" y="109"/>
                  </a:lnTo>
                  <a:lnTo>
                    <a:pt x="331" y="113"/>
                  </a:lnTo>
                  <a:lnTo>
                    <a:pt x="327" y="118"/>
                  </a:lnTo>
                  <a:lnTo>
                    <a:pt x="323" y="123"/>
                  </a:lnTo>
                  <a:lnTo>
                    <a:pt x="320" y="129"/>
                  </a:lnTo>
                  <a:lnTo>
                    <a:pt x="317" y="135"/>
                  </a:lnTo>
                  <a:lnTo>
                    <a:pt x="314" y="141"/>
                  </a:lnTo>
                  <a:lnTo>
                    <a:pt x="311" y="148"/>
                  </a:lnTo>
                  <a:lnTo>
                    <a:pt x="309" y="154"/>
                  </a:lnTo>
                  <a:lnTo>
                    <a:pt x="307" y="162"/>
                  </a:lnTo>
                  <a:lnTo>
                    <a:pt x="294" y="229"/>
                  </a:lnTo>
                  <a:lnTo>
                    <a:pt x="294" y="230"/>
                  </a:lnTo>
                  <a:lnTo>
                    <a:pt x="293" y="231"/>
                  </a:lnTo>
                  <a:lnTo>
                    <a:pt x="292" y="232"/>
                  </a:lnTo>
                  <a:lnTo>
                    <a:pt x="290" y="233"/>
                  </a:lnTo>
                  <a:lnTo>
                    <a:pt x="286" y="234"/>
                  </a:lnTo>
                  <a:lnTo>
                    <a:pt x="279" y="234"/>
                  </a:lnTo>
                  <a:lnTo>
                    <a:pt x="272" y="234"/>
                  </a:lnTo>
                  <a:lnTo>
                    <a:pt x="268" y="233"/>
                  </a:lnTo>
                  <a:lnTo>
                    <a:pt x="267" y="231"/>
                  </a:lnTo>
                  <a:lnTo>
                    <a:pt x="266" y="230"/>
                  </a:lnTo>
                  <a:lnTo>
                    <a:pt x="266" y="229"/>
                  </a:lnTo>
                  <a:lnTo>
                    <a:pt x="285" y="136"/>
                  </a:lnTo>
                  <a:lnTo>
                    <a:pt x="286" y="126"/>
                  </a:lnTo>
                  <a:lnTo>
                    <a:pt x="287" y="117"/>
                  </a:lnTo>
                  <a:lnTo>
                    <a:pt x="287" y="112"/>
                  </a:lnTo>
                  <a:lnTo>
                    <a:pt x="286" y="108"/>
                  </a:lnTo>
                  <a:lnTo>
                    <a:pt x="285" y="104"/>
                  </a:lnTo>
                  <a:lnTo>
                    <a:pt x="283" y="100"/>
                  </a:lnTo>
                  <a:lnTo>
                    <a:pt x="280" y="98"/>
                  </a:lnTo>
                  <a:lnTo>
                    <a:pt x="277" y="96"/>
                  </a:lnTo>
                  <a:lnTo>
                    <a:pt x="273" y="95"/>
                  </a:lnTo>
                  <a:lnTo>
                    <a:pt x="268" y="94"/>
                  </a:lnTo>
                  <a:lnTo>
                    <a:pt x="264" y="95"/>
                  </a:lnTo>
                  <a:lnTo>
                    <a:pt x="260" y="96"/>
                  </a:lnTo>
                  <a:lnTo>
                    <a:pt x="255" y="97"/>
                  </a:lnTo>
                  <a:lnTo>
                    <a:pt x="251" y="99"/>
                  </a:lnTo>
                  <a:lnTo>
                    <a:pt x="242" y="105"/>
                  </a:lnTo>
                  <a:lnTo>
                    <a:pt x="238" y="109"/>
                  </a:lnTo>
                  <a:lnTo>
                    <a:pt x="234" y="113"/>
                  </a:lnTo>
                  <a:lnTo>
                    <a:pt x="230" y="118"/>
                  </a:lnTo>
                  <a:lnTo>
                    <a:pt x="226" y="123"/>
                  </a:lnTo>
                  <a:lnTo>
                    <a:pt x="220" y="135"/>
                  </a:lnTo>
                  <a:lnTo>
                    <a:pt x="217" y="141"/>
                  </a:lnTo>
                  <a:lnTo>
                    <a:pt x="214" y="148"/>
                  </a:lnTo>
                  <a:lnTo>
                    <a:pt x="212" y="154"/>
                  </a:lnTo>
                  <a:lnTo>
                    <a:pt x="211" y="162"/>
                  </a:lnTo>
                  <a:lnTo>
                    <a:pt x="197" y="229"/>
                  </a:lnTo>
                  <a:lnTo>
                    <a:pt x="197" y="230"/>
                  </a:lnTo>
                  <a:lnTo>
                    <a:pt x="196" y="231"/>
                  </a:lnTo>
                  <a:lnTo>
                    <a:pt x="195" y="232"/>
                  </a:lnTo>
                  <a:lnTo>
                    <a:pt x="194" y="233"/>
                  </a:lnTo>
                  <a:lnTo>
                    <a:pt x="189" y="234"/>
                  </a:lnTo>
                  <a:lnTo>
                    <a:pt x="182" y="234"/>
                  </a:lnTo>
                  <a:lnTo>
                    <a:pt x="176" y="234"/>
                  </a:lnTo>
                  <a:lnTo>
                    <a:pt x="172" y="233"/>
                  </a:lnTo>
                  <a:lnTo>
                    <a:pt x="170" y="231"/>
                  </a:lnTo>
                  <a:lnTo>
                    <a:pt x="170" y="229"/>
                  </a:lnTo>
                  <a:lnTo>
                    <a:pt x="200" y="78"/>
                  </a:lnTo>
                  <a:lnTo>
                    <a:pt x="200" y="77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7" y="73"/>
                  </a:lnTo>
                  <a:lnTo>
                    <a:pt x="213" y="73"/>
                  </a:lnTo>
                  <a:lnTo>
                    <a:pt x="219" y="73"/>
                  </a:lnTo>
                  <a:lnTo>
                    <a:pt x="222" y="74"/>
                  </a:lnTo>
                  <a:lnTo>
                    <a:pt x="223" y="75"/>
                  </a:lnTo>
                  <a:lnTo>
                    <a:pt x="224" y="76"/>
                  </a:lnTo>
                  <a:lnTo>
                    <a:pt x="224" y="78"/>
                  </a:lnTo>
                  <a:lnTo>
                    <a:pt x="218" y="107"/>
                  </a:lnTo>
                  <a:lnTo>
                    <a:pt x="220" y="104"/>
                  </a:lnTo>
                  <a:lnTo>
                    <a:pt x="222" y="101"/>
                  </a:lnTo>
                  <a:lnTo>
                    <a:pt x="227" y="95"/>
                  </a:lnTo>
                  <a:lnTo>
                    <a:pt x="230" y="92"/>
                  </a:lnTo>
                  <a:lnTo>
                    <a:pt x="233" y="89"/>
                  </a:lnTo>
                  <a:lnTo>
                    <a:pt x="240" y="83"/>
                  </a:lnTo>
                  <a:lnTo>
                    <a:pt x="248" y="78"/>
                  </a:lnTo>
                  <a:lnTo>
                    <a:pt x="257" y="74"/>
                  </a:lnTo>
                  <a:lnTo>
                    <a:pt x="262" y="72"/>
                  </a:lnTo>
                  <a:lnTo>
                    <a:pt x="266" y="71"/>
                  </a:lnTo>
                  <a:lnTo>
                    <a:pt x="271" y="71"/>
                  </a:lnTo>
                  <a:lnTo>
                    <a:pt x="276" y="70"/>
                  </a:lnTo>
                  <a:lnTo>
                    <a:pt x="281" y="71"/>
                  </a:lnTo>
                  <a:lnTo>
                    <a:pt x="285" y="71"/>
                  </a:lnTo>
                  <a:lnTo>
                    <a:pt x="293" y="73"/>
                  </a:lnTo>
                  <a:lnTo>
                    <a:pt x="300" y="77"/>
                  </a:lnTo>
                  <a:lnTo>
                    <a:pt x="302" y="79"/>
                  </a:lnTo>
                  <a:lnTo>
                    <a:pt x="305" y="81"/>
                  </a:lnTo>
                  <a:lnTo>
                    <a:pt x="307" y="83"/>
                  </a:lnTo>
                  <a:lnTo>
                    <a:pt x="309" y="86"/>
                  </a:lnTo>
                  <a:lnTo>
                    <a:pt x="310" y="89"/>
                  </a:lnTo>
                  <a:lnTo>
                    <a:pt x="312" y="92"/>
                  </a:lnTo>
                  <a:lnTo>
                    <a:pt x="313" y="99"/>
                  </a:lnTo>
                  <a:lnTo>
                    <a:pt x="314" y="107"/>
                  </a:lnTo>
                  <a:lnTo>
                    <a:pt x="318" y="101"/>
                  </a:lnTo>
                  <a:lnTo>
                    <a:pt x="324" y="94"/>
                  </a:lnTo>
                  <a:lnTo>
                    <a:pt x="327" y="91"/>
                  </a:lnTo>
                  <a:lnTo>
                    <a:pt x="330" y="88"/>
                  </a:lnTo>
                  <a:lnTo>
                    <a:pt x="337" y="83"/>
                  </a:lnTo>
                  <a:lnTo>
                    <a:pt x="345" y="78"/>
                  </a:lnTo>
                  <a:lnTo>
                    <a:pt x="354" y="74"/>
                  </a:lnTo>
                  <a:lnTo>
                    <a:pt x="358" y="72"/>
                  </a:lnTo>
                  <a:lnTo>
                    <a:pt x="363" y="71"/>
                  </a:lnTo>
                  <a:lnTo>
                    <a:pt x="368" y="71"/>
                  </a:lnTo>
                  <a:lnTo>
                    <a:pt x="372" y="70"/>
                  </a:lnTo>
                  <a:lnTo>
                    <a:pt x="378" y="71"/>
                  </a:lnTo>
                  <a:lnTo>
                    <a:pt x="383" y="71"/>
                  </a:lnTo>
                  <a:lnTo>
                    <a:pt x="387" y="72"/>
                  </a:lnTo>
                  <a:lnTo>
                    <a:pt x="391" y="74"/>
                  </a:lnTo>
                  <a:lnTo>
                    <a:pt x="395" y="75"/>
                  </a:lnTo>
                  <a:lnTo>
                    <a:pt x="398" y="77"/>
                  </a:lnTo>
                  <a:lnTo>
                    <a:pt x="401" y="80"/>
                  </a:lnTo>
                  <a:lnTo>
                    <a:pt x="403" y="82"/>
                  </a:lnTo>
                  <a:lnTo>
                    <a:pt x="406" y="85"/>
                  </a:lnTo>
                  <a:lnTo>
                    <a:pt x="407" y="88"/>
                  </a:lnTo>
                  <a:lnTo>
                    <a:pt x="410" y="95"/>
                  </a:lnTo>
                  <a:lnTo>
                    <a:pt x="411" y="99"/>
                  </a:lnTo>
                  <a:lnTo>
                    <a:pt x="412" y="103"/>
                  </a:lnTo>
                  <a:lnTo>
                    <a:pt x="412" y="111"/>
                  </a:lnTo>
                  <a:lnTo>
                    <a:pt x="412" y="117"/>
                  </a:lnTo>
                  <a:lnTo>
                    <a:pt x="411" y="123"/>
                  </a:lnTo>
                  <a:lnTo>
                    <a:pt x="410" y="135"/>
                  </a:lnTo>
                  <a:lnTo>
                    <a:pt x="391" y="229"/>
                  </a:lnTo>
                  <a:close/>
                  <a:moveTo>
                    <a:pt x="564" y="127"/>
                  </a:moveTo>
                  <a:lnTo>
                    <a:pt x="564" y="120"/>
                  </a:lnTo>
                  <a:lnTo>
                    <a:pt x="563" y="114"/>
                  </a:lnTo>
                  <a:lnTo>
                    <a:pt x="561" y="108"/>
                  </a:lnTo>
                  <a:lnTo>
                    <a:pt x="559" y="103"/>
                  </a:lnTo>
                  <a:lnTo>
                    <a:pt x="557" y="101"/>
                  </a:lnTo>
                  <a:lnTo>
                    <a:pt x="556" y="99"/>
                  </a:lnTo>
                  <a:lnTo>
                    <a:pt x="551" y="97"/>
                  </a:lnTo>
                  <a:lnTo>
                    <a:pt x="547" y="95"/>
                  </a:lnTo>
                  <a:lnTo>
                    <a:pt x="544" y="94"/>
                  </a:lnTo>
                  <a:lnTo>
                    <a:pt x="541" y="94"/>
                  </a:lnTo>
                  <a:lnTo>
                    <a:pt x="536" y="95"/>
                  </a:lnTo>
                  <a:lnTo>
                    <a:pt x="531" y="96"/>
                  </a:lnTo>
                  <a:lnTo>
                    <a:pt x="527" y="97"/>
                  </a:lnTo>
                  <a:lnTo>
                    <a:pt x="522" y="99"/>
                  </a:lnTo>
                  <a:lnTo>
                    <a:pt x="517" y="102"/>
                  </a:lnTo>
                  <a:lnTo>
                    <a:pt x="513" y="105"/>
                  </a:lnTo>
                  <a:lnTo>
                    <a:pt x="509" y="109"/>
                  </a:lnTo>
                  <a:lnTo>
                    <a:pt x="505" y="113"/>
                  </a:lnTo>
                  <a:lnTo>
                    <a:pt x="501" y="118"/>
                  </a:lnTo>
                  <a:lnTo>
                    <a:pt x="497" y="123"/>
                  </a:lnTo>
                  <a:lnTo>
                    <a:pt x="494" y="129"/>
                  </a:lnTo>
                  <a:lnTo>
                    <a:pt x="490" y="135"/>
                  </a:lnTo>
                  <a:lnTo>
                    <a:pt x="487" y="141"/>
                  </a:lnTo>
                  <a:lnTo>
                    <a:pt x="485" y="148"/>
                  </a:lnTo>
                  <a:lnTo>
                    <a:pt x="483" y="155"/>
                  </a:lnTo>
                  <a:lnTo>
                    <a:pt x="481" y="162"/>
                  </a:lnTo>
                  <a:lnTo>
                    <a:pt x="476" y="189"/>
                  </a:lnTo>
                  <a:lnTo>
                    <a:pt x="480" y="195"/>
                  </a:lnTo>
                  <a:lnTo>
                    <a:pt x="484" y="200"/>
                  </a:lnTo>
                  <a:lnTo>
                    <a:pt x="488" y="204"/>
                  </a:lnTo>
                  <a:lnTo>
                    <a:pt x="493" y="207"/>
                  </a:lnTo>
                  <a:lnTo>
                    <a:pt x="497" y="209"/>
                  </a:lnTo>
                  <a:lnTo>
                    <a:pt x="502" y="211"/>
                  </a:lnTo>
                  <a:lnTo>
                    <a:pt x="507" y="212"/>
                  </a:lnTo>
                  <a:lnTo>
                    <a:pt x="513" y="213"/>
                  </a:lnTo>
                  <a:lnTo>
                    <a:pt x="517" y="212"/>
                  </a:lnTo>
                  <a:lnTo>
                    <a:pt x="522" y="212"/>
                  </a:lnTo>
                  <a:lnTo>
                    <a:pt x="525" y="210"/>
                  </a:lnTo>
                  <a:lnTo>
                    <a:pt x="529" y="208"/>
                  </a:lnTo>
                  <a:lnTo>
                    <a:pt x="533" y="206"/>
                  </a:lnTo>
                  <a:lnTo>
                    <a:pt x="536" y="204"/>
                  </a:lnTo>
                  <a:lnTo>
                    <a:pt x="539" y="201"/>
                  </a:lnTo>
                  <a:lnTo>
                    <a:pt x="542" y="197"/>
                  </a:lnTo>
                  <a:lnTo>
                    <a:pt x="547" y="190"/>
                  </a:lnTo>
                  <a:lnTo>
                    <a:pt x="552" y="181"/>
                  </a:lnTo>
                  <a:lnTo>
                    <a:pt x="556" y="172"/>
                  </a:lnTo>
                  <a:lnTo>
                    <a:pt x="557" y="168"/>
                  </a:lnTo>
                  <a:lnTo>
                    <a:pt x="559" y="163"/>
                  </a:lnTo>
                  <a:lnTo>
                    <a:pt x="561" y="153"/>
                  </a:lnTo>
                  <a:lnTo>
                    <a:pt x="563" y="144"/>
                  </a:lnTo>
                  <a:lnTo>
                    <a:pt x="564" y="135"/>
                  </a:lnTo>
                  <a:lnTo>
                    <a:pt x="564" y="127"/>
                  </a:lnTo>
                  <a:close/>
                  <a:moveTo>
                    <a:pt x="593" y="125"/>
                  </a:moveTo>
                  <a:lnTo>
                    <a:pt x="593" y="135"/>
                  </a:lnTo>
                  <a:lnTo>
                    <a:pt x="591" y="147"/>
                  </a:lnTo>
                  <a:lnTo>
                    <a:pt x="590" y="153"/>
                  </a:lnTo>
                  <a:lnTo>
                    <a:pt x="589" y="159"/>
                  </a:lnTo>
                  <a:lnTo>
                    <a:pt x="585" y="172"/>
                  </a:lnTo>
                  <a:lnTo>
                    <a:pt x="583" y="178"/>
                  </a:lnTo>
                  <a:lnTo>
                    <a:pt x="581" y="184"/>
                  </a:lnTo>
                  <a:lnTo>
                    <a:pt x="575" y="196"/>
                  </a:lnTo>
                  <a:lnTo>
                    <a:pt x="572" y="201"/>
                  </a:lnTo>
                  <a:lnTo>
                    <a:pt x="568" y="207"/>
                  </a:lnTo>
                  <a:lnTo>
                    <a:pt x="564" y="212"/>
                  </a:lnTo>
                  <a:lnTo>
                    <a:pt x="560" y="216"/>
                  </a:lnTo>
                  <a:lnTo>
                    <a:pt x="555" y="221"/>
                  </a:lnTo>
                  <a:lnTo>
                    <a:pt x="550" y="224"/>
                  </a:lnTo>
                  <a:lnTo>
                    <a:pt x="545" y="228"/>
                  </a:lnTo>
                  <a:lnTo>
                    <a:pt x="539" y="231"/>
                  </a:lnTo>
                  <a:lnTo>
                    <a:pt x="533" y="233"/>
                  </a:lnTo>
                  <a:lnTo>
                    <a:pt x="527" y="235"/>
                  </a:lnTo>
                  <a:lnTo>
                    <a:pt x="520" y="236"/>
                  </a:lnTo>
                  <a:lnTo>
                    <a:pt x="513" y="236"/>
                  </a:lnTo>
                  <a:lnTo>
                    <a:pt x="506" y="236"/>
                  </a:lnTo>
                  <a:lnTo>
                    <a:pt x="499" y="235"/>
                  </a:lnTo>
                  <a:lnTo>
                    <a:pt x="493" y="233"/>
                  </a:lnTo>
                  <a:lnTo>
                    <a:pt x="488" y="231"/>
                  </a:lnTo>
                  <a:lnTo>
                    <a:pt x="485" y="229"/>
                  </a:lnTo>
                  <a:lnTo>
                    <a:pt x="483" y="228"/>
                  </a:lnTo>
                  <a:lnTo>
                    <a:pt x="478" y="224"/>
                  </a:lnTo>
                  <a:lnTo>
                    <a:pt x="474" y="221"/>
                  </a:lnTo>
                  <a:lnTo>
                    <a:pt x="470" y="216"/>
                  </a:lnTo>
                  <a:lnTo>
                    <a:pt x="456" y="289"/>
                  </a:lnTo>
                  <a:lnTo>
                    <a:pt x="455" y="291"/>
                  </a:lnTo>
                  <a:lnTo>
                    <a:pt x="454" y="292"/>
                  </a:lnTo>
                  <a:lnTo>
                    <a:pt x="452" y="293"/>
                  </a:lnTo>
                  <a:lnTo>
                    <a:pt x="448" y="294"/>
                  </a:lnTo>
                  <a:lnTo>
                    <a:pt x="441" y="294"/>
                  </a:lnTo>
                  <a:lnTo>
                    <a:pt x="434" y="294"/>
                  </a:lnTo>
                  <a:lnTo>
                    <a:pt x="430" y="293"/>
                  </a:lnTo>
                  <a:lnTo>
                    <a:pt x="429" y="292"/>
                  </a:lnTo>
                  <a:lnTo>
                    <a:pt x="428" y="291"/>
                  </a:lnTo>
                  <a:lnTo>
                    <a:pt x="428" y="289"/>
                  </a:lnTo>
                  <a:lnTo>
                    <a:pt x="471" y="78"/>
                  </a:lnTo>
                  <a:lnTo>
                    <a:pt x="471" y="77"/>
                  </a:lnTo>
                  <a:lnTo>
                    <a:pt x="472" y="76"/>
                  </a:lnTo>
                  <a:lnTo>
                    <a:pt x="473" y="75"/>
                  </a:lnTo>
                  <a:lnTo>
                    <a:pt x="474" y="74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84" y="73"/>
                  </a:lnTo>
                  <a:lnTo>
                    <a:pt x="490" y="73"/>
                  </a:lnTo>
                  <a:lnTo>
                    <a:pt x="493" y="74"/>
                  </a:lnTo>
                  <a:lnTo>
                    <a:pt x="495" y="76"/>
                  </a:lnTo>
                  <a:lnTo>
                    <a:pt x="495" y="78"/>
                  </a:lnTo>
                  <a:lnTo>
                    <a:pt x="489" y="107"/>
                  </a:lnTo>
                  <a:lnTo>
                    <a:pt x="491" y="104"/>
                  </a:lnTo>
                  <a:lnTo>
                    <a:pt x="493" y="101"/>
                  </a:lnTo>
                  <a:lnTo>
                    <a:pt x="497" y="95"/>
                  </a:lnTo>
                  <a:lnTo>
                    <a:pt x="504" y="89"/>
                  </a:lnTo>
                  <a:lnTo>
                    <a:pt x="511" y="83"/>
                  </a:lnTo>
                  <a:lnTo>
                    <a:pt x="519" y="78"/>
                  </a:lnTo>
                  <a:lnTo>
                    <a:pt x="528" y="74"/>
                  </a:lnTo>
                  <a:lnTo>
                    <a:pt x="533" y="72"/>
                  </a:lnTo>
                  <a:lnTo>
                    <a:pt x="538" y="71"/>
                  </a:lnTo>
                  <a:lnTo>
                    <a:pt x="543" y="71"/>
                  </a:lnTo>
                  <a:lnTo>
                    <a:pt x="548" y="70"/>
                  </a:lnTo>
                  <a:lnTo>
                    <a:pt x="554" y="71"/>
                  </a:lnTo>
                  <a:lnTo>
                    <a:pt x="559" y="72"/>
                  </a:lnTo>
                  <a:lnTo>
                    <a:pt x="564" y="73"/>
                  </a:lnTo>
                  <a:lnTo>
                    <a:pt x="569" y="75"/>
                  </a:lnTo>
                  <a:lnTo>
                    <a:pt x="573" y="77"/>
                  </a:lnTo>
                  <a:lnTo>
                    <a:pt x="577" y="80"/>
                  </a:lnTo>
                  <a:lnTo>
                    <a:pt x="580" y="83"/>
                  </a:lnTo>
                  <a:lnTo>
                    <a:pt x="583" y="87"/>
                  </a:lnTo>
                  <a:lnTo>
                    <a:pt x="585" y="90"/>
                  </a:lnTo>
                  <a:lnTo>
                    <a:pt x="588" y="94"/>
                  </a:lnTo>
                  <a:lnTo>
                    <a:pt x="589" y="99"/>
                  </a:lnTo>
                  <a:lnTo>
                    <a:pt x="591" y="104"/>
                  </a:lnTo>
                  <a:lnTo>
                    <a:pt x="592" y="109"/>
                  </a:lnTo>
                  <a:lnTo>
                    <a:pt x="592" y="114"/>
                  </a:lnTo>
                  <a:lnTo>
                    <a:pt x="593" y="120"/>
                  </a:lnTo>
                  <a:lnTo>
                    <a:pt x="593" y="125"/>
                  </a:lnTo>
                  <a:close/>
                  <a:moveTo>
                    <a:pt x="740" y="130"/>
                  </a:moveTo>
                  <a:lnTo>
                    <a:pt x="740" y="122"/>
                  </a:lnTo>
                  <a:lnTo>
                    <a:pt x="739" y="115"/>
                  </a:lnTo>
                  <a:lnTo>
                    <a:pt x="738" y="111"/>
                  </a:lnTo>
                  <a:lnTo>
                    <a:pt x="736" y="108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99"/>
                  </a:lnTo>
                  <a:lnTo>
                    <a:pt x="725" y="98"/>
                  </a:lnTo>
                  <a:lnTo>
                    <a:pt x="722" y="96"/>
                  </a:lnTo>
                  <a:lnTo>
                    <a:pt x="715" y="94"/>
                  </a:lnTo>
                  <a:lnTo>
                    <a:pt x="711" y="94"/>
                  </a:lnTo>
                  <a:lnTo>
                    <a:pt x="705" y="94"/>
                  </a:lnTo>
                  <a:lnTo>
                    <a:pt x="700" y="94"/>
                  </a:lnTo>
                  <a:lnTo>
                    <a:pt x="696" y="95"/>
                  </a:lnTo>
                  <a:lnTo>
                    <a:pt x="691" y="96"/>
                  </a:lnTo>
                  <a:lnTo>
                    <a:pt x="687" y="97"/>
                  </a:lnTo>
                  <a:lnTo>
                    <a:pt x="683" y="99"/>
                  </a:lnTo>
                  <a:lnTo>
                    <a:pt x="679" y="101"/>
                  </a:lnTo>
                  <a:lnTo>
                    <a:pt x="676" y="104"/>
                  </a:lnTo>
                  <a:lnTo>
                    <a:pt x="672" y="107"/>
                  </a:lnTo>
                  <a:lnTo>
                    <a:pt x="669" y="110"/>
                  </a:lnTo>
                  <a:lnTo>
                    <a:pt x="666" y="114"/>
                  </a:lnTo>
                  <a:lnTo>
                    <a:pt x="661" y="121"/>
                  </a:lnTo>
                  <a:lnTo>
                    <a:pt x="657" y="130"/>
                  </a:lnTo>
                  <a:lnTo>
                    <a:pt x="653" y="139"/>
                  </a:lnTo>
                  <a:lnTo>
                    <a:pt x="650" y="148"/>
                  </a:lnTo>
                  <a:lnTo>
                    <a:pt x="648" y="158"/>
                  </a:lnTo>
                  <a:lnTo>
                    <a:pt x="647" y="168"/>
                  </a:lnTo>
                  <a:lnTo>
                    <a:pt x="647" y="177"/>
                  </a:lnTo>
                  <a:lnTo>
                    <a:pt x="647" y="185"/>
                  </a:lnTo>
                  <a:lnTo>
                    <a:pt x="648" y="189"/>
                  </a:lnTo>
                  <a:lnTo>
                    <a:pt x="649" y="192"/>
                  </a:lnTo>
                  <a:lnTo>
                    <a:pt x="650" y="195"/>
                  </a:lnTo>
                  <a:lnTo>
                    <a:pt x="651" y="198"/>
                  </a:lnTo>
                  <a:lnTo>
                    <a:pt x="655" y="204"/>
                  </a:lnTo>
                  <a:lnTo>
                    <a:pt x="657" y="206"/>
                  </a:lnTo>
                  <a:lnTo>
                    <a:pt x="659" y="208"/>
                  </a:lnTo>
                  <a:lnTo>
                    <a:pt x="662" y="209"/>
                  </a:lnTo>
                  <a:lnTo>
                    <a:pt x="665" y="211"/>
                  </a:lnTo>
                  <a:lnTo>
                    <a:pt x="673" y="213"/>
                  </a:lnTo>
                  <a:lnTo>
                    <a:pt x="677" y="213"/>
                  </a:lnTo>
                  <a:lnTo>
                    <a:pt x="681" y="213"/>
                  </a:lnTo>
                  <a:lnTo>
                    <a:pt x="686" y="213"/>
                  </a:lnTo>
                  <a:lnTo>
                    <a:pt x="691" y="212"/>
                  </a:lnTo>
                  <a:lnTo>
                    <a:pt x="695" y="211"/>
                  </a:lnTo>
                  <a:lnTo>
                    <a:pt x="700" y="210"/>
                  </a:lnTo>
                  <a:lnTo>
                    <a:pt x="704" y="208"/>
                  </a:lnTo>
                  <a:lnTo>
                    <a:pt x="707" y="205"/>
                  </a:lnTo>
                  <a:lnTo>
                    <a:pt x="712" y="203"/>
                  </a:lnTo>
                  <a:lnTo>
                    <a:pt x="715" y="200"/>
                  </a:lnTo>
                  <a:lnTo>
                    <a:pt x="718" y="197"/>
                  </a:lnTo>
                  <a:lnTo>
                    <a:pt x="721" y="193"/>
                  </a:lnTo>
                  <a:lnTo>
                    <a:pt x="726" y="185"/>
                  </a:lnTo>
                  <a:lnTo>
                    <a:pt x="731" y="177"/>
                  </a:lnTo>
                  <a:lnTo>
                    <a:pt x="734" y="168"/>
                  </a:lnTo>
                  <a:lnTo>
                    <a:pt x="737" y="158"/>
                  </a:lnTo>
                  <a:lnTo>
                    <a:pt x="739" y="149"/>
                  </a:lnTo>
                  <a:lnTo>
                    <a:pt x="740" y="139"/>
                  </a:lnTo>
                  <a:lnTo>
                    <a:pt x="740" y="130"/>
                  </a:lnTo>
                  <a:close/>
                  <a:moveTo>
                    <a:pt x="770" y="128"/>
                  </a:moveTo>
                  <a:lnTo>
                    <a:pt x="769" y="141"/>
                  </a:lnTo>
                  <a:lnTo>
                    <a:pt x="767" y="153"/>
                  </a:lnTo>
                  <a:lnTo>
                    <a:pt x="764" y="166"/>
                  </a:lnTo>
                  <a:lnTo>
                    <a:pt x="762" y="172"/>
                  </a:lnTo>
                  <a:lnTo>
                    <a:pt x="760" y="178"/>
                  </a:lnTo>
                  <a:lnTo>
                    <a:pt x="758" y="184"/>
                  </a:lnTo>
                  <a:lnTo>
                    <a:pt x="755" y="190"/>
                  </a:lnTo>
                  <a:lnTo>
                    <a:pt x="752" y="195"/>
                  </a:lnTo>
                  <a:lnTo>
                    <a:pt x="748" y="201"/>
                  </a:lnTo>
                  <a:lnTo>
                    <a:pt x="744" y="206"/>
                  </a:lnTo>
                  <a:lnTo>
                    <a:pt x="740" y="211"/>
                  </a:lnTo>
                  <a:lnTo>
                    <a:pt x="735" y="215"/>
                  </a:lnTo>
                  <a:lnTo>
                    <a:pt x="731" y="219"/>
                  </a:lnTo>
                  <a:lnTo>
                    <a:pt x="726" y="223"/>
                  </a:lnTo>
                  <a:lnTo>
                    <a:pt x="720" y="226"/>
                  </a:lnTo>
                  <a:lnTo>
                    <a:pt x="714" y="229"/>
                  </a:lnTo>
                  <a:lnTo>
                    <a:pt x="707" y="232"/>
                  </a:lnTo>
                  <a:lnTo>
                    <a:pt x="701" y="234"/>
                  </a:lnTo>
                  <a:lnTo>
                    <a:pt x="694" y="235"/>
                  </a:lnTo>
                  <a:lnTo>
                    <a:pt x="686" y="236"/>
                  </a:lnTo>
                  <a:lnTo>
                    <a:pt x="679" y="236"/>
                  </a:lnTo>
                  <a:lnTo>
                    <a:pt x="671" y="236"/>
                  </a:lnTo>
                  <a:lnTo>
                    <a:pt x="664" y="235"/>
                  </a:lnTo>
                  <a:lnTo>
                    <a:pt x="657" y="234"/>
                  </a:lnTo>
                  <a:lnTo>
                    <a:pt x="651" y="232"/>
                  </a:lnTo>
                  <a:lnTo>
                    <a:pt x="646" y="230"/>
                  </a:lnTo>
                  <a:lnTo>
                    <a:pt x="641" y="228"/>
                  </a:lnTo>
                  <a:lnTo>
                    <a:pt x="636" y="225"/>
                  </a:lnTo>
                  <a:lnTo>
                    <a:pt x="632" y="221"/>
                  </a:lnTo>
                  <a:lnTo>
                    <a:pt x="629" y="217"/>
                  </a:lnTo>
                  <a:lnTo>
                    <a:pt x="626" y="213"/>
                  </a:lnTo>
                  <a:lnTo>
                    <a:pt x="623" y="208"/>
                  </a:lnTo>
                  <a:lnTo>
                    <a:pt x="621" y="203"/>
                  </a:lnTo>
                  <a:lnTo>
                    <a:pt x="620" y="198"/>
                  </a:lnTo>
                  <a:lnTo>
                    <a:pt x="619" y="192"/>
                  </a:lnTo>
                  <a:lnTo>
                    <a:pt x="618" y="185"/>
                  </a:lnTo>
                  <a:lnTo>
                    <a:pt x="618" y="179"/>
                  </a:lnTo>
                  <a:lnTo>
                    <a:pt x="619" y="166"/>
                  </a:lnTo>
                  <a:lnTo>
                    <a:pt x="620" y="153"/>
                  </a:lnTo>
                  <a:lnTo>
                    <a:pt x="623" y="141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30" y="123"/>
                  </a:lnTo>
                  <a:lnTo>
                    <a:pt x="633" y="117"/>
                  </a:lnTo>
                  <a:lnTo>
                    <a:pt x="636" y="112"/>
                  </a:lnTo>
                  <a:lnTo>
                    <a:pt x="639" y="106"/>
                  </a:lnTo>
                  <a:lnTo>
                    <a:pt x="643" y="101"/>
                  </a:lnTo>
                  <a:lnTo>
                    <a:pt x="647" y="96"/>
                  </a:lnTo>
                  <a:lnTo>
                    <a:pt x="652" y="92"/>
                  </a:lnTo>
                  <a:lnTo>
                    <a:pt x="657" y="88"/>
                  </a:lnTo>
                  <a:lnTo>
                    <a:pt x="662" y="84"/>
                  </a:lnTo>
                  <a:lnTo>
                    <a:pt x="667" y="81"/>
                  </a:lnTo>
                  <a:lnTo>
                    <a:pt x="673" y="78"/>
                  </a:lnTo>
                  <a:lnTo>
                    <a:pt x="679" y="75"/>
                  </a:lnTo>
                  <a:lnTo>
                    <a:pt x="686" y="73"/>
                  </a:lnTo>
                  <a:lnTo>
                    <a:pt x="693" y="72"/>
                  </a:lnTo>
                  <a:lnTo>
                    <a:pt x="700" y="71"/>
                  </a:lnTo>
                  <a:lnTo>
                    <a:pt x="709" y="70"/>
                  </a:lnTo>
                  <a:lnTo>
                    <a:pt x="716" y="71"/>
                  </a:lnTo>
                  <a:lnTo>
                    <a:pt x="724" y="71"/>
                  </a:lnTo>
                  <a:lnTo>
                    <a:pt x="730" y="73"/>
                  </a:lnTo>
                  <a:lnTo>
                    <a:pt x="736" y="74"/>
                  </a:lnTo>
                  <a:lnTo>
                    <a:pt x="742" y="77"/>
                  </a:lnTo>
                  <a:lnTo>
                    <a:pt x="747" y="79"/>
                  </a:lnTo>
                  <a:lnTo>
                    <a:pt x="751" y="82"/>
                  </a:lnTo>
                  <a:lnTo>
                    <a:pt x="755" y="86"/>
                  </a:lnTo>
                  <a:lnTo>
                    <a:pt x="759" y="90"/>
                  </a:lnTo>
                  <a:lnTo>
                    <a:pt x="762" y="94"/>
                  </a:lnTo>
                  <a:lnTo>
                    <a:pt x="764" y="99"/>
                  </a:lnTo>
                  <a:lnTo>
                    <a:pt x="766" y="104"/>
                  </a:lnTo>
                  <a:lnTo>
                    <a:pt x="768" y="109"/>
                  </a:lnTo>
                  <a:lnTo>
                    <a:pt x="769" y="115"/>
                  </a:lnTo>
                  <a:lnTo>
                    <a:pt x="769" y="121"/>
                  </a:lnTo>
                  <a:lnTo>
                    <a:pt x="770" y="128"/>
                  </a:lnTo>
                  <a:close/>
                  <a:moveTo>
                    <a:pt x="917" y="229"/>
                  </a:moveTo>
                  <a:lnTo>
                    <a:pt x="917" y="230"/>
                  </a:lnTo>
                  <a:lnTo>
                    <a:pt x="916" y="231"/>
                  </a:lnTo>
                  <a:lnTo>
                    <a:pt x="915" y="232"/>
                  </a:lnTo>
                  <a:lnTo>
                    <a:pt x="914" y="233"/>
                  </a:lnTo>
                  <a:lnTo>
                    <a:pt x="910" y="234"/>
                  </a:lnTo>
                  <a:lnTo>
                    <a:pt x="904" y="234"/>
                  </a:lnTo>
                  <a:lnTo>
                    <a:pt x="898" y="234"/>
                  </a:lnTo>
                  <a:lnTo>
                    <a:pt x="895" y="233"/>
                  </a:lnTo>
                  <a:lnTo>
                    <a:pt x="894" y="232"/>
                  </a:lnTo>
                  <a:lnTo>
                    <a:pt x="893" y="231"/>
                  </a:lnTo>
                  <a:lnTo>
                    <a:pt x="893" y="229"/>
                  </a:lnTo>
                  <a:lnTo>
                    <a:pt x="899" y="201"/>
                  </a:lnTo>
                  <a:lnTo>
                    <a:pt x="895" y="206"/>
                  </a:lnTo>
                  <a:lnTo>
                    <a:pt x="890" y="213"/>
                  </a:lnTo>
                  <a:lnTo>
                    <a:pt x="884" y="219"/>
                  </a:lnTo>
                  <a:lnTo>
                    <a:pt x="877" y="224"/>
                  </a:lnTo>
                  <a:lnTo>
                    <a:pt x="873" y="227"/>
                  </a:lnTo>
                  <a:lnTo>
                    <a:pt x="868" y="229"/>
                  </a:lnTo>
                  <a:lnTo>
                    <a:pt x="864" y="231"/>
                  </a:lnTo>
                  <a:lnTo>
                    <a:pt x="859" y="233"/>
                  </a:lnTo>
                  <a:lnTo>
                    <a:pt x="855" y="234"/>
                  </a:lnTo>
                  <a:lnTo>
                    <a:pt x="850" y="235"/>
                  </a:lnTo>
                  <a:lnTo>
                    <a:pt x="841" y="236"/>
                  </a:lnTo>
                  <a:lnTo>
                    <a:pt x="835" y="236"/>
                  </a:lnTo>
                  <a:lnTo>
                    <a:pt x="830" y="236"/>
                  </a:lnTo>
                  <a:lnTo>
                    <a:pt x="825" y="235"/>
                  </a:lnTo>
                  <a:lnTo>
                    <a:pt x="821" y="233"/>
                  </a:lnTo>
                  <a:lnTo>
                    <a:pt x="818" y="231"/>
                  </a:lnTo>
                  <a:lnTo>
                    <a:pt x="814" y="230"/>
                  </a:lnTo>
                  <a:lnTo>
                    <a:pt x="811" y="227"/>
                  </a:lnTo>
                  <a:lnTo>
                    <a:pt x="809" y="225"/>
                  </a:lnTo>
                  <a:lnTo>
                    <a:pt x="807" y="222"/>
                  </a:lnTo>
                  <a:lnTo>
                    <a:pt x="805" y="219"/>
                  </a:lnTo>
                  <a:lnTo>
                    <a:pt x="803" y="215"/>
                  </a:lnTo>
                  <a:lnTo>
                    <a:pt x="802" y="212"/>
                  </a:lnTo>
                  <a:lnTo>
                    <a:pt x="801" y="208"/>
                  </a:lnTo>
                  <a:lnTo>
                    <a:pt x="800" y="204"/>
                  </a:lnTo>
                  <a:lnTo>
                    <a:pt x="800" y="195"/>
                  </a:lnTo>
                  <a:lnTo>
                    <a:pt x="801" y="184"/>
                  </a:lnTo>
                  <a:lnTo>
                    <a:pt x="802" y="172"/>
                  </a:lnTo>
                  <a:lnTo>
                    <a:pt x="821" y="78"/>
                  </a:lnTo>
                  <a:lnTo>
                    <a:pt x="822" y="77"/>
                  </a:lnTo>
                  <a:lnTo>
                    <a:pt x="822" y="76"/>
                  </a:lnTo>
                  <a:lnTo>
                    <a:pt x="823" y="75"/>
                  </a:lnTo>
                  <a:lnTo>
                    <a:pt x="825" y="74"/>
                  </a:lnTo>
                  <a:lnTo>
                    <a:pt x="829" y="73"/>
                  </a:lnTo>
                  <a:lnTo>
                    <a:pt x="836" y="73"/>
                  </a:lnTo>
                  <a:lnTo>
                    <a:pt x="843" y="73"/>
                  </a:lnTo>
                  <a:lnTo>
                    <a:pt x="847" y="74"/>
                  </a:lnTo>
                  <a:lnTo>
                    <a:pt x="848" y="75"/>
                  </a:lnTo>
                  <a:lnTo>
                    <a:pt x="849" y="76"/>
                  </a:lnTo>
                  <a:lnTo>
                    <a:pt x="849" y="78"/>
                  </a:lnTo>
                  <a:lnTo>
                    <a:pt x="830" y="171"/>
                  </a:lnTo>
                  <a:lnTo>
                    <a:pt x="829" y="180"/>
                  </a:lnTo>
                  <a:lnTo>
                    <a:pt x="828" y="190"/>
                  </a:lnTo>
                  <a:lnTo>
                    <a:pt x="829" y="195"/>
                  </a:lnTo>
                  <a:lnTo>
                    <a:pt x="829" y="199"/>
                  </a:lnTo>
                  <a:lnTo>
                    <a:pt x="831" y="203"/>
                  </a:lnTo>
                  <a:lnTo>
                    <a:pt x="833" y="206"/>
                  </a:lnTo>
                  <a:lnTo>
                    <a:pt x="835" y="209"/>
                  </a:lnTo>
                  <a:lnTo>
                    <a:pt x="838" y="211"/>
                  </a:lnTo>
                  <a:lnTo>
                    <a:pt x="842" y="212"/>
                  </a:lnTo>
                  <a:lnTo>
                    <a:pt x="847" y="213"/>
                  </a:lnTo>
                  <a:lnTo>
                    <a:pt x="852" y="212"/>
                  </a:lnTo>
                  <a:lnTo>
                    <a:pt x="856" y="211"/>
                  </a:lnTo>
                  <a:lnTo>
                    <a:pt x="861" y="210"/>
                  </a:lnTo>
                  <a:lnTo>
                    <a:pt x="865" y="208"/>
                  </a:lnTo>
                  <a:lnTo>
                    <a:pt x="874" y="201"/>
                  </a:lnTo>
                  <a:lnTo>
                    <a:pt x="879" y="198"/>
                  </a:lnTo>
                  <a:lnTo>
                    <a:pt x="883" y="193"/>
                  </a:lnTo>
                  <a:lnTo>
                    <a:pt x="887" y="189"/>
                  </a:lnTo>
                  <a:lnTo>
                    <a:pt x="890" y="183"/>
                  </a:lnTo>
                  <a:lnTo>
                    <a:pt x="894" y="178"/>
                  </a:lnTo>
                  <a:lnTo>
                    <a:pt x="897" y="172"/>
                  </a:lnTo>
                  <a:lnTo>
                    <a:pt x="900" y="165"/>
                  </a:lnTo>
                  <a:lnTo>
                    <a:pt x="903" y="159"/>
                  </a:lnTo>
                  <a:lnTo>
                    <a:pt x="905" y="152"/>
                  </a:lnTo>
                  <a:lnTo>
                    <a:pt x="906" y="145"/>
                  </a:lnTo>
                  <a:lnTo>
                    <a:pt x="920" y="78"/>
                  </a:lnTo>
                  <a:lnTo>
                    <a:pt x="920" y="77"/>
                  </a:lnTo>
                  <a:lnTo>
                    <a:pt x="921" y="76"/>
                  </a:lnTo>
                  <a:lnTo>
                    <a:pt x="922" y="75"/>
                  </a:lnTo>
                  <a:lnTo>
                    <a:pt x="923" y="74"/>
                  </a:lnTo>
                  <a:lnTo>
                    <a:pt x="928" y="73"/>
                  </a:lnTo>
                  <a:lnTo>
                    <a:pt x="935" y="73"/>
                  </a:lnTo>
                  <a:lnTo>
                    <a:pt x="941" y="73"/>
                  </a:lnTo>
                  <a:lnTo>
                    <a:pt x="945" y="74"/>
                  </a:lnTo>
                  <a:lnTo>
                    <a:pt x="947" y="75"/>
                  </a:lnTo>
                  <a:lnTo>
                    <a:pt x="947" y="76"/>
                  </a:lnTo>
                  <a:lnTo>
                    <a:pt x="948" y="78"/>
                  </a:lnTo>
                  <a:lnTo>
                    <a:pt x="917" y="229"/>
                  </a:lnTo>
                  <a:close/>
                  <a:moveTo>
                    <a:pt x="1158" y="227"/>
                  </a:moveTo>
                  <a:lnTo>
                    <a:pt x="1158" y="229"/>
                  </a:lnTo>
                  <a:lnTo>
                    <a:pt x="1157" y="231"/>
                  </a:lnTo>
                  <a:lnTo>
                    <a:pt x="1156" y="232"/>
                  </a:lnTo>
                  <a:lnTo>
                    <a:pt x="1155" y="233"/>
                  </a:lnTo>
                  <a:lnTo>
                    <a:pt x="1151" y="234"/>
                  </a:lnTo>
                  <a:lnTo>
                    <a:pt x="1144" y="234"/>
                  </a:lnTo>
                  <a:lnTo>
                    <a:pt x="1137" y="234"/>
                  </a:lnTo>
                  <a:lnTo>
                    <a:pt x="1135" y="234"/>
                  </a:lnTo>
                  <a:lnTo>
                    <a:pt x="1133" y="233"/>
                  </a:lnTo>
                  <a:lnTo>
                    <a:pt x="1132" y="233"/>
                  </a:lnTo>
                  <a:lnTo>
                    <a:pt x="1132" y="232"/>
                  </a:lnTo>
                  <a:lnTo>
                    <a:pt x="1131" y="229"/>
                  </a:lnTo>
                  <a:lnTo>
                    <a:pt x="1138" y="141"/>
                  </a:lnTo>
                  <a:lnTo>
                    <a:pt x="1139" y="133"/>
                  </a:lnTo>
                  <a:lnTo>
                    <a:pt x="1140" y="121"/>
                  </a:lnTo>
                  <a:lnTo>
                    <a:pt x="1142" y="107"/>
                  </a:lnTo>
                  <a:lnTo>
                    <a:pt x="1143" y="95"/>
                  </a:lnTo>
                  <a:lnTo>
                    <a:pt x="1138" y="105"/>
                  </a:lnTo>
                  <a:lnTo>
                    <a:pt x="1132" y="116"/>
                  </a:lnTo>
                  <a:lnTo>
                    <a:pt x="1126" y="127"/>
                  </a:lnTo>
                  <a:lnTo>
                    <a:pt x="1121" y="138"/>
                  </a:lnTo>
                  <a:lnTo>
                    <a:pt x="1071" y="227"/>
                  </a:lnTo>
                  <a:lnTo>
                    <a:pt x="1069" y="230"/>
                  </a:lnTo>
                  <a:lnTo>
                    <a:pt x="1068" y="232"/>
                  </a:lnTo>
                  <a:lnTo>
                    <a:pt x="1066" y="233"/>
                  </a:lnTo>
                  <a:lnTo>
                    <a:pt x="1062" y="234"/>
                  </a:lnTo>
                  <a:lnTo>
                    <a:pt x="1056" y="234"/>
                  </a:lnTo>
                  <a:lnTo>
                    <a:pt x="1050" y="234"/>
                  </a:lnTo>
                  <a:lnTo>
                    <a:pt x="1046" y="233"/>
                  </a:lnTo>
                  <a:lnTo>
                    <a:pt x="1045" y="232"/>
                  </a:lnTo>
                  <a:lnTo>
                    <a:pt x="1044" y="231"/>
                  </a:lnTo>
                  <a:lnTo>
                    <a:pt x="1043" y="227"/>
                  </a:lnTo>
                  <a:lnTo>
                    <a:pt x="1030" y="138"/>
                  </a:lnTo>
                  <a:lnTo>
                    <a:pt x="1029" y="126"/>
                  </a:lnTo>
                  <a:lnTo>
                    <a:pt x="1028" y="115"/>
                  </a:lnTo>
                  <a:lnTo>
                    <a:pt x="1027" y="104"/>
                  </a:lnTo>
                  <a:lnTo>
                    <a:pt x="1026" y="95"/>
                  </a:lnTo>
                  <a:lnTo>
                    <a:pt x="1022" y="106"/>
                  </a:lnTo>
                  <a:lnTo>
                    <a:pt x="1019" y="118"/>
                  </a:lnTo>
                  <a:lnTo>
                    <a:pt x="1016" y="130"/>
                  </a:lnTo>
                  <a:lnTo>
                    <a:pt x="1012" y="141"/>
                  </a:lnTo>
                  <a:lnTo>
                    <a:pt x="985" y="228"/>
                  </a:lnTo>
                  <a:lnTo>
                    <a:pt x="983" y="231"/>
                  </a:lnTo>
                  <a:lnTo>
                    <a:pt x="982" y="232"/>
                  </a:lnTo>
                  <a:lnTo>
                    <a:pt x="980" y="233"/>
                  </a:lnTo>
                  <a:lnTo>
                    <a:pt x="978" y="234"/>
                  </a:lnTo>
                  <a:lnTo>
                    <a:pt x="976" y="234"/>
                  </a:lnTo>
                  <a:lnTo>
                    <a:pt x="969" y="234"/>
                  </a:lnTo>
                  <a:lnTo>
                    <a:pt x="962" y="234"/>
                  </a:lnTo>
                  <a:lnTo>
                    <a:pt x="960" y="233"/>
                  </a:lnTo>
                  <a:lnTo>
                    <a:pt x="959" y="233"/>
                  </a:lnTo>
                  <a:lnTo>
                    <a:pt x="958" y="232"/>
                  </a:lnTo>
                  <a:lnTo>
                    <a:pt x="958" y="231"/>
                  </a:lnTo>
                  <a:lnTo>
                    <a:pt x="958" y="227"/>
                  </a:lnTo>
                  <a:lnTo>
                    <a:pt x="1003" y="85"/>
                  </a:lnTo>
                  <a:lnTo>
                    <a:pt x="1005" y="82"/>
                  </a:lnTo>
                  <a:lnTo>
                    <a:pt x="1006" y="80"/>
                  </a:lnTo>
                  <a:lnTo>
                    <a:pt x="1009" y="76"/>
                  </a:lnTo>
                  <a:lnTo>
                    <a:pt x="1011" y="75"/>
                  </a:lnTo>
                  <a:lnTo>
                    <a:pt x="1013" y="74"/>
                  </a:lnTo>
                  <a:lnTo>
                    <a:pt x="1016" y="74"/>
                  </a:lnTo>
                  <a:lnTo>
                    <a:pt x="1018" y="74"/>
                  </a:lnTo>
                  <a:lnTo>
                    <a:pt x="1030" y="74"/>
                  </a:lnTo>
                  <a:lnTo>
                    <a:pt x="1035" y="74"/>
                  </a:lnTo>
                  <a:lnTo>
                    <a:pt x="1038" y="74"/>
                  </a:lnTo>
                  <a:lnTo>
                    <a:pt x="1041" y="75"/>
                  </a:lnTo>
                  <a:lnTo>
                    <a:pt x="1043" y="77"/>
                  </a:lnTo>
                  <a:lnTo>
                    <a:pt x="1044" y="78"/>
                  </a:lnTo>
                  <a:lnTo>
                    <a:pt x="1045" y="79"/>
                  </a:lnTo>
                  <a:lnTo>
                    <a:pt x="1047" y="82"/>
                  </a:lnTo>
                  <a:lnTo>
                    <a:pt x="1048" y="85"/>
                  </a:lnTo>
                  <a:lnTo>
                    <a:pt x="1048" y="90"/>
                  </a:lnTo>
                  <a:lnTo>
                    <a:pt x="1058" y="154"/>
                  </a:lnTo>
                  <a:lnTo>
                    <a:pt x="1059" y="166"/>
                  </a:lnTo>
                  <a:lnTo>
                    <a:pt x="1061" y="178"/>
                  </a:lnTo>
                  <a:lnTo>
                    <a:pt x="1062" y="189"/>
                  </a:lnTo>
                  <a:lnTo>
                    <a:pt x="1062" y="199"/>
                  </a:lnTo>
                  <a:lnTo>
                    <a:pt x="1068" y="188"/>
                  </a:lnTo>
                  <a:lnTo>
                    <a:pt x="1074" y="177"/>
                  </a:lnTo>
                  <a:lnTo>
                    <a:pt x="1080" y="165"/>
                  </a:lnTo>
                  <a:lnTo>
                    <a:pt x="1086" y="154"/>
                  </a:lnTo>
                  <a:lnTo>
                    <a:pt x="1121" y="90"/>
                  </a:lnTo>
                  <a:lnTo>
                    <a:pt x="1125" y="82"/>
                  </a:lnTo>
                  <a:lnTo>
                    <a:pt x="1128" y="80"/>
                  </a:lnTo>
                  <a:lnTo>
                    <a:pt x="1130" y="77"/>
                  </a:lnTo>
                  <a:lnTo>
                    <a:pt x="1133" y="76"/>
                  </a:lnTo>
                  <a:lnTo>
                    <a:pt x="1136" y="75"/>
                  </a:lnTo>
                  <a:lnTo>
                    <a:pt x="1140" y="74"/>
                  </a:lnTo>
                  <a:lnTo>
                    <a:pt x="1145" y="74"/>
                  </a:lnTo>
                  <a:lnTo>
                    <a:pt x="1159" y="74"/>
                  </a:lnTo>
                  <a:lnTo>
                    <a:pt x="1162" y="74"/>
                  </a:lnTo>
                  <a:lnTo>
                    <a:pt x="1164" y="74"/>
                  </a:lnTo>
                  <a:lnTo>
                    <a:pt x="1166" y="75"/>
                  </a:lnTo>
                  <a:lnTo>
                    <a:pt x="1168" y="76"/>
                  </a:lnTo>
                  <a:lnTo>
                    <a:pt x="1169" y="78"/>
                  </a:lnTo>
                  <a:lnTo>
                    <a:pt x="1169" y="79"/>
                  </a:lnTo>
                  <a:lnTo>
                    <a:pt x="1170" y="84"/>
                  </a:lnTo>
                  <a:lnTo>
                    <a:pt x="1158" y="227"/>
                  </a:lnTo>
                  <a:close/>
                  <a:moveTo>
                    <a:pt x="1394" y="141"/>
                  </a:moveTo>
                  <a:lnTo>
                    <a:pt x="1393" y="131"/>
                  </a:lnTo>
                  <a:lnTo>
                    <a:pt x="1393" y="126"/>
                  </a:lnTo>
                  <a:lnTo>
                    <a:pt x="1392" y="122"/>
                  </a:lnTo>
                  <a:lnTo>
                    <a:pt x="1391" y="118"/>
                  </a:lnTo>
                  <a:lnTo>
                    <a:pt x="1389" y="114"/>
                  </a:lnTo>
                  <a:lnTo>
                    <a:pt x="1387" y="110"/>
                  </a:lnTo>
                  <a:lnTo>
                    <a:pt x="1385" y="107"/>
                  </a:lnTo>
                  <a:lnTo>
                    <a:pt x="1381" y="102"/>
                  </a:lnTo>
                  <a:lnTo>
                    <a:pt x="1378" y="99"/>
                  </a:lnTo>
                  <a:lnTo>
                    <a:pt x="1375" y="98"/>
                  </a:lnTo>
                  <a:lnTo>
                    <a:pt x="1372" y="96"/>
                  </a:lnTo>
                  <a:lnTo>
                    <a:pt x="1369" y="95"/>
                  </a:lnTo>
                  <a:lnTo>
                    <a:pt x="1365" y="95"/>
                  </a:lnTo>
                  <a:lnTo>
                    <a:pt x="1361" y="95"/>
                  </a:lnTo>
                  <a:lnTo>
                    <a:pt x="1356" y="95"/>
                  </a:lnTo>
                  <a:lnTo>
                    <a:pt x="1351" y="96"/>
                  </a:lnTo>
                  <a:lnTo>
                    <a:pt x="1346" y="97"/>
                  </a:lnTo>
                  <a:lnTo>
                    <a:pt x="1342" y="99"/>
                  </a:lnTo>
                  <a:lnTo>
                    <a:pt x="1338" y="101"/>
                  </a:lnTo>
                  <a:lnTo>
                    <a:pt x="1335" y="104"/>
                  </a:lnTo>
                  <a:lnTo>
                    <a:pt x="1331" y="107"/>
                  </a:lnTo>
                  <a:lnTo>
                    <a:pt x="1328" y="111"/>
                  </a:lnTo>
                  <a:lnTo>
                    <a:pt x="1322" y="118"/>
                  </a:lnTo>
                  <a:lnTo>
                    <a:pt x="1320" y="123"/>
                  </a:lnTo>
                  <a:lnTo>
                    <a:pt x="1318" y="127"/>
                  </a:lnTo>
                  <a:lnTo>
                    <a:pt x="1314" y="136"/>
                  </a:lnTo>
                  <a:lnTo>
                    <a:pt x="1311" y="145"/>
                  </a:lnTo>
                  <a:lnTo>
                    <a:pt x="1309" y="154"/>
                  </a:lnTo>
                  <a:lnTo>
                    <a:pt x="1308" y="163"/>
                  </a:lnTo>
                  <a:lnTo>
                    <a:pt x="1307" y="170"/>
                  </a:lnTo>
                  <a:lnTo>
                    <a:pt x="1307" y="177"/>
                  </a:lnTo>
                  <a:lnTo>
                    <a:pt x="1307" y="185"/>
                  </a:lnTo>
                  <a:lnTo>
                    <a:pt x="1308" y="192"/>
                  </a:lnTo>
                  <a:lnTo>
                    <a:pt x="1309" y="195"/>
                  </a:lnTo>
                  <a:lnTo>
                    <a:pt x="1311" y="198"/>
                  </a:lnTo>
                  <a:lnTo>
                    <a:pt x="1314" y="203"/>
                  </a:lnTo>
                  <a:lnTo>
                    <a:pt x="1316" y="206"/>
                  </a:lnTo>
                  <a:lnTo>
                    <a:pt x="1318" y="208"/>
                  </a:lnTo>
                  <a:lnTo>
                    <a:pt x="1320" y="209"/>
                  </a:lnTo>
                  <a:lnTo>
                    <a:pt x="1323" y="210"/>
                  </a:lnTo>
                  <a:lnTo>
                    <a:pt x="1329" y="212"/>
                  </a:lnTo>
                  <a:lnTo>
                    <a:pt x="1332" y="213"/>
                  </a:lnTo>
                  <a:lnTo>
                    <a:pt x="1336" y="213"/>
                  </a:lnTo>
                  <a:lnTo>
                    <a:pt x="1341" y="213"/>
                  </a:lnTo>
                  <a:lnTo>
                    <a:pt x="1345" y="212"/>
                  </a:lnTo>
                  <a:lnTo>
                    <a:pt x="1350" y="211"/>
                  </a:lnTo>
                  <a:lnTo>
                    <a:pt x="1354" y="209"/>
                  </a:lnTo>
                  <a:lnTo>
                    <a:pt x="1362" y="205"/>
                  </a:lnTo>
                  <a:lnTo>
                    <a:pt x="1365" y="203"/>
                  </a:lnTo>
                  <a:lnTo>
                    <a:pt x="1369" y="200"/>
                  </a:lnTo>
                  <a:lnTo>
                    <a:pt x="1375" y="194"/>
                  </a:lnTo>
                  <a:lnTo>
                    <a:pt x="1380" y="187"/>
                  </a:lnTo>
                  <a:lnTo>
                    <a:pt x="1384" y="179"/>
                  </a:lnTo>
                  <a:lnTo>
                    <a:pt x="1388" y="172"/>
                  </a:lnTo>
                  <a:lnTo>
                    <a:pt x="1390" y="164"/>
                  </a:lnTo>
                  <a:lnTo>
                    <a:pt x="1392" y="156"/>
                  </a:lnTo>
                  <a:lnTo>
                    <a:pt x="1393" y="148"/>
                  </a:lnTo>
                  <a:lnTo>
                    <a:pt x="1394" y="141"/>
                  </a:lnTo>
                  <a:close/>
                  <a:moveTo>
                    <a:pt x="1432" y="88"/>
                  </a:moveTo>
                  <a:lnTo>
                    <a:pt x="1431" y="104"/>
                  </a:lnTo>
                  <a:lnTo>
                    <a:pt x="1430" y="114"/>
                  </a:lnTo>
                  <a:lnTo>
                    <a:pt x="1429" y="125"/>
                  </a:lnTo>
                  <a:lnTo>
                    <a:pt x="1427" y="136"/>
                  </a:lnTo>
                  <a:lnTo>
                    <a:pt x="1424" y="149"/>
                  </a:lnTo>
                  <a:lnTo>
                    <a:pt x="1420" y="162"/>
                  </a:lnTo>
                  <a:lnTo>
                    <a:pt x="1416" y="174"/>
                  </a:lnTo>
                  <a:lnTo>
                    <a:pt x="1413" y="180"/>
                  </a:lnTo>
                  <a:lnTo>
                    <a:pt x="1410" y="186"/>
                  </a:lnTo>
                  <a:lnTo>
                    <a:pt x="1407" y="192"/>
                  </a:lnTo>
                  <a:lnTo>
                    <a:pt x="1403" y="198"/>
                  </a:lnTo>
                  <a:lnTo>
                    <a:pt x="1399" y="203"/>
                  </a:lnTo>
                  <a:lnTo>
                    <a:pt x="1395" y="208"/>
                  </a:lnTo>
                  <a:lnTo>
                    <a:pt x="1391" y="213"/>
                  </a:lnTo>
                  <a:lnTo>
                    <a:pt x="1386" y="218"/>
                  </a:lnTo>
                  <a:lnTo>
                    <a:pt x="1380" y="222"/>
                  </a:lnTo>
                  <a:lnTo>
                    <a:pt x="1375" y="225"/>
                  </a:lnTo>
                  <a:lnTo>
                    <a:pt x="1369" y="229"/>
                  </a:lnTo>
                  <a:lnTo>
                    <a:pt x="1362" y="231"/>
                  </a:lnTo>
                  <a:lnTo>
                    <a:pt x="1355" y="233"/>
                  </a:lnTo>
                  <a:lnTo>
                    <a:pt x="1352" y="234"/>
                  </a:lnTo>
                  <a:lnTo>
                    <a:pt x="1348" y="235"/>
                  </a:lnTo>
                  <a:lnTo>
                    <a:pt x="1340" y="236"/>
                  </a:lnTo>
                  <a:lnTo>
                    <a:pt x="1332" y="236"/>
                  </a:lnTo>
                  <a:lnTo>
                    <a:pt x="1325" y="236"/>
                  </a:lnTo>
                  <a:lnTo>
                    <a:pt x="1318" y="235"/>
                  </a:lnTo>
                  <a:lnTo>
                    <a:pt x="1312" y="234"/>
                  </a:lnTo>
                  <a:lnTo>
                    <a:pt x="1307" y="232"/>
                  </a:lnTo>
                  <a:lnTo>
                    <a:pt x="1302" y="230"/>
                  </a:lnTo>
                  <a:lnTo>
                    <a:pt x="1297" y="227"/>
                  </a:lnTo>
                  <a:lnTo>
                    <a:pt x="1293" y="224"/>
                  </a:lnTo>
                  <a:lnTo>
                    <a:pt x="1290" y="221"/>
                  </a:lnTo>
                  <a:lnTo>
                    <a:pt x="1287" y="217"/>
                  </a:lnTo>
                  <a:lnTo>
                    <a:pt x="1284" y="212"/>
                  </a:lnTo>
                  <a:lnTo>
                    <a:pt x="1282" y="208"/>
                  </a:lnTo>
                  <a:lnTo>
                    <a:pt x="1281" y="203"/>
                  </a:lnTo>
                  <a:lnTo>
                    <a:pt x="1279" y="197"/>
                  </a:lnTo>
                  <a:lnTo>
                    <a:pt x="1278" y="192"/>
                  </a:lnTo>
                  <a:lnTo>
                    <a:pt x="1278" y="186"/>
                  </a:lnTo>
                  <a:lnTo>
                    <a:pt x="1278" y="180"/>
                  </a:lnTo>
                  <a:lnTo>
                    <a:pt x="1278" y="169"/>
                  </a:lnTo>
                  <a:lnTo>
                    <a:pt x="1280" y="157"/>
                  </a:lnTo>
                  <a:lnTo>
                    <a:pt x="1282" y="145"/>
                  </a:lnTo>
                  <a:lnTo>
                    <a:pt x="1286" y="133"/>
                  </a:lnTo>
                  <a:lnTo>
                    <a:pt x="1291" y="121"/>
                  </a:lnTo>
                  <a:lnTo>
                    <a:pt x="1297" y="110"/>
                  </a:lnTo>
                  <a:lnTo>
                    <a:pt x="1300" y="104"/>
                  </a:lnTo>
                  <a:lnTo>
                    <a:pt x="1304" y="99"/>
                  </a:lnTo>
                  <a:lnTo>
                    <a:pt x="1312" y="90"/>
                  </a:lnTo>
                  <a:lnTo>
                    <a:pt x="1317" y="86"/>
                  </a:lnTo>
                  <a:lnTo>
                    <a:pt x="1322" y="82"/>
                  </a:lnTo>
                  <a:lnTo>
                    <a:pt x="1328" y="79"/>
                  </a:lnTo>
                  <a:lnTo>
                    <a:pt x="1334" y="76"/>
                  </a:lnTo>
                  <a:lnTo>
                    <a:pt x="1340" y="74"/>
                  </a:lnTo>
                  <a:lnTo>
                    <a:pt x="1343" y="73"/>
                  </a:lnTo>
                  <a:lnTo>
                    <a:pt x="1346" y="72"/>
                  </a:lnTo>
                  <a:lnTo>
                    <a:pt x="1353" y="71"/>
                  </a:lnTo>
                  <a:lnTo>
                    <a:pt x="1360" y="71"/>
                  </a:lnTo>
                  <a:lnTo>
                    <a:pt x="1369" y="72"/>
                  </a:lnTo>
                  <a:lnTo>
                    <a:pt x="1373" y="72"/>
                  </a:lnTo>
                  <a:lnTo>
                    <a:pt x="1376" y="73"/>
                  </a:lnTo>
                  <a:lnTo>
                    <a:pt x="1383" y="76"/>
                  </a:lnTo>
                  <a:lnTo>
                    <a:pt x="1389" y="79"/>
                  </a:lnTo>
                  <a:lnTo>
                    <a:pt x="1394" y="83"/>
                  </a:lnTo>
                  <a:lnTo>
                    <a:pt x="1398" y="88"/>
                  </a:lnTo>
                  <a:lnTo>
                    <a:pt x="1402" y="93"/>
                  </a:lnTo>
                  <a:lnTo>
                    <a:pt x="1404" y="99"/>
                  </a:lnTo>
                  <a:lnTo>
                    <a:pt x="1405" y="95"/>
                  </a:lnTo>
                  <a:lnTo>
                    <a:pt x="1405" y="90"/>
                  </a:lnTo>
                  <a:lnTo>
                    <a:pt x="1404" y="83"/>
                  </a:lnTo>
                  <a:lnTo>
                    <a:pt x="1404" y="77"/>
                  </a:lnTo>
                  <a:lnTo>
                    <a:pt x="1403" y="70"/>
                  </a:lnTo>
                  <a:lnTo>
                    <a:pt x="1402" y="64"/>
                  </a:lnTo>
                  <a:lnTo>
                    <a:pt x="1400" y="58"/>
                  </a:lnTo>
                  <a:lnTo>
                    <a:pt x="1398" y="53"/>
                  </a:lnTo>
                  <a:lnTo>
                    <a:pt x="1395" y="48"/>
                  </a:lnTo>
                  <a:lnTo>
                    <a:pt x="1392" y="43"/>
                  </a:lnTo>
                  <a:lnTo>
                    <a:pt x="1390" y="41"/>
                  </a:lnTo>
                  <a:lnTo>
                    <a:pt x="1389" y="39"/>
                  </a:lnTo>
                  <a:lnTo>
                    <a:pt x="1384" y="35"/>
                  </a:lnTo>
                  <a:lnTo>
                    <a:pt x="1380" y="32"/>
                  </a:lnTo>
                  <a:lnTo>
                    <a:pt x="1374" y="29"/>
                  </a:lnTo>
                  <a:lnTo>
                    <a:pt x="1371" y="28"/>
                  </a:lnTo>
                  <a:lnTo>
                    <a:pt x="1368" y="27"/>
                  </a:lnTo>
                  <a:lnTo>
                    <a:pt x="1362" y="25"/>
                  </a:lnTo>
                  <a:lnTo>
                    <a:pt x="1354" y="24"/>
                  </a:lnTo>
                  <a:lnTo>
                    <a:pt x="1346" y="24"/>
                  </a:lnTo>
                  <a:lnTo>
                    <a:pt x="1342" y="23"/>
                  </a:lnTo>
                  <a:lnTo>
                    <a:pt x="1340" y="23"/>
                  </a:lnTo>
                  <a:lnTo>
                    <a:pt x="1339" y="21"/>
                  </a:lnTo>
                  <a:lnTo>
                    <a:pt x="1338" y="19"/>
                  </a:lnTo>
                  <a:lnTo>
                    <a:pt x="1339" y="17"/>
                  </a:lnTo>
                  <a:lnTo>
                    <a:pt x="1339" y="13"/>
                  </a:lnTo>
                  <a:lnTo>
                    <a:pt x="1340" y="10"/>
                  </a:lnTo>
                  <a:lnTo>
                    <a:pt x="1341" y="6"/>
                  </a:lnTo>
                  <a:lnTo>
                    <a:pt x="1342" y="3"/>
                  </a:lnTo>
                  <a:lnTo>
                    <a:pt x="1343" y="1"/>
                  </a:lnTo>
                  <a:lnTo>
                    <a:pt x="1344" y="1"/>
                  </a:lnTo>
                  <a:lnTo>
                    <a:pt x="1346" y="0"/>
                  </a:lnTo>
                  <a:lnTo>
                    <a:pt x="1352" y="0"/>
                  </a:lnTo>
                  <a:lnTo>
                    <a:pt x="1361" y="0"/>
                  </a:lnTo>
                  <a:lnTo>
                    <a:pt x="1369" y="1"/>
                  </a:lnTo>
                  <a:lnTo>
                    <a:pt x="1377" y="2"/>
                  </a:lnTo>
                  <a:lnTo>
                    <a:pt x="1385" y="5"/>
                  </a:lnTo>
                  <a:lnTo>
                    <a:pt x="1392" y="7"/>
                  </a:lnTo>
                  <a:lnTo>
                    <a:pt x="1398" y="11"/>
                  </a:lnTo>
                  <a:lnTo>
                    <a:pt x="1404" y="15"/>
                  </a:lnTo>
                  <a:lnTo>
                    <a:pt x="1410" y="20"/>
                  </a:lnTo>
                  <a:lnTo>
                    <a:pt x="1415" y="26"/>
                  </a:lnTo>
                  <a:lnTo>
                    <a:pt x="1419" y="32"/>
                  </a:lnTo>
                  <a:lnTo>
                    <a:pt x="1423" y="40"/>
                  </a:lnTo>
                  <a:lnTo>
                    <a:pt x="1424" y="44"/>
                  </a:lnTo>
                  <a:lnTo>
                    <a:pt x="1426" y="48"/>
                  </a:lnTo>
                  <a:lnTo>
                    <a:pt x="1428" y="57"/>
                  </a:lnTo>
                  <a:lnTo>
                    <a:pt x="1430" y="66"/>
                  </a:lnTo>
                  <a:lnTo>
                    <a:pt x="1431" y="77"/>
                  </a:lnTo>
                  <a:lnTo>
                    <a:pt x="1432" y="88"/>
                  </a:lnTo>
                  <a:close/>
                  <a:moveTo>
                    <a:pt x="1579" y="229"/>
                  </a:moveTo>
                  <a:lnTo>
                    <a:pt x="1578" y="230"/>
                  </a:lnTo>
                  <a:lnTo>
                    <a:pt x="1577" y="231"/>
                  </a:lnTo>
                  <a:lnTo>
                    <a:pt x="1576" y="232"/>
                  </a:lnTo>
                  <a:lnTo>
                    <a:pt x="1575" y="233"/>
                  </a:lnTo>
                  <a:lnTo>
                    <a:pt x="1570" y="234"/>
                  </a:lnTo>
                  <a:lnTo>
                    <a:pt x="1564" y="234"/>
                  </a:lnTo>
                  <a:lnTo>
                    <a:pt x="1557" y="234"/>
                  </a:lnTo>
                  <a:lnTo>
                    <a:pt x="1553" y="233"/>
                  </a:lnTo>
                  <a:lnTo>
                    <a:pt x="1551" y="231"/>
                  </a:lnTo>
                  <a:lnTo>
                    <a:pt x="1551" y="229"/>
                  </a:lnTo>
                  <a:lnTo>
                    <a:pt x="1577" y="97"/>
                  </a:lnTo>
                  <a:lnTo>
                    <a:pt x="1573" y="97"/>
                  </a:lnTo>
                  <a:lnTo>
                    <a:pt x="1566" y="97"/>
                  </a:lnTo>
                  <a:lnTo>
                    <a:pt x="1558" y="98"/>
                  </a:lnTo>
                  <a:lnTo>
                    <a:pt x="1552" y="99"/>
                  </a:lnTo>
                  <a:lnTo>
                    <a:pt x="1546" y="101"/>
                  </a:lnTo>
                  <a:lnTo>
                    <a:pt x="1540" y="103"/>
                  </a:lnTo>
                  <a:lnTo>
                    <a:pt x="1535" y="106"/>
                  </a:lnTo>
                  <a:lnTo>
                    <a:pt x="1531" y="109"/>
                  </a:lnTo>
                  <a:lnTo>
                    <a:pt x="1526" y="113"/>
                  </a:lnTo>
                  <a:lnTo>
                    <a:pt x="1522" y="118"/>
                  </a:lnTo>
                  <a:lnTo>
                    <a:pt x="1519" y="123"/>
                  </a:lnTo>
                  <a:lnTo>
                    <a:pt x="1516" y="128"/>
                  </a:lnTo>
                  <a:lnTo>
                    <a:pt x="1513" y="134"/>
                  </a:lnTo>
                  <a:lnTo>
                    <a:pt x="1508" y="148"/>
                  </a:lnTo>
                  <a:lnTo>
                    <a:pt x="1503" y="165"/>
                  </a:lnTo>
                  <a:lnTo>
                    <a:pt x="1499" y="180"/>
                  </a:lnTo>
                  <a:lnTo>
                    <a:pt x="1496" y="193"/>
                  </a:lnTo>
                  <a:lnTo>
                    <a:pt x="1492" y="203"/>
                  </a:lnTo>
                  <a:lnTo>
                    <a:pt x="1488" y="212"/>
                  </a:lnTo>
                  <a:lnTo>
                    <a:pt x="1486" y="216"/>
                  </a:lnTo>
                  <a:lnTo>
                    <a:pt x="1484" y="219"/>
                  </a:lnTo>
                  <a:lnTo>
                    <a:pt x="1481" y="222"/>
                  </a:lnTo>
                  <a:lnTo>
                    <a:pt x="1479" y="225"/>
                  </a:lnTo>
                  <a:lnTo>
                    <a:pt x="1474" y="229"/>
                  </a:lnTo>
                  <a:lnTo>
                    <a:pt x="1471" y="231"/>
                  </a:lnTo>
                  <a:lnTo>
                    <a:pt x="1468" y="232"/>
                  </a:lnTo>
                  <a:lnTo>
                    <a:pt x="1462" y="234"/>
                  </a:lnTo>
                  <a:lnTo>
                    <a:pt x="1455" y="236"/>
                  </a:lnTo>
                  <a:lnTo>
                    <a:pt x="1447" y="236"/>
                  </a:lnTo>
                  <a:lnTo>
                    <a:pt x="1439" y="236"/>
                  </a:lnTo>
                  <a:lnTo>
                    <a:pt x="1436" y="236"/>
                  </a:lnTo>
                  <a:lnTo>
                    <a:pt x="1434" y="235"/>
                  </a:lnTo>
                  <a:lnTo>
                    <a:pt x="1433" y="233"/>
                  </a:lnTo>
                  <a:lnTo>
                    <a:pt x="1432" y="231"/>
                  </a:lnTo>
                  <a:lnTo>
                    <a:pt x="1433" y="228"/>
                  </a:lnTo>
                  <a:lnTo>
                    <a:pt x="1433" y="224"/>
                  </a:lnTo>
                  <a:lnTo>
                    <a:pt x="1434" y="219"/>
                  </a:lnTo>
                  <a:lnTo>
                    <a:pt x="1436" y="215"/>
                  </a:lnTo>
                  <a:lnTo>
                    <a:pt x="1437" y="213"/>
                  </a:lnTo>
                  <a:lnTo>
                    <a:pt x="1438" y="212"/>
                  </a:lnTo>
                  <a:lnTo>
                    <a:pt x="1440" y="211"/>
                  </a:lnTo>
                  <a:lnTo>
                    <a:pt x="1442" y="210"/>
                  </a:lnTo>
                  <a:lnTo>
                    <a:pt x="1449" y="210"/>
                  </a:lnTo>
                  <a:lnTo>
                    <a:pt x="1454" y="209"/>
                  </a:lnTo>
                  <a:lnTo>
                    <a:pt x="1457" y="208"/>
                  </a:lnTo>
                  <a:lnTo>
                    <a:pt x="1459" y="207"/>
                  </a:lnTo>
                  <a:lnTo>
                    <a:pt x="1463" y="202"/>
                  </a:lnTo>
                  <a:lnTo>
                    <a:pt x="1467" y="196"/>
                  </a:lnTo>
                  <a:lnTo>
                    <a:pt x="1470" y="187"/>
                  </a:lnTo>
                  <a:lnTo>
                    <a:pt x="1474" y="175"/>
                  </a:lnTo>
                  <a:lnTo>
                    <a:pt x="1477" y="159"/>
                  </a:lnTo>
                  <a:lnTo>
                    <a:pt x="1480" y="150"/>
                  </a:lnTo>
                  <a:lnTo>
                    <a:pt x="1482" y="141"/>
                  </a:lnTo>
                  <a:lnTo>
                    <a:pt x="1489" y="124"/>
                  </a:lnTo>
                  <a:lnTo>
                    <a:pt x="1492" y="116"/>
                  </a:lnTo>
                  <a:lnTo>
                    <a:pt x="1497" y="109"/>
                  </a:lnTo>
                  <a:lnTo>
                    <a:pt x="1502" y="103"/>
                  </a:lnTo>
                  <a:lnTo>
                    <a:pt x="1507" y="97"/>
                  </a:lnTo>
                  <a:lnTo>
                    <a:pt x="1510" y="94"/>
                  </a:lnTo>
                  <a:lnTo>
                    <a:pt x="1513" y="92"/>
                  </a:lnTo>
                  <a:lnTo>
                    <a:pt x="1520" y="87"/>
                  </a:lnTo>
                  <a:lnTo>
                    <a:pt x="1528" y="83"/>
                  </a:lnTo>
                  <a:lnTo>
                    <a:pt x="1536" y="79"/>
                  </a:lnTo>
                  <a:lnTo>
                    <a:pt x="1546" y="77"/>
                  </a:lnTo>
                  <a:lnTo>
                    <a:pt x="1556" y="75"/>
                  </a:lnTo>
                  <a:lnTo>
                    <a:pt x="1567" y="74"/>
                  </a:lnTo>
                  <a:lnTo>
                    <a:pt x="1579" y="73"/>
                  </a:lnTo>
                  <a:lnTo>
                    <a:pt x="1590" y="73"/>
                  </a:lnTo>
                  <a:lnTo>
                    <a:pt x="1601" y="74"/>
                  </a:lnTo>
                  <a:lnTo>
                    <a:pt x="1605" y="75"/>
                  </a:lnTo>
                  <a:lnTo>
                    <a:pt x="1607" y="76"/>
                  </a:lnTo>
                  <a:lnTo>
                    <a:pt x="1608" y="78"/>
                  </a:lnTo>
                  <a:lnTo>
                    <a:pt x="1608" y="79"/>
                  </a:lnTo>
                  <a:lnTo>
                    <a:pt x="1608" y="84"/>
                  </a:lnTo>
                  <a:lnTo>
                    <a:pt x="1579" y="229"/>
                  </a:lnTo>
                  <a:close/>
                  <a:moveTo>
                    <a:pt x="1740" y="94"/>
                  </a:moveTo>
                  <a:lnTo>
                    <a:pt x="1734" y="93"/>
                  </a:lnTo>
                  <a:lnTo>
                    <a:pt x="1728" y="93"/>
                  </a:lnTo>
                  <a:lnTo>
                    <a:pt x="1717" y="93"/>
                  </a:lnTo>
                  <a:lnTo>
                    <a:pt x="1710" y="93"/>
                  </a:lnTo>
                  <a:lnTo>
                    <a:pt x="1704" y="94"/>
                  </a:lnTo>
                  <a:lnTo>
                    <a:pt x="1698" y="95"/>
                  </a:lnTo>
                  <a:lnTo>
                    <a:pt x="1693" y="96"/>
                  </a:lnTo>
                  <a:lnTo>
                    <a:pt x="1689" y="98"/>
                  </a:lnTo>
                  <a:lnTo>
                    <a:pt x="1685" y="99"/>
                  </a:lnTo>
                  <a:lnTo>
                    <a:pt x="1679" y="104"/>
                  </a:lnTo>
                  <a:lnTo>
                    <a:pt x="1677" y="106"/>
                  </a:lnTo>
                  <a:lnTo>
                    <a:pt x="1675" y="109"/>
                  </a:lnTo>
                  <a:lnTo>
                    <a:pt x="1673" y="111"/>
                  </a:lnTo>
                  <a:lnTo>
                    <a:pt x="1672" y="114"/>
                  </a:lnTo>
                  <a:lnTo>
                    <a:pt x="1671" y="120"/>
                  </a:lnTo>
                  <a:lnTo>
                    <a:pt x="1670" y="125"/>
                  </a:lnTo>
                  <a:lnTo>
                    <a:pt x="1671" y="130"/>
                  </a:lnTo>
                  <a:lnTo>
                    <a:pt x="1671" y="132"/>
                  </a:lnTo>
                  <a:lnTo>
                    <a:pt x="1672" y="134"/>
                  </a:lnTo>
                  <a:lnTo>
                    <a:pt x="1675" y="137"/>
                  </a:lnTo>
                  <a:lnTo>
                    <a:pt x="1678" y="140"/>
                  </a:lnTo>
                  <a:lnTo>
                    <a:pt x="1682" y="142"/>
                  </a:lnTo>
                  <a:lnTo>
                    <a:pt x="1685" y="143"/>
                  </a:lnTo>
                  <a:lnTo>
                    <a:pt x="1688" y="144"/>
                  </a:lnTo>
                  <a:lnTo>
                    <a:pt x="1695" y="145"/>
                  </a:lnTo>
                  <a:lnTo>
                    <a:pt x="1703" y="145"/>
                  </a:lnTo>
                  <a:lnTo>
                    <a:pt x="1729" y="145"/>
                  </a:lnTo>
                  <a:lnTo>
                    <a:pt x="1740" y="94"/>
                  </a:lnTo>
                  <a:close/>
                  <a:moveTo>
                    <a:pt x="1740" y="229"/>
                  </a:moveTo>
                  <a:lnTo>
                    <a:pt x="1739" y="231"/>
                  </a:lnTo>
                  <a:lnTo>
                    <a:pt x="1738" y="232"/>
                  </a:lnTo>
                  <a:lnTo>
                    <a:pt x="1737" y="233"/>
                  </a:lnTo>
                  <a:lnTo>
                    <a:pt x="1732" y="234"/>
                  </a:lnTo>
                  <a:lnTo>
                    <a:pt x="1726" y="234"/>
                  </a:lnTo>
                  <a:lnTo>
                    <a:pt x="1719" y="234"/>
                  </a:lnTo>
                  <a:lnTo>
                    <a:pt x="1717" y="233"/>
                  </a:lnTo>
                  <a:lnTo>
                    <a:pt x="1715" y="233"/>
                  </a:lnTo>
                  <a:lnTo>
                    <a:pt x="1714" y="232"/>
                  </a:lnTo>
                  <a:lnTo>
                    <a:pt x="1713" y="231"/>
                  </a:lnTo>
                  <a:lnTo>
                    <a:pt x="1713" y="230"/>
                  </a:lnTo>
                  <a:lnTo>
                    <a:pt x="1713" y="229"/>
                  </a:lnTo>
                  <a:lnTo>
                    <a:pt x="1725" y="165"/>
                  </a:lnTo>
                  <a:lnTo>
                    <a:pt x="1706" y="165"/>
                  </a:lnTo>
                  <a:lnTo>
                    <a:pt x="1698" y="166"/>
                  </a:lnTo>
                  <a:lnTo>
                    <a:pt x="1691" y="168"/>
                  </a:lnTo>
                  <a:lnTo>
                    <a:pt x="1684" y="170"/>
                  </a:lnTo>
                  <a:lnTo>
                    <a:pt x="1679" y="174"/>
                  </a:lnTo>
                  <a:lnTo>
                    <a:pt x="1674" y="178"/>
                  </a:lnTo>
                  <a:lnTo>
                    <a:pt x="1670" y="183"/>
                  </a:lnTo>
                  <a:lnTo>
                    <a:pt x="1666" y="189"/>
                  </a:lnTo>
                  <a:lnTo>
                    <a:pt x="1663" y="195"/>
                  </a:lnTo>
                  <a:lnTo>
                    <a:pt x="1644" y="227"/>
                  </a:lnTo>
                  <a:lnTo>
                    <a:pt x="1642" y="231"/>
                  </a:lnTo>
                  <a:lnTo>
                    <a:pt x="1640" y="232"/>
                  </a:lnTo>
                  <a:lnTo>
                    <a:pt x="1638" y="233"/>
                  </a:lnTo>
                  <a:lnTo>
                    <a:pt x="1633" y="234"/>
                  </a:lnTo>
                  <a:lnTo>
                    <a:pt x="1626" y="234"/>
                  </a:lnTo>
                  <a:lnTo>
                    <a:pt x="1620" y="234"/>
                  </a:lnTo>
                  <a:lnTo>
                    <a:pt x="1616" y="233"/>
                  </a:lnTo>
                  <a:lnTo>
                    <a:pt x="1614" y="232"/>
                  </a:lnTo>
                  <a:lnTo>
                    <a:pt x="1614" y="231"/>
                  </a:lnTo>
                  <a:lnTo>
                    <a:pt x="1613" y="230"/>
                  </a:lnTo>
                  <a:lnTo>
                    <a:pt x="1615" y="226"/>
                  </a:lnTo>
                  <a:lnTo>
                    <a:pt x="1617" y="222"/>
                  </a:lnTo>
                  <a:lnTo>
                    <a:pt x="1620" y="217"/>
                  </a:lnTo>
                  <a:lnTo>
                    <a:pt x="1638" y="187"/>
                  </a:lnTo>
                  <a:lnTo>
                    <a:pt x="1642" y="181"/>
                  </a:lnTo>
                  <a:lnTo>
                    <a:pt x="1646" y="176"/>
                  </a:lnTo>
                  <a:lnTo>
                    <a:pt x="1650" y="171"/>
                  </a:lnTo>
                  <a:lnTo>
                    <a:pt x="1651" y="169"/>
                  </a:lnTo>
                  <a:lnTo>
                    <a:pt x="1653" y="167"/>
                  </a:lnTo>
                  <a:lnTo>
                    <a:pt x="1657" y="164"/>
                  </a:lnTo>
                  <a:lnTo>
                    <a:pt x="1661" y="161"/>
                  </a:lnTo>
                  <a:lnTo>
                    <a:pt x="1666" y="159"/>
                  </a:lnTo>
                  <a:lnTo>
                    <a:pt x="1670" y="158"/>
                  </a:lnTo>
                  <a:lnTo>
                    <a:pt x="1663" y="156"/>
                  </a:lnTo>
                  <a:lnTo>
                    <a:pt x="1658" y="153"/>
                  </a:lnTo>
                  <a:lnTo>
                    <a:pt x="1653" y="150"/>
                  </a:lnTo>
                  <a:lnTo>
                    <a:pt x="1649" y="147"/>
                  </a:lnTo>
                  <a:lnTo>
                    <a:pt x="1646" y="142"/>
                  </a:lnTo>
                  <a:lnTo>
                    <a:pt x="1644" y="137"/>
                  </a:lnTo>
                  <a:lnTo>
                    <a:pt x="1643" y="132"/>
                  </a:lnTo>
                  <a:lnTo>
                    <a:pt x="1643" y="126"/>
                  </a:lnTo>
                  <a:lnTo>
                    <a:pt x="1643" y="120"/>
                  </a:lnTo>
                  <a:lnTo>
                    <a:pt x="1644" y="114"/>
                  </a:lnTo>
                  <a:lnTo>
                    <a:pt x="1646" y="107"/>
                  </a:lnTo>
                  <a:lnTo>
                    <a:pt x="1649" y="101"/>
                  </a:lnTo>
                  <a:lnTo>
                    <a:pt x="1651" y="98"/>
                  </a:lnTo>
                  <a:lnTo>
                    <a:pt x="1654" y="95"/>
                  </a:lnTo>
                  <a:lnTo>
                    <a:pt x="1656" y="93"/>
                  </a:lnTo>
                  <a:lnTo>
                    <a:pt x="1659" y="90"/>
                  </a:lnTo>
                  <a:lnTo>
                    <a:pt x="1665" y="85"/>
                  </a:lnTo>
                  <a:lnTo>
                    <a:pt x="1673" y="81"/>
                  </a:lnTo>
                  <a:lnTo>
                    <a:pt x="1683" y="77"/>
                  </a:lnTo>
                  <a:lnTo>
                    <a:pt x="1694" y="74"/>
                  </a:lnTo>
                  <a:lnTo>
                    <a:pt x="1706" y="72"/>
                  </a:lnTo>
                  <a:lnTo>
                    <a:pt x="1713" y="72"/>
                  </a:lnTo>
                  <a:lnTo>
                    <a:pt x="1720" y="72"/>
                  </a:lnTo>
                  <a:lnTo>
                    <a:pt x="1731" y="72"/>
                  </a:lnTo>
                  <a:lnTo>
                    <a:pt x="1741" y="73"/>
                  </a:lnTo>
                  <a:lnTo>
                    <a:pt x="1751" y="73"/>
                  </a:lnTo>
                  <a:lnTo>
                    <a:pt x="1761" y="74"/>
                  </a:lnTo>
                  <a:lnTo>
                    <a:pt x="1765" y="75"/>
                  </a:lnTo>
                  <a:lnTo>
                    <a:pt x="1766" y="76"/>
                  </a:lnTo>
                  <a:lnTo>
                    <a:pt x="1768" y="77"/>
                  </a:lnTo>
                  <a:lnTo>
                    <a:pt x="1769" y="79"/>
                  </a:lnTo>
                  <a:lnTo>
                    <a:pt x="1769" y="81"/>
                  </a:lnTo>
                  <a:lnTo>
                    <a:pt x="1769" y="83"/>
                  </a:lnTo>
                  <a:lnTo>
                    <a:pt x="1769" y="86"/>
                  </a:lnTo>
                  <a:lnTo>
                    <a:pt x="1740" y="229"/>
                  </a:lnTo>
                  <a:close/>
                  <a:moveTo>
                    <a:pt x="2040" y="140"/>
                  </a:moveTo>
                  <a:lnTo>
                    <a:pt x="2044" y="127"/>
                  </a:lnTo>
                  <a:lnTo>
                    <a:pt x="2049" y="114"/>
                  </a:lnTo>
                  <a:lnTo>
                    <a:pt x="2052" y="108"/>
                  </a:lnTo>
                  <a:lnTo>
                    <a:pt x="2055" y="102"/>
                  </a:lnTo>
                  <a:lnTo>
                    <a:pt x="2058" y="97"/>
                  </a:lnTo>
                  <a:lnTo>
                    <a:pt x="2062" y="92"/>
                  </a:lnTo>
                  <a:lnTo>
                    <a:pt x="2066" y="87"/>
                  </a:lnTo>
                  <a:lnTo>
                    <a:pt x="2071" y="83"/>
                  </a:lnTo>
                  <a:lnTo>
                    <a:pt x="2075" y="80"/>
                  </a:lnTo>
                  <a:lnTo>
                    <a:pt x="2080" y="77"/>
                  </a:lnTo>
                  <a:lnTo>
                    <a:pt x="2086" y="74"/>
                  </a:lnTo>
                  <a:lnTo>
                    <a:pt x="2092" y="72"/>
                  </a:lnTo>
                  <a:lnTo>
                    <a:pt x="2098" y="71"/>
                  </a:lnTo>
                  <a:lnTo>
                    <a:pt x="2104" y="71"/>
                  </a:lnTo>
                  <a:lnTo>
                    <a:pt x="2109" y="71"/>
                  </a:lnTo>
                  <a:lnTo>
                    <a:pt x="2114" y="72"/>
                  </a:lnTo>
                  <a:lnTo>
                    <a:pt x="2118" y="74"/>
                  </a:lnTo>
                  <a:lnTo>
                    <a:pt x="2120" y="75"/>
                  </a:lnTo>
                  <a:lnTo>
                    <a:pt x="2121" y="76"/>
                  </a:lnTo>
                  <a:lnTo>
                    <a:pt x="2122" y="77"/>
                  </a:lnTo>
                  <a:lnTo>
                    <a:pt x="2122" y="78"/>
                  </a:lnTo>
                  <a:lnTo>
                    <a:pt x="2123" y="81"/>
                  </a:lnTo>
                  <a:lnTo>
                    <a:pt x="2122" y="86"/>
                  </a:lnTo>
                  <a:lnTo>
                    <a:pt x="2120" y="91"/>
                  </a:lnTo>
                  <a:lnTo>
                    <a:pt x="2118" y="96"/>
                  </a:lnTo>
                  <a:lnTo>
                    <a:pt x="2116" y="97"/>
                  </a:lnTo>
                  <a:lnTo>
                    <a:pt x="2115" y="97"/>
                  </a:lnTo>
                  <a:lnTo>
                    <a:pt x="2113" y="97"/>
                  </a:lnTo>
                  <a:lnTo>
                    <a:pt x="2110" y="96"/>
                  </a:lnTo>
                  <a:lnTo>
                    <a:pt x="2107" y="94"/>
                  </a:lnTo>
                  <a:lnTo>
                    <a:pt x="2105" y="94"/>
                  </a:lnTo>
                  <a:lnTo>
                    <a:pt x="2103" y="94"/>
                  </a:lnTo>
                  <a:lnTo>
                    <a:pt x="2099" y="94"/>
                  </a:lnTo>
                  <a:lnTo>
                    <a:pt x="2096" y="95"/>
                  </a:lnTo>
                  <a:lnTo>
                    <a:pt x="2093" y="96"/>
                  </a:lnTo>
                  <a:lnTo>
                    <a:pt x="2090" y="98"/>
                  </a:lnTo>
                  <a:lnTo>
                    <a:pt x="2085" y="103"/>
                  </a:lnTo>
                  <a:lnTo>
                    <a:pt x="2080" y="110"/>
                  </a:lnTo>
                  <a:lnTo>
                    <a:pt x="2076" y="117"/>
                  </a:lnTo>
                  <a:lnTo>
                    <a:pt x="2072" y="126"/>
                  </a:lnTo>
                  <a:lnTo>
                    <a:pt x="2069" y="135"/>
                  </a:lnTo>
                  <a:lnTo>
                    <a:pt x="2067" y="144"/>
                  </a:lnTo>
                  <a:lnTo>
                    <a:pt x="2064" y="162"/>
                  </a:lnTo>
                  <a:lnTo>
                    <a:pt x="2063" y="170"/>
                  </a:lnTo>
                  <a:lnTo>
                    <a:pt x="2063" y="177"/>
                  </a:lnTo>
                  <a:lnTo>
                    <a:pt x="2063" y="185"/>
                  </a:lnTo>
                  <a:lnTo>
                    <a:pt x="2063" y="192"/>
                  </a:lnTo>
                  <a:lnTo>
                    <a:pt x="2064" y="198"/>
                  </a:lnTo>
                  <a:lnTo>
                    <a:pt x="2065" y="203"/>
                  </a:lnTo>
                  <a:lnTo>
                    <a:pt x="2067" y="207"/>
                  </a:lnTo>
                  <a:lnTo>
                    <a:pt x="2069" y="210"/>
                  </a:lnTo>
                  <a:lnTo>
                    <a:pt x="2072" y="212"/>
                  </a:lnTo>
                  <a:lnTo>
                    <a:pt x="2074" y="212"/>
                  </a:lnTo>
                  <a:lnTo>
                    <a:pt x="2076" y="213"/>
                  </a:lnTo>
                  <a:lnTo>
                    <a:pt x="2080" y="212"/>
                  </a:lnTo>
                  <a:lnTo>
                    <a:pt x="2083" y="212"/>
                  </a:lnTo>
                  <a:lnTo>
                    <a:pt x="2087" y="210"/>
                  </a:lnTo>
                  <a:lnTo>
                    <a:pt x="2091" y="209"/>
                  </a:lnTo>
                  <a:lnTo>
                    <a:pt x="2094" y="208"/>
                  </a:lnTo>
                  <a:lnTo>
                    <a:pt x="2095" y="209"/>
                  </a:lnTo>
                  <a:lnTo>
                    <a:pt x="2096" y="209"/>
                  </a:lnTo>
                  <a:lnTo>
                    <a:pt x="2097" y="211"/>
                  </a:lnTo>
                  <a:lnTo>
                    <a:pt x="2097" y="213"/>
                  </a:lnTo>
                  <a:lnTo>
                    <a:pt x="2097" y="217"/>
                  </a:lnTo>
                  <a:lnTo>
                    <a:pt x="2095" y="222"/>
                  </a:lnTo>
                  <a:lnTo>
                    <a:pt x="2094" y="227"/>
                  </a:lnTo>
                  <a:lnTo>
                    <a:pt x="2091" y="231"/>
                  </a:lnTo>
                  <a:lnTo>
                    <a:pt x="2088" y="233"/>
                  </a:lnTo>
                  <a:lnTo>
                    <a:pt x="2083" y="235"/>
                  </a:lnTo>
                  <a:lnTo>
                    <a:pt x="2077" y="236"/>
                  </a:lnTo>
                  <a:lnTo>
                    <a:pt x="2071" y="236"/>
                  </a:lnTo>
                  <a:lnTo>
                    <a:pt x="2066" y="236"/>
                  </a:lnTo>
                  <a:lnTo>
                    <a:pt x="2062" y="235"/>
                  </a:lnTo>
                  <a:lnTo>
                    <a:pt x="2058" y="234"/>
                  </a:lnTo>
                  <a:lnTo>
                    <a:pt x="2054" y="233"/>
                  </a:lnTo>
                  <a:lnTo>
                    <a:pt x="2051" y="231"/>
                  </a:lnTo>
                  <a:lnTo>
                    <a:pt x="2048" y="229"/>
                  </a:lnTo>
                  <a:lnTo>
                    <a:pt x="2046" y="226"/>
                  </a:lnTo>
                  <a:lnTo>
                    <a:pt x="2043" y="222"/>
                  </a:lnTo>
                  <a:lnTo>
                    <a:pt x="2041" y="219"/>
                  </a:lnTo>
                  <a:lnTo>
                    <a:pt x="2039" y="215"/>
                  </a:lnTo>
                  <a:lnTo>
                    <a:pt x="2038" y="210"/>
                  </a:lnTo>
                  <a:lnTo>
                    <a:pt x="2037" y="205"/>
                  </a:lnTo>
                  <a:lnTo>
                    <a:pt x="2036" y="200"/>
                  </a:lnTo>
                  <a:lnTo>
                    <a:pt x="2035" y="194"/>
                  </a:lnTo>
                  <a:lnTo>
                    <a:pt x="2035" y="182"/>
                  </a:lnTo>
                  <a:lnTo>
                    <a:pt x="2035" y="172"/>
                  </a:lnTo>
                  <a:lnTo>
                    <a:pt x="2037" y="162"/>
                  </a:lnTo>
                  <a:lnTo>
                    <a:pt x="2001" y="162"/>
                  </a:lnTo>
                  <a:lnTo>
                    <a:pt x="1987" y="230"/>
                  </a:lnTo>
                  <a:lnTo>
                    <a:pt x="1986" y="232"/>
                  </a:lnTo>
                  <a:lnTo>
                    <a:pt x="1983" y="233"/>
                  </a:lnTo>
                  <a:lnTo>
                    <a:pt x="1979" y="234"/>
                  </a:lnTo>
                  <a:lnTo>
                    <a:pt x="1973" y="234"/>
                  </a:lnTo>
                  <a:lnTo>
                    <a:pt x="1967" y="234"/>
                  </a:lnTo>
                  <a:lnTo>
                    <a:pt x="1963" y="233"/>
                  </a:lnTo>
                  <a:lnTo>
                    <a:pt x="1960" y="232"/>
                  </a:lnTo>
                  <a:lnTo>
                    <a:pt x="1960" y="231"/>
                  </a:lnTo>
                  <a:lnTo>
                    <a:pt x="1960" y="230"/>
                  </a:lnTo>
                  <a:lnTo>
                    <a:pt x="1974" y="162"/>
                  </a:lnTo>
                  <a:lnTo>
                    <a:pt x="1939" y="162"/>
                  </a:lnTo>
                  <a:lnTo>
                    <a:pt x="1936" y="175"/>
                  </a:lnTo>
                  <a:lnTo>
                    <a:pt x="1933" y="182"/>
                  </a:lnTo>
                  <a:lnTo>
                    <a:pt x="1931" y="189"/>
                  </a:lnTo>
                  <a:lnTo>
                    <a:pt x="1928" y="195"/>
                  </a:lnTo>
                  <a:lnTo>
                    <a:pt x="1925" y="201"/>
                  </a:lnTo>
                  <a:lnTo>
                    <a:pt x="1922" y="207"/>
                  </a:lnTo>
                  <a:lnTo>
                    <a:pt x="1918" y="213"/>
                  </a:lnTo>
                  <a:lnTo>
                    <a:pt x="1914" y="218"/>
                  </a:lnTo>
                  <a:lnTo>
                    <a:pt x="1909" y="222"/>
                  </a:lnTo>
                  <a:lnTo>
                    <a:pt x="1904" y="226"/>
                  </a:lnTo>
                  <a:lnTo>
                    <a:pt x="1899" y="230"/>
                  </a:lnTo>
                  <a:lnTo>
                    <a:pt x="1893" y="233"/>
                  </a:lnTo>
                  <a:lnTo>
                    <a:pt x="1887" y="235"/>
                  </a:lnTo>
                  <a:lnTo>
                    <a:pt x="1881" y="236"/>
                  </a:lnTo>
                  <a:lnTo>
                    <a:pt x="1874" y="236"/>
                  </a:lnTo>
                  <a:lnTo>
                    <a:pt x="1869" y="236"/>
                  </a:lnTo>
                  <a:lnTo>
                    <a:pt x="1863" y="235"/>
                  </a:lnTo>
                  <a:lnTo>
                    <a:pt x="1859" y="233"/>
                  </a:lnTo>
                  <a:lnTo>
                    <a:pt x="1857" y="232"/>
                  </a:lnTo>
                  <a:lnTo>
                    <a:pt x="1856" y="231"/>
                  </a:lnTo>
                  <a:lnTo>
                    <a:pt x="1855" y="229"/>
                  </a:lnTo>
                  <a:lnTo>
                    <a:pt x="1854" y="227"/>
                  </a:lnTo>
                  <a:lnTo>
                    <a:pt x="1855" y="221"/>
                  </a:lnTo>
                  <a:lnTo>
                    <a:pt x="1856" y="218"/>
                  </a:lnTo>
                  <a:lnTo>
                    <a:pt x="1857" y="216"/>
                  </a:lnTo>
                  <a:lnTo>
                    <a:pt x="1860" y="211"/>
                  </a:lnTo>
                  <a:lnTo>
                    <a:pt x="1861" y="209"/>
                  </a:lnTo>
                  <a:lnTo>
                    <a:pt x="1863" y="209"/>
                  </a:lnTo>
                  <a:lnTo>
                    <a:pt x="1865" y="210"/>
                  </a:lnTo>
                  <a:lnTo>
                    <a:pt x="1868" y="211"/>
                  </a:lnTo>
                  <a:lnTo>
                    <a:pt x="1871" y="212"/>
                  </a:lnTo>
                  <a:lnTo>
                    <a:pt x="1873" y="213"/>
                  </a:lnTo>
                  <a:lnTo>
                    <a:pt x="1876" y="213"/>
                  </a:lnTo>
                  <a:lnTo>
                    <a:pt x="1879" y="212"/>
                  </a:lnTo>
                  <a:lnTo>
                    <a:pt x="1882" y="212"/>
                  </a:lnTo>
                  <a:lnTo>
                    <a:pt x="1885" y="210"/>
                  </a:lnTo>
                  <a:lnTo>
                    <a:pt x="1888" y="208"/>
                  </a:lnTo>
                  <a:lnTo>
                    <a:pt x="1894" y="203"/>
                  </a:lnTo>
                  <a:lnTo>
                    <a:pt x="1898" y="197"/>
                  </a:lnTo>
                  <a:lnTo>
                    <a:pt x="1903" y="189"/>
                  </a:lnTo>
                  <a:lnTo>
                    <a:pt x="1906" y="180"/>
                  </a:lnTo>
                  <a:lnTo>
                    <a:pt x="1909" y="171"/>
                  </a:lnTo>
                  <a:lnTo>
                    <a:pt x="1910" y="167"/>
                  </a:lnTo>
                  <a:lnTo>
                    <a:pt x="1911" y="162"/>
                  </a:lnTo>
                  <a:lnTo>
                    <a:pt x="1913" y="153"/>
                  </a:lnTo>
                  <a:lnTo>
                    <a:pt x="1914" y="144"/>
                  </a:lnTo>
                  <a:lnTo>
                    <a:pt x="1915" y="136"/>
                  </a:lnTo>
                  <a:lnTo>
                    <a:pt x="1915" y="129"/>
                  </a:lnTo>
                  <a:lnTo>
                    <a:pt x="1915" y="120"/>
                  </a:lnTo>
                  <a:lnTo>
                    <a:pt x="1915" y="116"/>
                  </a:lnTo>
                  <a:lnTo>
                    <a:pt x="1915" y="112"/>
                  </a:lnTo>
                  <a:lnTo>
                    <a:pt x="1913" y="106"/>
                  </a:lnTo>
                  <a:lnTo>
                    <a:pt x="1912" y="101"/>
                  </a:lnTo>
                  <a:lnTo>
                    <a:pt x="1910" y="97"/>
                  </a:lnTo>
                  <a:lnTo>
                    <a:pt x="1908" y="95"/>
                  </a:lnTo>
                  <a:lnTo>
                    <a:pt x="1905" y="94"/>
                  </a:lnTo>
                  <a:lnTo>
                    <a:pt x="1902" y="94"/>
                  </a:lnTo>
                  <a:lnTo>
                    <a:pt x="1896" y="94"/>
                  </a:lnTo>
                  <a:lnTo>
                    <a:pt x="1892" y="96"/>
                  </a:lnTo>
                  <a:lnTo>
                    <a:pt x="1888" y="97"/>
                  </a:lnTo>
                  <a:lnTo>
                    <a:pt x="1885" y="98"/>
                  </a:lnTo>
                  <a:lnTo>
                    <a:pt x="1883" y="98"/>
                  </a:lnTo>
                  <a:lnTo>
                    <a:pt x="1883" y="97"/>
                  </a:lnTo>
                  <a:lnTo>
                    <a:pt x="1882" y="95"/>
                  </a:lnTo>
                  <a:lnTo>
                    <a:pt x="1882" y="93"/>
                  </a:lnTo>
                  <a:lnTo>
                    <a:pt x="1882" y="89"/>
                  </a:lnTo>
                  <a:lnTo>
                    <a:pt x="1883" y="84"/>
                  </a:lnTo>
                  <a:lnTo>
                    <a:pt x="1885" y="80"/>
                  </a:lnTo>
                  <a:lnTo>
                    <a:pt x="1886" y="78"/>
                  </a:lnTo>
                  <a:lnTo>
                    <a:pt x="1887" y="76"/>
                  </a:lnTo>
                  <a:lnTo>
                    <a:pt x="1890" y="74"/>
                  </a:lnTo>
                  <a:lnTo>
                    <a:pt x="1894" y="73"/>
                  </a:lnTo>
                  <a:lnTo>
                    <a:pt x="1900" y="71"/>
                  </a:lnTo>
                  <a:lnTo>
                    <a:pt x="1908" y="71"/>
                  </a:lnTo>
                  <a:lnTo>
                    <a:pt x="1912" y="71"/>
                  </a:lnTo>
                  <a:lnTo>
                    <a:pt x="1916" y="71"/>
                  </a:lnTo>
                  <a:lnTo>
                    <a:pt x="1920" y="72"/>
                  </a:lnTo>
                  <a:lnTo>
                    <a:pt x="1923" y="74"/>
                  </a:lnTo>
                  <a:lnTo>
                    <a:pt x="1926" y="75"/>
                  </a:lnTo>
                  <a:lnTo>
                    <a:pt x="1929" y="78"/>
                  </a:lnTo>
                  <a:lnTo>
                    <a:pt x="1932" y="80"/>
                  </a:lnTo>
                  <a:lnTo>
                    <a:pt x="1934" y="83"/>
                  </a:lnTo>
                  <a:lnTo>
                    <a:pt x="1936" y="87"/>
                  </a:lnTo>
                  <a:lnTo>
                    <a:pt x="1938" y="91"/>
                  </a:lnTo>
                  <a:lnTo>
                    <a:pt x="1939" y="96"/>
                  </a:lnTo>
                  <a:lnTo>
                    <a:pt x="1941" y="101"/>
                  </a:lnTo>
                  <a:lnTo>
                    <a:pt x="1942" y="112"/>
                  </a:lnTo>
                  <a:lnTo>
                    <a:pt x="1943" y="119"/>
                  </a:lnTo>
                  <a:lnTo>
                    <a:pt x="1943" y="126"/>
                  </a:lnTo>
                  <a:lnTo>
                    <a:pt x="1943" y="133"/>
                  </a:lnTo>
                  <a:lnTo>
                    <a:pt x="1942" y="140"/>
                  </a:lnTo>
                  <a:lnTo>
                    <a:pt x="1978" y="140"/>
                  </a:lnTo>
                  <a:lnTo>
                    <a:pt x="1990" y="77"/>
                  </a:lnTo>
                  <a:lnTo>
                    <a:pt x="1992" y="75"/>
                  </a:lnTo>
                  <a:lnTo>
                    <a:pt x="1994" y="74"/>
                  </a:lnTo>
                  <a:lnTo>
                    <a:pt x="1999" y="73"/>
                  </a:lnTo>
                  <a:lnTo>
                    <a:pt x="2005" y="73"/>
                  </a:lnTo>
                  <a:lnTo>
                    <a:pt x="2011" y="73"/>
                  </a:lnTo>
                  <a:lnTo>
                    <a:pt x="2015" y="74"/>
                  </a:lnTo>
                  <a:lnTo>
                    <a:pt x="2017" y="74"/>
                  </a:lnTo>
                  <a:lnTo>
                    <a:pt x="2018" y="75"/>
                  </a:lnTo>
                  <a:lnTo>
                    <a:pt x="2018" y="76"/>
                  </a:lnTo>
                  <a:lnTo>
                    <a:pt x="2018" y="77"/>
                  </a:lnTo>
                  <a:lnTo>
                    <a:pt x="2005" y="140"/>
                  </a:lnTo>
                  <a:lnTo>
                    <a:pt x="2040" y="140"/>
                  </a:lnTo>
                  <a:close/>
                  <a:moveTo>
                    <a:pt x="2262" y="229"/>
                  </a:moveTo>
                  <a:lnTo>
                    <a:pt x="2262" y="230"/>
                  </a:lnTo>
                  <a:lnTo>
                    <a:pt x="2261" y="231"/>
                  </a:lnTo>
                  <a:lnTo>
                    <a:pt x="2260" y="232"/>
                  </a:lnTo>
                  <a:lnTo>
                    <a:pt x="2259" y="233"/>
                  </a:lnTo>
                  <a:lnTo>
                    <a:pt x="2255" y="234"/>
                  </a:lnTo>
                  <a:lnTo>
                    <a:pt x="2249" y="234"/>
                  </a:lnTo>
                  <a:lnTo>
                    <a:pt x="2243" y="234"/>
                  </a:lnTo>
                  <a:lnTo>
                    <a:pt x="2240" y="233"/>
                  </a:lnTo>
                  <a:lnTo>
                    <a:pt x="2239" y="232"/>
                  </a:lnTo>
                  <a:lnTo>
                    <a:pt x="2238" y="231"/>
                  </a:lnTo>
                  <a:lnTo>
                    <a:pt x="2238" y="229"/>
                  </a:lnTo>
                  <a:lnTo>
                    <a:pt x="2244" y="201"/>
                  </a:lnTo>
                  <a:lnTo>
                    <a:pt x="2240" y="206"/>
                  </a:lnTo>
                  <a:lnTo>
                    <a:pt x="2235" y="213"/>
                  </a:lnTo>
                  <a:lnTo>
                    <a:pt x="2229" y="219"/>
                  </a:lnTo>
                  <a:lnTo>
                    <a:pt x="2222" y="224"/>
                  </a:lnTo>
                  <a:lnTo>
                    <a:pt x="2218" y="227"/>
                  </a:lnTo>
                  <a:lnTo>
                    <a:pt x="2213" y="229"/>
                  </a:lnTo>
                  <a:lnTo>
                    <a:pt x="2209" y="231"/>
                  </a:lnTo>
                  <a:lnTo>
                    <a:pt x="2205" y="233"/>
                  </a:lnTo>
                  <a:lnTo>
                    <a:pt x="2200" y="234"/>
                  </a:lnTo>
                  <a:lnTo>
                    <a:pt x="2195" y="235"/>
                  </a:lnTo>
                  <a:lnTo>
                    <a:pt x="2186" y="236"/>
                  </a:lnTo>
                  <a:lnTo>
                    <a:pt x="2180" y="236"/>
                  </a:lnTo>
                  <a:lnTo>
                    <a:pt x="2175" y="236"/>
                  </a:lnTo>
                  <a:lnTo>
                    <a:pt x="2171" y="235"/>
                  </a:lnTo>
                  <a:lnTo>
                    <a:pt x="2166" y="233"/>
                  </a:lnTo>
                  <a:lnTo>
                    <a:pt x="2162" y="231"/>
                  </a:lnTo>
                  <a:lnTo>
                    <a:pt x="2158" y="230"/>
                  </a:lnTo>
                  <a:lnTo>
                    <a:pt x="2156" y="227"/>
                  </a:lnTo>
                  <a:lnTo>
                    <a:pt x="2153" y="225"/>
                  </a:lnTo>
                  <a:lnTo>
                    <a:pt x="2151" y="222"/>
                  </a:lnTo>
                  <a:lnTo>
                    <a:pt x="2149" y="219"/>
                  </a:lnTo>
                  <a:lnTo>
                    <a:pt x="2147" y="215"/>
                  </a:lnTo>
                  <a:lnTo>
                    <a:pt x="2146" y="212"/>
                  </a:lnTo>
                  <a:lnTo>
                    <a:pt x="2145" y="208"/>
                  </a:lnTo>
                  <a:lnTo>
                    <a:pt x="2144" y="204"/>
                  </a:lnTo>
                  <a:lnTo>
                    <a:pt x="2144" y="195"/>
                  </a:lnTo>
                  <a:lnTo>
                    <a:pt x="2145" y="184"/>
                  </a:lnTo>
                  <a:lnTo>
                    <a:pt x="2146" y="178"/>
                  </a:lnTo>
                  <a:lnTo>
                    <a:pt x="2147" y="172"/>
                  </a:lnTo>
                  <a:lnTo>
                    <a:pt x="2165" y="78"/>
                  </a:lnTo>
                  <a:lnTo>
                    <a:pt x="2166" y="76"/>
                  </a:lnTo>
                  <a:lnTo>
                    <a:pt x="2168" y="75"/>
                  </a:lnTo>
                  <a:lnTo>
                    <a:pt x="2170" y="74"/>
                  </a:lnTo>
                  <a:lnTo>
                    <a:pt x="2175" y="73"/>
                  </a:lnTo>
                  <a:lnTo>
                    <a:pt x="2181" y="73"/>
                  </a:lnTo>
                  <a:lnTo>
                    <a:pt x="2188" y="73"/>
                  </a:lnTo>
                  <a:lnTo>
                    <a:pt x="2192" y="74"/>
                  </a:lnTo>
                  <a:lnTo>
                    <a:pt x="2193" y="75"/>
                  </a:lnTo>
                  <a:lnTo>
                    <a:pt x="2194" y="76"/>
                  </a:lnTo>
                  <a:lnTo>
                    <a:pt x="2194" y="78"/>
                  </a:lnTo>
                  <a:lnTo>
                    <a:pt x="2176" y="171"/>
                  </a:lnTo>
                  <a:lnTo>
                    <a:pt x="2174" y="180"/>
                  </a:lnTo>
                  <a:lnTo>
                    <a:pt x="2174" y="190"/>
                  </a:lnTo>
                  <a:lnTo>
                    <a:pt x="2174" y="195"/>
                  </a:lnTo>
                  <a:lnTo>
                    <a:pt x="2175" y="199"/>
                  </a:lnTo>
                  <a:lnTo>
                    <a:pt x="2176" y="203"/>
                  </a:lnTo>
                  <a:lnTo>
                    <a:pt x="2178" y="206"/>
                  </a:lnTo>
                  <a:lnTo>
                    <a:pt x="2180" y="209"/>
                  </a:lnTo>
                  <a:lnTo>
                    <a:pt x="2184" y="211"/>
                  </a:lnTo>
                  <a:lnTo>
                    <a:pt x="2188" y="212"/>
                  </a:lnTo>
                  <a:lnTo>
                    <a:pt x="2192" y="213"/>
                  </a:lnTo>
                  <a:lnTo>
                    <a:pt x="2197" y="212"/>
                  </a:lnTo>
                  <a:lnTo>
                    <a:pt x="2201" y="211"/>
                  </a:lnTo>
                  <a:lnTo>
                    <a:pt x="2206" y="210"/>
                  </a:lnTo>
                  <a:lnTo>
                    <a:pt x="2211" y="208"/>
                  </a:lnTo>
                  <a:lnTo>
                    <a:pt x="2220" y="201"/>
                  </a:lnTo>
                  <a:lnTo>
                    <a:pt x="2224" y="198"/>
                  </a:lnTo>
                  <a:lnTo>
                    <a:pt x="2228" y="193"/>
                  </a:lnTo>
                  <a:lnTo>
                    <a:pt x="2232" y="189"/>
                  </a:lnTo>
                  <a:lnTo>
                    <a:pt x="2236" y="183"/>
                  </a:lnTo>
                  <a:lnTo>
                    <a:pt x="2239" y="178"/>
                  </a:lnTo>
                  <a:lnTo>
                    <a:pt x="2242" y="172"/>
                  </a:lnTo>
                  <a:lnTo>
                    <a:pt x="2245" y="165"/>
                  </a:lnTo>
                  <a:lnTo>
                    <a:pt x="2248" y="159"/>
                  </a:lnTo>
                  <a:lnTo>
                    <a:pt x="2250" y="152"/>
                  </a:lnTo>
                  <a:lnTo>
                    <a:pt x="2252" y="145"/>
                  </a:lnTo>
                  <a:lnTo>
                    <a:pt x="2265" y="78"/>
                  </a:lnTo>
                  <a:lnTo>
                    <a:pt x="2266" y="76"/>
                  </a:lnTo>
                  <a:lnTo>
                    <a:pt x="2267" y="75"/>
                  </a:lnTo>
                  <a:lnTo>
                    <a:pt x="2269" y="74"/>
                  </a:lnTo>
                  <a:lnTo>
                    <a:pt x="2273" y="73"/>
                  </a:lnTo>
                  <a:lnTo>
                    <a:pt x="2280" y="73"/>
                  </a:lnTo>
                  <a:lnTo>
                    <a:pt x="2287" y="73"/>
                  </a:lnTo>
                  <a:lnTo>
                    <a:pt x="2291" y="74"/>
                  </a:lnTo>
                  <a:lnTo>
                    <a:pt x="2292" y="75"/>
                  </a:lnTo>
                  <a:lnTo>
                    <a:pt x="2292" y="76"/>
                  </a:lnTo>
                  <a:lnTo>
                    <a:pt x="2293" y="78"/>
                  </a:lnTo>
                  <a:lnTo>
                    <a:pt x="2262" y="229"/>
                  </a:lnTo>
                  <a:close/>
                  <a:moveTo>
                    <a:pt x="2435" y="107"/>
                  </a:moveTo>
                  <a:lnTo>
                    <a:pt x="2434" y="114"/>
                  </a:lnTo>
                  <a:lnTo>
                    <a:pt x="2432" y="120"/>
                  </a:lnTo>
                  <a:lnTo>
                    <a:pt x="2429" y="127"/>
                  </a:lnTo>
                  <a:lnTo>
                    <a:pt x="2427" y="130"/>
                  </a:lnTo>
                  <a:lnTo>
                    <a:pt x="2425" y="132"/>
                  </a:lnTo>
                  <a:lnTo>
                    <a:pt x="2422" y="135"/>
                  </a:lnTo>
                  <a:lnTo>
                    <a:pt x="2419" y="138"/>
                  </a:lnTo>
                  <a:lnTo>
                    <a:pt x="2413" y="142"/>
                  </a:lnTo>
                  <a:lnTo>
                    <a:pt x="2409" y="144"/>
                  </a:lnTo>
                  <a:lnTo>
                    <a:pt x="2406" y="146"/>
                  </a:lnTo>
                  <a:lnTo>
                    <a:pt x="2398" y="149"/>
                  </a:lnTo>
                  <a:lnTo>
                    <a:pt x="2403" y="150"/>
                  </a:lnTo>
                  <a:lnTo>
                    <a:pt x="2408" y="152"/>
                  </a:lnTo>
                  <a:lnTo>
                    <a:pt x="2413" y="155"/>
                  </a:lnTo>
                  <a:lnTo>
                    <a:pt x="2417" y="158"/>
                  </a:lnTo>
                  <a:lnTo>
                    <a:pt x="2421" y="163"/>
                  </a:lnTo>
                  <a:lnTo>
                    <a:pt x="2423" y="167"/>
                  </a:lnTo>
                  <a:lnTo>
                    <a:pt x="2425" y="170"/>
                  </a:lnTo>
                  <a:lnTo>
                    <a:pt x="2425" y="173"/>
                  </a:lnTo>
                  <a:lnTo>
                    <a:pt x="2426" y="176"/>
                  </a:lnTo>
                  <a:lnTo>
                    <a:pt x="2426" y="179"/>
                  </a:lnTo>
                  <a:lnTo>
                    <a:pt x="2426" y="185"/>
                  </a:lnTo>
                  <a:lnTo>
                    <a:pt x="2425" y="191"/>
                  </a:lnTo>
                  <a:lnTo>
                    <a:pt x="2423" y="196"/>
                  </a:lnTo>
                  <a:lnTo>
                    <a:pt x="2421" y="201"/>
                  </a:lnTo>
                  <a:lnTo>
                    <a:pt x="2418" y="206"/>
                  </a:lnTo>
                  <a:lnTo>
                    <a:pt x="2415" y="211"/>
                  </a:lnTo>
                  <a:lnTo>
                    <a:pt x="2411" y="216"/>
                  </a:lnTo>
                  <a:lnTo>
                    <a:pt x="2406" y="220"/>
                  </a:lnTo>
                  <a:lnTo>
                    <a:pt x="2401" y="223"/>
                  </a:lnTo>
                  <a:lnTo>
                    <a:pt x="2396" y="226"/>
                  </a:lnTo>
                  <a:lnTo>
                    <a:pt x="2389" y="229"/>
                  </a:lnTo>
                  <a:lnTo>
                    <a:pt x="2383" y="232"/>
                  </a:lnTo>
                  <a:lnTo>
                    <a:pt x="2375" y="234"/>
                  </a:lnTo>
                  <a:lnTo>
                    <a:pt x="2368" y="235"/>
                  </a:lnTo>
                  <a:lnTo>
                    <a:pt x="2359" y="236"/>
                  </a:lnTo>
                  <a:lnTo>
                    <a:pt x="2350" y="236"/>
                  </a:lnTo>
                  <a:lnTo>
                    <a:pt x="2343" y="236"/>
                  </a:lnTo>
                  <a:lnTo>
                    <a:pt x="2335" y="235"/>
                  </a:lnTo>
                  <a:lnTo>
                    <a:pt x="2328" y="234"/>
                  </a:lnTo>
                  <a:lnTo>
                    <a:pt x="2322" y="232"/>
                  </a:lnTo>
                  <a:lnTo>
                    <a:pt x="2316" y="230"/>
                  </a:lnTo>
                  <a:lnTo>
                    <a:pt x="2311" y="227"/>
                  </a:lnTo>
                  <a:lnTo>
                    <a:pt x="2307" y="225"/>
                  </a:lnTo>
                  <a:lnTo>
                    <a:pt x="2304" y="223"/>
                  </a:lnTo>
                  <a:lnTo>
                    <a:pt x="2303" y="222"/>
                  </a:lnTo>
                  <a:lnTo>
                    <a:pt x="2303" y="220"/>
                  </a:lnTo>
                  <a:lnTo>
                    <a:pt x="2302" y="217"/>
                  </a:lnTo>
                  <a:lnTo>
                    <a:pt x="2303" y="213"/>
                  </a:lnTo>
                  <a:lnTo>
                    <a:pt x="2304" y="207"/>
                  </a:lnTo>
                  <a:lnTo>
                    <a:pt x="2306" y="203"/>
                  </a:lnTo>
                  <a:lnTo>
                    <a:pt x="2307" y="201"/>
                  </a:lnTo>
                  <a:lnTo>
                    <a:pt x="2309" y="201"/>
                  </a:lnTo>
                  <a:lnTo>
                    <a:pt x="2311" y="201"/>
                  </a:lnTo>
                  <a:lnTo>
                    <a:pt x="2314" y="203"/>
                  </a:lnTo>
                  <a:lnTo>
                    <a:pt x="2322" y="208"/>
                  </a:lnTo>
                  <a:lnTo>
                    <a:pt x="2327" y="210"/>
                  </a:lnTo>
                  <a:lnTo>
                    <a:pt x="2334" y="212"/>
                  </a:lnTo>
                  <a:lnTo>
                    <a:pt x="2337" y="213"/>
                  </a:lnTo>
                  <a:lnTo>
                    <a:pt x="2341" y="214"/>
                  </a:lnTo>
                  <a:lnTo>
                    <a:pt x="2351" y="214"/>
                  </a:lnTo>
                  <a:lnTo>
                    <a:pt x="2361" y="214"/>
                  </a:lnTo>
                  <a:lnTo>
                    <a:pt x="2370" y="212"/>
                  </a:lnTo>
                  <a:lnTo>
                    <a:pt x="2374" y="211"/>
                  </a:lnTo>
                  <a:lnTo>
                    <a:pt x="2378" y="209"/>
                  </a:lnTo>
                  <a:lnTo>
                    <a:pt x="2385" y="205"/>
                  </a:lnTo>
                  <a:lnTo>
                    <a:pt x="2387" y="203"/>
                  </a:lnTo>
                  <a:lnTo>
                    <a:pt x="2390" y="200"/>
                  </a:lnTo>
                  <a:lnTo>
                    <a:pt x="2392" y="198"/>
                  </a:lnTo>
                  <a:lnTo>
                    <a:pt x="2394" y="195"/>
                  </a:lnTo>
                  <a:lnTo>
                    <a:pt x="2396" y="188"/>
                  </a:lnTo>
                  <a:lnTo>
                    <a:pt x="2397" y="185"/>
                  </a:lnTo>
                  <a:lnTo>
                    <a:pt x="2397" y="181"/>
                  </a:lnTo>
                  <a:lnTo>
                    <a:pt x="2396" y="178"/>
                  </a:lnTo>
                  <a:lnTo>
                    <a:pt x="2395" y="174"/>
                  </a:lnTo>
                  <a:lnTo>
                    <a:pt x="2394" y="172"/>
                  </a:lnTo>
                  <a:lnTo>
                    <a:pt x="2392" y="170"/>
                  </a:lnTo>
                  <a:lnTo>
                    <a:pt x="2388" y="167"/>
                  </a:lnTo>
                  <a:lnTo>
                    <a:pt x="2383" y="165"/>
                  </a:lnTo>
                  <a:lnTo>
                    <a:pt x="2376" y="163"/>
                  </a:lnTo>
                  <a:lnTo>
                    <a:pt x="2368" y="162"/>
                  </a:lnTo>
                  <a:lnTo>
                    <a:pt x="2358" y="161"/>
                  </a:lnTo>
                  <a:lnTo>
                    <a:pt x="2340" y="161"/>
                  </a:lnTo>
                  <a:lnTo>
                    <a:pt x="2338" y="161"/>
                  </a:lnTo>
                  <a:lnTo>
                    <a:pt x="2337" y="160"/>
                  </a:lnTo>
                  <a:lnTo>
                    <a:pt x="2336" y="159"/>
                  </a:lnTo>
                  <a:lnTo>
                    <a:pt x="2336" y="157"/>
                  </a:lnTo>
                  <a:lnTo>
                    <a:pt x="2336" y="153"/>
                  </a:lnTo>
                  <a:lnTo>
                    <a:pt x="2337" y="148"/>
                  </a:lnTo>
                  <a:lnTo>
                    <a:pt x="2338" y="145"/>
                  </a:lnTo>
                  <a:lnTo>
                    <a:pt x="2340" y="142"/>
                  </a:lnTo>
                  <a:lnTo>
                    <a:pt x="2342" y="141"/>
                  </a:lnTo>
                  <a:lnTo>
                    <a:pt x="2344" y="140"/>
                  </a:lnTo>
                  <a:lnTo>
                    <a:pt x="2359" y="140"/>
                  </a:lnTo>
                  <a:lnTo>
                    <a:pt x="2369" y="140"/>
                  </a:lnTo>
                  <a:lnTo>
                    <a:pt x="2374" y="139"/>
                  </a:lnTo>
                  <a:lnTo>
                    <a:pt x="2379" y="138"/>
                  </a:lnTo>
                  <a:lnTo>
                    <a:pt x="2387" y="136"/>
                  </a:lnTo>
                  <a:lnTo>
                    <a:pt x="2394" y="132"/>
                  </a:lnTo>
                  <a:lnTo>
                    <a:pt x="2399" y="128"/>
                  </a:lnTo>
                  <a:lnTo>
                    <a:pt x="2401" y="126"/>
                  </a:lnTo>
                  <a:lnTo>
                    <a:pt x="2403" y="123"/>
                  </a:lnTo>
                  <a:lnTo>
                    <a:pt x="2405" y="120"/>
                  </a:lnTo>
                  <a:lnTo>
                    <a:pt x="2406" y="117"/>
                  </a:lnTo>
                  <a:lnTo>
                    <a:pt x="2406" y="114"/>
                  </a:lnTo>
                  <a:lnTo>
                    <a:pt x="2406" y="111"/>
                  </a:lnTo>
                  <a:lnTo>
                    <a:pt x="2406" y="106"/>
                  </a:lnTo>
                  <a:lnTo>
                    <a:pt x="2405" y="104"/>
                  </a:lnTo>
                  <a:lnTo>
                    <a:pt x="2405" y="103"/>
                  </a:lnTo>
                  <a:lnTo>
                    <a:pt x="2404" y="101"/>
                  </a:lnTo>
                  <a:lnTo>
                    <a:pt x="2402" y="99"/>
                  </a:lnTo>
                  <a:lnTo>
                    <a:pt x="2399" y="97"/>
                  </a:lnTo>
                  <a:lnTo>
                    <a:pt x="2395" y="95"/>
                  </a:lnTo>
                  <a:lnTo>
                    <a:pt x="2390" y="93"/>
                  </a:lnTo>
                  <a:lnTo>
                    <a:pt x="2385" y="93"/>
                  </a:lnTo>
                  <a:lnTo>
                    <a:pt x="2379" y="92"/>
                  </a:lnTo>
                  <a:lnTo>
                    <a:pt x="2370" y="93"/>
                  </a:lnTo>
                  <a:lnTo>
                    <a:pt x="2361" y="95"/>
                  </a:lnTo>
                  <a:lnTo>
                    <a:pt x="2354" y="97"/>
                  </a:lnTo>
                  <a:lnTo>
                    <a:pt x="2347" y="100"/>
                  </a:lnTo>
                  <a:lnTo>
                    <a:pt x="2337" y="105"/>
                  </a:lnTo>
                  <a:lnTo>
                    <a:pt x="2333" y="106"/>
                  </a:lnTo>
                  <a:lnTo>
                    <a:pt x="2331" y="107"/>
                  </a:lnTo>
                  <a:lnTo>
                    <a:pt x="2330" y="107"/>
                  </a:lnTo>
                  <a:lnTo>
                    <a:pt x="2329" y="106"/>
                  </a:lnTo>
                  <a:lnTo>
                    <a:pt x="2328" y="104"/>
                  </a:lnTo>
                  <a:lnTo>
                    <a:pt x="2328" y="102"/>
                  </a:lnTo>
                  <a:lnTo>
                    <a:pt x="2328" y="98"/>
                  </a:lnTo>
                  <a:lnTo>
                    <a:pt x="2330" y="93"/>
                  </a:lnTo>
                  <a:lnTo>
                    <a:pt x="2332" y="88"/>
                  </a:lnTo>
                  <a:lnTo>
                    <a:pt x="2334" y="85"/>
                  </a:lnTo>
                  <a:lnTo>
                    <a:pt x="2337" y="83"/>
                  </a:lnTo>
                  <a:lnTo>
                    <a:pt x="2341" y="80"/>
                  </a:lnTo>
                  <a:lnTo>
                    <a:pt x="2346" y="78"/>
                  </a:lnTo>
                  <a:lnTo>
                    <a:pt x="2353" y="76"/>
                  </a:lnTo>
                  <a:lnTo>
                    <a:pt x="2360" y="74"/>
                  </a:lnTo>
                  <a:lnTo>
                    <a:pt x="2368" y="72"/>
                  </a:lnTo>
                  <a:lnTo>
                    <a:pt x="2376" y="71"/>
                  </a:lnTo>
                  <a:lnTo>
                    <a:pt x="2385" y="70"/>
                  </a:lnTo>
                  <a:lnTo>
                    <a:pt x="2396" y="71"/>
                  </a:lnTo>
                  <a:lnTo>
                    <a:pt x="2406" y="73"/>
                  </a:lnTo>
                  <a:lnTo>
                    <a:pt x="2411" y="74"/>
                  </a:lnTo>
                  <a:lnTo>
                    <a:pt x="2415" y="76"/>
                  </a:lnTo>
                  <a:lnTo>
                    <a:pt x="2419" y="78"/>
                  </a:lnTo>
                  <a:lnTo>
                    <a:pt x="2422" y="80"/>
                  </a:lnTo>
                  <a:lnTo>
                    <a:pt x="2425" y="83"/>
                  </a:lnTo>
                  <a:lnTo>
                    <a:pt x="2428" y="85"/>
                  </a:lnTo>
                  <a:lnTo>
                    <a:pt x="2430" y="88"/>
                  </a:lnTo>
                  <a:lnTo>
                    <a:pt x="2432" y="92"/>
                  </a:lnTo>
                  <a:lnTo>
                    <a:pt x="2433" y="95"/>
                  </a:lnTo>
                  <a:lnTo>
                    <a:pt x="2434" y="99"/>
                  </a:lnTo>
                  <a:lnTo>
                    <a:pt x="2435" y="103"/>
                  </a:lnTo>
                  <a:lnTo>
                    <a:pt x="2435" y="107"/>
                  </a:lnTo>
                  <a:close/>
                  <a:moveTo>
                    <a:pt x="2587" y="229"/>
                  </a:moveTo>
                  <a:lnTo>
                    <a:pt x="2586" y="230"/>
                  </a:lnTo>
                  <a:lnTo>
                    <a:pt x="2585" y="231"/>
                  </a:lnTo>
                  <a:lnTo>
                    <a:pt x="2584" y="232"/>
                  </a:lnTo>
                  <a:lnTo>
                    <a:pt x="2583" y="233"/>
                  </a:lnTo>
                  <a:lnTo>
                    <a:pt x="2578" y="234"/>
                  </a:lnTo>
                  <a:lnTo>
                    <a:pt x="2571" y="234"/>
                  </a:lnTo>
                  <a:lnTo>
                    <a:pt x="2565" y="234"/>
                  </a:lnTo>
                  <a:lnTo>
                    <a:pt x="2561" y="233"/>
                  </a:lnTo>
                  <a:lnTo>
                    <a:pt x="2559" y="231"/>
                  </a:lnTo>
                  <a:lnTo>
                    <a:pt x="2559" y="229"/>
                  </a:lnTo>
                  <a:lnTo>
                    <a:pt x="2572" y="163"/>
                  </a:lnTo>
                  <a:lnTo>
                    <a:pt x="2498" y="163"/>
                  </a:lnTo>
                  <a:lnTo>
                    <a:pt x="2484" y="229"/>
                  </a:lnTo>
                  <a:lnTo>
                    <a:pt x="2483" y="231"/>
                  </a:lnTo>
                  <a:lnTo>
                    <a:pt x="2482" y="232"/>
                  </a:lnTo>
                  <a:lnTo>
                    <a:pt x="2481" y="233"/>
                  </a:lnTo>
                  <a:lnTo>
                    <a:pt x="2476" y="234"/>
                  </a:lnTo>
                  <a:lnTo>
                    <a:pt x="2470" y="234"/>
                  </a:lnTo>
                  <a:lnTo>
                    <a:pt x="2463" y="234"/>
                  </a:lnTo>
                  <a:lnTo>
                    <a:pt x="2459" y="233"/>
                  </a:lnTo>
                  <a:lnTo>
                    <a:pt x="2457" y="231"/>
                  </a:lnTo>
                  <a:lnTo>
                    <a:pt x="2457" y="229"/>
                  </a:lnTo>
                  <a:lnTo>
                    <a:pt x="2487" y="78"/>
                  </a:lnTo>
                  <a:lnTo>
                    <a:pt x="2488" y="76"/>
                  </a:lnTo>
                  <a:lnTo>
                    <a:pt x="2490" y="74"/>
                  </a:lnTo>
                  <a:lnTo>
                    <a:pt x="2495" y="73"/>
                  </a:lnTo>
                  <a:lnTo>
                    <a:pt x="2502" y="73"/>
                  </a:lnTo>
                  <a:lnTo>
                    <a:pt x="2508" y="73"/>
                  </a:lnTo>
                  <a:lnTo>
                    <a:pt x="2512" y="74"/>
                  </a:lnTo>
                  <a:lnTo>
                    <a:pt x="2513" y="75"/>
                  </a:lnTo>
                  <a:lnTo>
                    <a:pt x="2514" y="76"/>
                  </a:lnTo>
                  <a:lnTo>
                    <a:pt x="2514" y="78"/>
                  </a:lnTo>
                  <a:lnTo>
                    <a:pt x="2502" y="139"/>
                  </a:lnTo>
                  <a:lnTo>
                    <a:pt x="2577" y="139"/>
                  </a:lnTo>
                  <a:lnTo>
                    <a:pt x="2589" y="78"/>
                  </a:lnTo>
                  <a:lnTo>
                    <a:pt x="2589" y="77"/>
                  </a:lnTo>
                  <a:lnTo>
                    <a:pt x="2590" y="76"/>
                  </a:lnTo>
                  <a:lnTo>
                    <a:pt x="2592" y="74"/>
                  </a:lnTo>
                  <a:lnTo>
                    <a:pt x="2597" y="73"/>
                  </a:lnTo>
                  <a:lnTo>
                    <a:pt x="2604" y="73"/>
                  </a:lnTo>
                  <a:lnTo>
                    <a:pt x="2610" y="73"/>
                  </a:lnTo>
                  <a:lnTo>
                    <a:pt x="2614" y="74"/>
                  </a:lnTo>
                  <a:lnTo>
                    <a:pt x="2616" y="75"/>
                  </a:lnTo>
                  <a:lnTo>
                    <a:pt x="2616" y="76"/>
                  </a:lnTo>
                  <a:lnTo>
                    <a:pt x="2617" y="78"/>
                  </a:lnTo>
                  <a:lnTo>
                    <a:pt x="2587" y="229"/>
                  </a:lnTo>
                  <a:close/>
                </a:path>
              </a:pathLst>
            </a:custGeom>
            <a:solidFill>
              <a:srgbClr val="1C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2252663" y="2389188"/>
              <a:ext cx="3533775" cy="1597025"/>
            </a:xfrm>
            <a:custGeom>
              <a:avLst/>
              <a:gdLst>
                <a:gd name="T0" fmla="*/ 931 w 2226"/>
                <a:gd name="T1" fmla="*/ 988 h 1006"/>
                <a:gd name="T2" fmla="*/ 760 w 2226"/>
                <a:gd name="T3" fmla="*/ 487 h 1006"/>
                <a:gd name="T4" fmla="*/ 1029 w 2226"/>
                <a:gd name="T5" fmla="*/ 12 h 1006"/>
                <a:gd name="T6" fmla="*/ 1197 w 2226"/>
                <a:gd name="T7" fmla="*/ 25 h 1006"/>
                <a:gd name="T8" fmla="*/ 1290 w 2226"/>
                <a:gd name="T9" fmla="*/ 72 h 1006"/>
                <a:gd name="T10" fmla="*/ 1341 w 2226"/>
                <a:gd name="T11" fmla="*/ 141 h 1006"/>
                <a:gd name="T12" fmla="*/ 1360 w 2226"/>
                <a:gd name="T13" fmla="*/ 208 h 1006"/>
                <a:gd name="T14" fmla="*/ 1357 w 2226"/>
                <a:gd name="T15" fmla="*/ 330 h 1006"/>
                <a:gd name="T16" fmla="*/ 1316 w 2226"/>
                <a:gd name="T17" fmla="*/ 416 h 1006"/>
                <a:gd name="T18" fmla="*/ 1235 w 2226"/>
                <a:gd name="T19" fmla="*/ 488 h 1006"/>
                <a:gd name="T20" fmla="*/ 1395 w 2226"/>
                <a:gd name="T21" fmla="*/ 768 h 1006"/>
                <a:gd name="T22" fmla="*/ 1474 w 2226"/>
                <a:gd name="T23" fmla="*/ 989 h 1006"/>
                <a:gd name="T24" fmla="*/ 957 w 2226"/>
                <a:gd name="T25" fmla="*/ 140 h 1006"/>
                <a:gd name="T26" fmla="*/ 1013 w 2226"/>
                <a:gd name="T27" fmla="*/ 479 h 1006"/>
                <a:gd name="T28" fmla="*/ 1133 w 2226"/>
                <a:gd name="T29" fmla="*/ 444 h 1006"/>
                <a:gd name="T30" fmla="*/ 1205 w 2226"/>
                <a:gd name="T31" fmla="*/ 384 h 1006"/>
                <a:gd name="T32" fmla="*/ 1237 w 2226"/>
                <a:gd name="T33" fmla="*/ 306 h 1006"/>
                <a:gd name="T34" fmla="*/ 1234 w 2226"/>
                <a:gd name="T35" fmla="*/ 216 h 1006"/>
                <a:gd name="T36" fmla="*/ 1202 w 2226"/>
                <a:gd name="T37" fmla="*/ 150 h 1006"/>
                <a:gd name="T38" fmla="*/ 1136 w 2226"/>
                <a:gd name="T39" fmla="*/ 104 h 1006"/>
                <a:gd name="T40" fmla="*/ 1043 w 2226"/>
                <a:gd name="T41" fmla="*/ 86 h 1006"/>
                <a:gd name="T42" fmla="*/ 2078 w 2226"/>
                <a:gd name="T43" fmla="*/ 438 h 1006"/>
                <a:gd name="T44" fmla="*/ 2001 w 2226"/>
                <a:gd name="T45" fmla="*/ 903 h 1006"/>
                <a:gd name="T46" fmla="*/ 1677 w 2226"/>
                <a:gd name="T47" fmla="*/ 624 h 1006"/>
                <a:gd name="T48" fmla="*/ 1790 w 2226"/>
                <a:gd name="T49" fmla="*/ 329 h 1006"/>
                <a:gd name="T50" fmla="*/ 314 w 2226"/>
                <a:gd name="T51" fmla="*/ 72 h 1006"/>
                <a:gd name="T52" fmla="*/ 239 w 2226"/>
                <a:gd name="T53" fmla="*/ 100 h 1006"/>
                <a:gd name="T54" fmla="*/ 200 w 2226"/>
                <a:gd name="T55" fmla="*/ 150 h 1006"/>
                <a:gd name="T56" fmla="*/ 190 w 2226"/>
                <a:gd name="T57" fmla="*/ 223 h 1006"/>
                <a:gd name="T58" fmla="*/ 223 w 2226"/>
                <a:gd name="T59" fmla="*/ 292 h 1006"/>
                <a:gd name="T60" fmla="*/ 404 w 2226"/>
                <a:gd name="T61" fmla="*/ 426 h 1006"/>
                <a:gd name="T62" fmla="*/ 560 w 2226"/>
                <a:gd name="T63" fmla="*/ 543 h 1006"/>
                <a:gd name="T64" fmla="*/ 615 w 2226"/>
                <a:gd name="T65" fmla="*/ 620 h 1006"/>
                <a:gd name="T66" fmla="*/ 629 w 2226"/>
                <a:gd name="T67" fmla="*/ 695 h 1006"/>
                <a:gd name="T68" fmla="*/ 616 w 2226"/>
                <a:gd name="T69" fmla="*/ 792 h 1006"/>
                <a:gd name="T70" fmla="*/ 577 w 2226"/>
                <a:gd name="T71" fmla="*/ 874 h 1006"/>
                <a:gd name="T72" fmla="*/ 489 w 2226"/>
                <a:gd name="T73" fmla="*/ 951 h 1006"/>
                <a:gd name="T74" fmla="*/ 367 w 2226"/>
                <a:gd name="T75" fmla="*/ 995 h 1006"/>
                <a:gd name="T76" fmla="*/ 212 w 2226"/>
                <a:gd name="T77" fmla="*/ 1003 h 1006"/>
                <a:gd name="T78" fmla="*/ 77 w 2226"/>
                <a:gd name="T79" fmla="*/ 976 h 1006"/>
                <a:gd name="T80" fmla="*/ 81 w 2226"/>
                <a:gd name="T81" fmla="*/ 783 h 1006"/>
                <a:gd name="T82" fmla="*/ 130 w 2226"/>
                <a:gd name="T83" fmla="*/ 865 h 1006"/>
                <a:gd name="T84" fmla="*/ 193 w 2226"/>
                <a:gd name="T85" fmla="*/ 910 h 1006"/>
                <a:gd name="T86" fmla="*/ 261 w 2226"/>
                <a:gd name="T87" fmla="*/ 927 h 1006"/>
                <a:gd name="T88" fmla="*/ 345 w 2226"/>
                <a:gd name="T89" fmla="*/ 918 h 1006"/>
                <a:gd name="T90" fmla="*/ 411 w 2226"/>
                <a:gd name="T91" fmla="*/ 879 h 1006"/>
                <a:gd name="T92" fmla="*/ 451 w 2226"/>
                <a:gd name="T93" fmla="*/ 807 h 1006"/>
                <a:gd name="T94" fmla="*/ 450 w 2226"/>
                <a:gd name="T95" fmla="*/ 732 h 1006"/>
                <a:gd name="T96" fmla="*/ 413 w 2226"/>
                <a:gd name="T97" fmla="*/ 670 h 1006"/>
                <a:gd name="T98" fmla="*/ 245 w 2226"/>
                <a:gd name="T99" fmla="*/ 556 h 1006"/>
                <a:gd name="T100" fmla="*/ 80 w 2226"/>
                <a:gd name="T101" fmla="*/ 433 h 1006"/>
                <a:gd name="T102" fmla="*/ 39 w 2226"/>
                <a:gd name="T103" fmla="*/ 365 h 1006"/>
                <a:gd name="T104" fmla="*/ 26 w 2226"/>
                <a:gd name="T105" fmla="*/ 274 h 1006"/>
                <a:gd name="T106" fmla="*/ 43 w 2226"/>
                <a:gd name="T107" fmla="*/ 172 h 1006"/>
                <a:gd name="T108" fmla="*/ 92 w 2226"/>
                <a:gd name="T109" fmla="*/ 94 h 1006"/>
                <a:gd name="T110" fmla="*/ 173 w 2226"/>
                <a:gd name="T111" fmla="*/ 36 h 1006"/>
                <a:gd name="T112" fmla="*/ 290 w 2226"/>
                <a:gd name="T113" fmla="*/ 5 h 1006"/>
                <a:gd name="T114" fmla="*/ 426 w 2226"/>
                <a:gd name="T115" fmla="*/ 2 h 1006"/>
                <a:gd name="T116" fmla="*/ 559 w 2226"/>
                <a:gd name="T117" fmla="*/ 28 h 1006"/>
                <a:gd name="T118" fmla="*/ 573 w 2226"/>
                <a:gd name="T119" fmla="*/ 202 h 1006"/>
                <a:gd name="T120" fmla="*/ 486 w 2226"/>
                <a:gd name="T121" fmla="*/ 129 h 1006"/>
                <a:gd name="T122" fmla="*/ 428 w 2226"/>
                <a:gd name="T123" fmla="*/ 86 h 1006"/>
                <a:gd name="T124" fmla="*/ 351 w 2226"/>
                <a:gd name="T125" fmla="*/ 7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6" h="1006">
                  <a:moveTo>
                    <a:pt x="955" y="547"/>
                  </a:moveTo>
                  <a:lnTo>
                    <a:pt x="961" y="747"/>
                  </a:lnTo>
                  <a:lnTo>
                    <a:pt x="965" y="896"/>
                  </a:lnTo>
                  <a:lnTo>
                    <a:pt x="967" y="953"/>
                  </a:lnTo>
                  <a:lnTo>
                    <a:pt x="968" y="974"/>
                  </a:lnTo>
                  <a:lnTo>
                    <a:pt x="969" y="989"/>
                  </a:lnTo>
                  <a:lnTo>
                    <a:pt x="956" y="988"/>
                  </a:lnTo>
                  <a:lnTo>
                    <a:pt x="931" y="988"/>
                  </a:lnTo>
                  <a:lnTo>
                    <a:pt x="863" y="988"/>
                  </a:lnTo>
                  <a:lnTo>
                    <a:pt x="795" y="989"/>
                  </a:lnTo>
                  <a:lnTo>
                    <a:pt x="771" y="989"/>
                  </a:lnTo>
                  <a:lnTo>
                    <a:pt x="758" y="990"/>
                  </a:lnTo>
                  <a:lnTo>
                    <a:pt x="759" y="838"/>
                  </a:lnTo>
                  <a:lnTo>
                    <a:pt x="760" y="708"/>
                  </a:lnTo>
                  <a:lnTo>
                    <a:pt x="761" y="593"/>
                  </a:lnTo>
                  <a:lnTo>
                    <a:pt x="760" y="487"/>
                  </a:lnTo>
                  <a:lnTo>
                    <a:pt x="759" y="384"/>
                  </a:lnTo>
                  <a:lnTo>
                    <a:pt x="758" y="275"/>
                  </a:lnTo>
                  <a:lnTo>
                    <a:pt x="756" y="154"/>
                  </a:lnTo>
                  <a:lnTo>
                    <a:pt x="753" y="14"/>
                  </a:lnTo>
                  <a:lnTo>
                    <a:pt x="812" y="15"/>
                  </a:lnTo>
                  <a:lnTo>
                    <a:pt x="863" y="14"/>
                  </a:lnTo>
                  <a:lnTo>
                    <a:pt x="928" y="14"/>
                  </a:lnTo>
                  <a:lnTo>
                    <a:pt x="1029" y="12"/>
                  </a:lnTo>
                  <a:lnTo>
                    <a:pt x="1053" y="12"/>
                  </a:lnTo>
                  <a:lnTo>
                    <a:pt x="1079" y="12"/>
                  </a:lnTo>
                  <a:lnTo>
                    <a:pt x="1105" y="12"/>
                  </a:lnTo>
                  <a:lnTo>
                    <a:pt x="1131" y="14"/>
                  </a:lnTo>
                  <a:lnTo>
                    <a:pt x="1158" y="17"/>
                  </a:lnTo>
                  <a:lnTo>
                    <a:pt x="1171" y="19"/>
                  </a:lnTo>
                  <a:lnTo>
                    <a:pt x="1184" y="22"/>
                  </a:lnTo>
                  <a:lnTo>
                    <a:pt x="1197" y="25"/>
                  </a:lnTo>
                  <a:lnTo>
                    <a:pt x="1210" y="29"/>
                  </a:lnTo>
                  <a:lnTo>
                    <a:pt x="1222" y="33"/>
                  </a:lnTo>
                  <a:lnTo>
                    <a:pt x="1234" y="37"/>
                  </a:lnTo>
                  <a:lnTo>
                    <a:pt x="1246" y="43"/>
                  </a:lnTo>
                  <a:lnTo>
                    <a:pt x="1258" y="49"/>
                  </a:lnTo>
                  <a:lnTo>
                    <a:pt x="1269" y="56"/>
                  </a:lnTo>
                  <a:lnTo>
                    <a:pt x="1280" y="63"/>
                  </a:lnTo>
                  <a:lnTo>
                    <a:pt x="1290" y="72"/>
                  </a:lnTo>
                  <a:lnTo>
                    <a:pt x="1295" y="76"/>
                  </a:lnTo>
                  <a:lnTo>
                    <a:pt x="1300" y="81"/>
                  </a:lnTo>
                  <a:lnTo>
                    <a:pt x="1309" y="91"/>
                  </a:lnTo>
                  <a:lnTo>
                    <a:pt x="1318" y="102"/>
                  </a:lnTo>
                  <a:lnTo>
                    <a:pt x="1326" y="114"/>
                  </a:lnTo>
                  <a:lnTo>
                    <a:pt x="1334" y="127"/>
                  </a:lnTo>
                  <a:lnTo>
                    <a:pt x="1337" y="134"/>
                  </a:lnTo>
                  <a:lnTo>
                    <a:pt x="1341" y="141"/>
                  </a:lnTo>
                  <a:lnTo>
                    <a:pt x="1344" y="148"/>
                  </a:lnTo>
                  <a:lnTo>
                    <a:pt x="1347" y="156"/>
                  </a:lnTo>
                  <a:lnTo>
                    <a:pt x="1349" y="164"/>
                  </a:lnTo>
                  <a:lnTo>
                    <a:pt x="1352" y="172"/>
                  </a:lnTo>
                  <a:lnTo>
                    <a:pt x="1354" y="181"/>
                  </a:lnTo>
                  <a:lnTo>
                    <a:pt x="1357" y="189"/>
                  </a:lnTo>
                  <a:lnTo>
                    <a:pt x="1359" y="198"/>
                  </a:lnTo>
                  <a:lnTo>
                    <a:pt x="1360" y="208"/>
                  </a:lnTo>
                  <a:lnTo>
                    <a:pt x="1363" y="228"/>
                  </a:lnTo>
                  <a:lnTo>
                    <a:pt x="1365" y="244"/>
                  </a:lnTo>
                  <a:lnTo>
                    <a:pt x="1365" y="259"/>
                  </a:lnTo>
                  <a:lnTo>
                    <a:pt x="1365" y="274"/>
                  </a:lnTo>
                  <a:lnTo>
                    <a:pt x="1364" y="289"/>
                  </a:lnTo>
                  <a:lnTo>
                    <a:pt x="1363" y="303"/>
                  </a:lnTo>
                  <a:lnTo>
                    <a:pt x="1360" y="317"/>
                  </a:lnTo>
                  <a:lnTo>
                    <a:pt x="1357" y="330"/>
                  </a:lnTo>
                  <a:lnTo>
                    <a:pt x="1354" y="342"/>
                  </a:lnTo>
                  <a:lnTo>
                    <a:pt x="1350" y="354"/>
                  </a:lnTo>
                  <a:lnTo>
                    <a:pt x="1345" y="366"/>
                  </a:lnTo>
                  <a:lnTo>
                    <a:pt x="1340" y="377"/>
                  </a:lnTo>
                  <a:lnTo>
                    <a:pt x="1335" y="387"/>
                  </a:lnTo>
                  <a:lnTo>
                    <a:pt x="1329" y="397"/>
                  </a:lnTo>
                  <a:lnTo>
                    <a:pt x="1322" y="407"/>
                  </a:lnTo>
                  <a:lnTo>
                    <a:pt x="1316" y="416"/>
                  </a:lnTo>
                  <a:lnTo>
                    <a:pt x="1309" y="425"/>
                  </a:lnTo>
                  <a:lnTo>
                    <a:pt x="1302" y="433"/>
                  </a:lnTo>
                  <a:lnTo>
                    <a:pt x="1294" y="441"/>
                  </a:lnTo>
                  <a:lnTo>
                    <a:pt x="1280" y="455"/>
                  </a:lnTo>
                  <a:lnTo>
                    <a:pt x="1272" y="462"/>
                  </a:lnTo>
                  <a:lnTo>
                    <a:pt x="1264" y="468"/>
                  </a:lnTo>
                  <a:lnTo>
                    <a:pt x="1249" y="479"/>
                  </a:lnTo>
                  <a:lnTo>
                    <a:pt x="1235" y="488"/>
                  </a:lnTo>
                  <a:lnTo>
                    <a:pt x="1221" y="496"/>
                  </a:lnTo>
                  <a:lnTo>
                    <a:pt x="1208" y="503"/>
                  </a:lnTo>
                  <a:lnTo>
                    <a:pt x="1196" y="508"/>
                  </a:lnTo>
                  <a:lnTo>
                    <a:pt x="1232" y="555"/>
                  </a:lnTo>
                  <a:lnTo>
                    <a:pt x="1266" y="602"/>
                  </a:lnTo>
                  <a:lnTo>
                    <a:pt x="1300" y="646"/>
                  </a:lnTo>
                  <a:lnTo>
                    <a:pt x="1333" y="690"/>
                  </a:lnTo>
                  <a:lnTo>
                    <a:pt x="1395" y="768"/>
                  </a:lnTo>
                  <a:lnTo>
                    <a:pt x="1449" y="836"/>
                  </a:lnTo>
                  <a:lnTo>
                    <a:pt x="1495" y="891"/>
                  </a:lnTo>
                  <a:lnTo>
                    <a:pt x="1530" y="933"/>
                  </a:lnTo>
                  <a:lnTo>
                    <a:pt x="1560" y="969"/>
                  </a:lnTo>
                  <a:lnTo>
                    <a:pt x="1560" y="990"/>
                  </a:lnTo>
                  <a:lnTo>
                    <a:pt x="1539" y="990"/>
                  </a:lnTo>
                  <a:lnTo>
                    <a:pt x="1518" y="989"/>
                  </a:lnTo>
                  <a:lnTo>
                    <a:pt x="1474" y="989"/>
                  </a:lnTo>
                  <a:lnTo>
                    <a:pt x="1430" y="989"/>
                  </a:lnTo>
                  <a:lnTo>
                    <a:pt x="1390" y="989"/>
                  </a:lnTo>
                  <a:lnTo>
                    <a:pt x="1326" y="990"/>
                  </a:lnTo>
                  <a:lnTo>
                    <a:pt x="1300" y="990"/>
                  </a:lnTo>
                  <a:lnTo>
                    <a:pt x="978" y="547"/>
                  </a:lnTo>
                  <a:lnTo>
                    <a:pt x="955" y="547"/>
                  </a:lnTo>
                  <a:close/>
                  <a:moveTo>
                    <a:pt x="958" y="92"/>
                  </a:moveTo>
                  <a:lnTo>
                    <a:pt x="957" y="140"/>
                  </a:lnTo>
                  <a:lnTo>
                    <a:pt x="956" y="189"/>
                  </a:lnTo>
                  <a:lnTo>
                    <a:pt x="955" y="238"/>
                  </a:lnTo>
                  <a:lnTo>
                    <a:pt x="955" y="288"/>
                  </a:lnTo>
                  <a:lnTo>
                    <a:pt x="955" y="484"/>
                  </a:lnTo>
                  <a:lnTo>
                    <a:pt x="975" y="483"/>
                  </a:lnTo>
                  <a:lnTo>
                    <a:pt x="995" y="481"/>
                  </a:lnTo>
                  <a:lnTo>
                    <a:pt x="1004" y="480"/>
                  </a:lnTo>
                  <a:lnTo>
                    <a:pt x="1013" y="479"/>
                  </a:lnTo>
                  <a:lnTo>
                    <a:pt x="1031" y="476"/>
                  </a:lnTo>
                  <a:lnTo>
                    <a:pt x="1048" y="473"/>
                  </a:lnTo>
                  <a:lnTo>
                    <a:pt x="1064" y="469"/>
                  </a:lnTo>
                  <a:lnTo>
                    <a:pt x="1079" y="465"/>
                  </a:lnTo>
                  <a:lnTo>
                    <a:pt x="1094" y="461"/>
                  </a:lnTo>
                  <a:lnTo>
                    <a:pt x="1108" y="455"/>
                  </a:lnTo>
                  <a:lnTo>
                    <a:pt x="1121" y="450"/>
                  </a:lnTo>
                  <a:lnTo>
                    <a:pt x="1133" y="444"/>
                  </a:lnTo>
                  <a:lnTo>
                    <a:pt x="1144" y="438"/>
                  </a:lnTo>
                  <a:lnTo>
                    <a:pt x="1155" y="431"/>
                  </a:lnTo>
                  <a:lnTo>
                    <a:pt x="1165" y="424"/>
                  </a:lnTo>
                  <a:lnTo>
                    <a:pt x="1174" y="417"/>
                  </a:lnTo>
                  <a:lnTo>
                    <a:pt x="1183" y="409"/>
                  </a:lnTo>
                  <a:lnTo>
                    <a:pt x="1191" y="401"/>
                  </a:lnTo>
                  <a:lnTo>
                    <a:pt x="1198" y="393"/>
                  </a:lnTo>
                  <a:lnTo>
                    <a:pt x="1205" y="384"/>
                  </a:lnTo>
                  <a:lnTo>
                    <a:pt x="1211" y="375"/>
                  </a:lnTo>
                  <a:lnTo>
                    <a:pt x="1217" y="366"/>
                  </a:lnTo>
                  <a:lnTo>
                    <a:pt x="1221" y="356"/>
                  </a:lnTo>
                  <a:lnTo>
                    <a:pt x="1226" y="347"/>
                  </a:lnTo>
                  <a:lnTo>
                    <a:pt x="1229" y="337"/>
                  </a:lnTo>
                  <a:lnTo>
                    <a:pt x="1232" y="326"/>
                  </a:lnTo>
                  <a:lnTo>
                    <a:pt x="1235" y="316"/>
                  </a:lnTo>
                  <a:lnTo>
                    <a:pt x="1237" y="306"/>
                  </a:lnTo>
                  <a:lnTo>
                    <a:pt x="1238" y="295"/>
                  </a:lnTo>
                  <a:lnTo>
                    <a:pt x="1239" y="284"/>
                  </a:lnTo>
                  <a:lnTo>
                    <a:pt x="1240" y="273"/>
                  </a:lnTo>
                  <a:lnTo>
                    <a:pt x="1240" y="262"/>
                  </a:lnTo>
                  <a:lnTo>
                    <a:pt x="1239" y="251"/>
                  </a:lnTo>
                  <a:lnTo>
                    <a:pt x="1238" y="239"/>
                  </a:lnTo>
                  <a:lnTo>
                    <a:pt x="1236" y="227"/>
                  </a:lnTo>
                  <a:lnTo>
                    <a:pt x="1234" y="216"/>
                  </a:lnTo>
                  <a:lnTo>
                    <a:pt x="1232" y="210"/>
                  </a:lnTo>
                  <a:lnTo>
                    <a:pt x="1231" y="205"/>
                  </a:lnTo>
                  <a:lnTo>
                    <a:pt x="1227" y="195"/>
                  </a:lnTo>
                  <a:lnTo>
                    <a:pt x="1224" y="185"/>
                  </a:lnTo>
                  <a:lnTo>
                    <a:pt x="1219" y="175"/>
                  </a:lnTo>
                  <a:lnTo>
                    <a:pt x="1214" y="167"/>
                  </a:lnTo>
                  <a:lnTo>
                    <a:pt x="1208" y="158"/>
                  </a:lnTo>
                  <a:lnTo>
                    <a:pt x="1202" y="150"/>
                  </a:lnTo>
                  <a:lnTo>
                    <a:pt x="1196" y="143"/>
                  </a:lnTo>
                  <a:lnTo>
                    <a:pt x="1189" y="136"/>
                  </a:lnTo>
                  <a:lnTo>
                    <a:pt x="1181" y="129"/>
                  </a:lnTo>
                  <a:lnTo>
                    <a:pt x="1173" y="123"/>
                  </a:lnTo>
                  <a:lnTo>
                    <a:pt x="1165" y="118"/>
                  </a:lnTo>
                  <a:lnTo>
                    <a:pt x="1156" y="113"/>
                  </a:lnTo>
                  <a:lnTo>
                    <a:pt x="1146" y="108"/>
                  </a:lnTo>
                  <a:lnTo>
                    <a:pt x="1136" y="104"/>
                  </a:lnTo>
                  <a:lnTo>
                    <a:pt x="1126" y="100"/>
                  </a:lnTo>
                  <a:lnTo>
                    <a:pt x="1115" y="97"/>
                  </a:lnTo>
                  <a:lnTo>
                    <a:pt x="1104" y="94"/>
                  </a:lnTo>
                  <a:lnTo>
                    <a:pt x="1093" y="91"/>
                  </a:lnTo>
                  <a:lnTo>
                    <a:pt x="1081" y="89"/>
                  </a:lnTo>
                  <a:lnTo>
                    <a:pt x="1069" y="88"/>
                  </a:lnTo>
                  <a:lnTo>
                    <a:pt x="1056" y="87"/>
                  </a:lnTo>
                  <a:lnTo>
                    <a:pt x="1043" y="86"/>
                  </a:lnTo>
                  <a:lnTo>
                    <a:pt x="1016" y="86"/>
                  </a:lnTo>
                  <a:lnTo>
                    <a:pt x="1002" y="87"/>
                  </a:lnTo>
                  <a:lnTo>
                    <a:pt x="987" y="88"/>
                  </a:lnTo>
                  <a:lnTo>
                    <a:pt x="973" y="90"/>
                  </a:lnTo>
                  <a:lnTo>
                    <a:pt x="958" y="92"/>
                  </a:lnTo>
                  <a:close/>
                  <a:moveTo>
                    <a:pt x="1960" y="737"/>
                  </a:moveTo>
                  <a:lnTo>
                    <a:pt x="2025" y="572"/>
                  </a:lnTo>
                  <a:lnTo>
                    <a:pt x="2078" y="438"/>
                  </a:lnTo>
                  <a:lnTo>
                    <a:pt x="2100" y="379"/>
                  </a:lnTo>
                  <a:lnTo>
                    <a:pt x="2121" y="324"/>
                  </a:lnTo>
                  <a:lnTo>
                    <a:pt x="2140" y="272"/>
                  </a:lnTo>
                  <a:lnTo>
                    <a:pt x="2158" y="221"/>
                  </a:lnTo>
                  <a:lnTo>
                    <a:pt x="2226" y="333"/>
                  </a:lnTo>
                  <a:lnTo>
                    <a:pt x="2143" y="542"/>
                  </a:lnTo>
                  <a:lnTo>
                    <a:pt x="2064" y="743"/>
                  </a:lnTo>
                  <a:lnTo>
                    <a:pt x="2001" y="903"/>
                  </a:lnTo>
                  <a:lnTo>
                    <a:pt x="1980" y="957"/>
                  </a:lnTo>
                  <a:lnTo>
                    <a:pt x="1968" y="989"/>
                  </a:lnTo>
                  <a:lnTo>
                    <a:pt x="1915" y="988"/>
                  </a:lnTo>
                  <a:lnTo>
                    <a:pt x="1869" y="988"/>
                  </a:lnTo>
                  <a:lnTo>
                    <a:pt x="1826" y="989"/>
                  </a:lnTo>
                  <a:lnTo>
                    <a:pt x="1811" y="951"/>
                  </a:lnTo>
                  <a:lnTo>
                    <a:pt x="1779" y="872"/>
                  </a:lnTo>
                  <a:lnTo>
                    <a:pt x="1677" y="624"/>
                  </a:lnTo>
                  <a:lnTo>
                    <a:pt x="1424" y="14"/>
                  </a:lnTo>
                  <a:lnTo>
                    <a:pt x="1443" y="14"/>
                  </a:lnTo>
                  <a:lnTo>
                    <a:pt x="1496" y="15"/>
                  </a:lnTo>
                  <a:lnTo>
                    <a:pt x="1573" y="15"/>
                  </a:lnTo>
                  <a:lnTo>
                    <a:pt x="1618" y="15"/>
                  </a:lnTo>
                  <a:lnTo>
                    <a:pt x="1664" y="14"/>
                  </a:lnTo>
                  <a:lnTo>
                    <a:pt x="1702" y="110"/>
                  </a:lnTo>
                  <a:lnTo>
                    <a:pt x="1790" y="329"/>
                  </a:lnTo>
                  <a:lnTo>
                    <a:pt x="1841" y="454"/>
                  </a:lnTo>
                  <a:lnTo>
                    <a:pt x="1889" y="572"/>
                  </a:lnTo>
                  <a:lnTo>
                    <a:pt x="1931" y="671"/>
                  </a:lnTo>
                  <a:lnTo>
                    <a:pt x="1947" y="709"/>
                  </a:lnTo>
                  <a:lnTo>
                    <a:pt x="1960" y="737"/>
                  </a:lnTo>
                  <a:close/>
                  <a:moveTo>
                    <a:pt x="340" y="70"/>
                  </a:moveTo>
                  <a:lnTo>
                    <a:pt x="327" y="71"/>
                  </a:lnTo>
                  <a:lnTo>
                    <a:pt x="314" y="72"/>
                  </a:lnTo>
                  <a:lnTo>
                    <a:pt x="301" y="74"/>
                  </a:lnTo>
                  <a:lnTo>
                    <a:pt x="288" y="77"/>
                  </a:lnTo>
                  <a:lnTo>
                    <a:pt x="275" y="81"/>
                  </a:lnTo>
                  <a:lnTo>
                    <a:pt x="268" y="84"/>
                  </a:lnTo>
                  <a:lnTo>
                    <a:pt x="262" y="86"/>
                  </a:lnTo>
                  <a:lnTo>
                    <a:pt x="250" y="93"/>
                  </a:lnTo>
                  <a:lnTo>
                    <a:pt x="244" y="96"/>
                  </a:lnTo>
                  <a:lnTo>
                    <a:pt x="239" y="100"/>
                  </a:lnTo>
                  <a:lnTo>
                    <a:pt x="234" y="104"/>
                  </a:lnTo>
                  <a:lnTo>
                    <a:pt x="228" y="109"/>
                  </a:lnTo>
                  <a:lnTo>
                    <a:pt x="219" y="119"/>
                  </a:lnTo>
                  <a:lnTo>
                    <a:pt x="215" y="124"/>
                  </a:lnTo>
                  <a:lnTo>
                    <a:pt x="210" y="130"/>
                  </a:lnTo>
                  <a:lnTo>
                    <a:pt x="203" y="143"/>
                  </a:lnTo>
                  <a:lnTo>
                    <a:pt x="202" y="147"/>
                  </a:lnTo>
                  <a:lnTo>
                    <a:pt x="200" y="150"/>
                  </a:lnTo>
                  <a:lnTo>
                    <a:pt x="197" y="158"/>
                  </a:lnTo>
                  <a:lnTo>
                    <a:pt x="195" y="165"/>
                  </a:lnTo>
                  <a:lnTo>
                    <a:pt x="193" y="173"/>
                  </a:lnTo>
                  <a:lnTo>
                    <a:pt x="191" y="182"/>
                  </a:lnTo>
                  <a:lnTo>
                    <a:pt x="190" y="191"/>
                  </a:lnTo>
                  <a:lnTo>
                    <a:pt x="190" y="200"/>
                  </a:lnTo>
                  <a:lnTo>
                    <a:pt x="189" y="210"/>
                  </a:lnTo>
                  <a:lnTo>
                    <a:pt x="190" y="223"/>
                  </a:lnTo>
                  <a:lnTo>
                    <a:pt x="192" y="235"/>
                  </a:lnTo>
                  <a:lnTo>
                    <a:pt x="193" y="241"/>
                  </a:lnTo>
                  <a:lnTo>
                    <a:pt x="195" y="247"/>
                  </a:lnTo>
                  <a:lnTo>
                    <a:pt x="199" y="258"/>
                  </a:lnTo>
                  <a:lnTo>
                    <a:pt x="205" y="270"/>
                  </a:lnTo>
                  <a:lnTo>
                    <a:pt x="209" y="275"/>
                  </a:lnTo>
                  <a:lnTo>
                    <a:pt x="213" y="281"/>
                  </a:lnTo>
                  <a:lnTo>
                    <a:pt x="223" y="292"/>
                  </a:lnTo>
                  <a:lnTo>
                    <a:pt x="234" y="304"/>
                  </a:lnTo>
                  <a:lnTo>
                    <a:pt x="247" y="316"/>
                  </a:lnTo>
                  <a:lnTo>
                    <a:pt x="263" y="329"/>
                  </a:lnTo>
                  <a:lnTo>
                    <a:pt x="280" y="342"/>
                  </a:lnTo>
                  <a:lnTo>
                    <a:pt x="300" y="357"/>
                  </a:lnTo>
                  <a:lnTo>
                    <a:pt x="322" y="372"/>
                  </a:lnTo>
                  <a:lnTo>
                    <a:pt x="347" y="389"/>
                  </a:lnTo>
                  <a:lnTo>
                    <a:pt x="404" y="426"/>
                  </a:lnTo>
                  <a:lnTo>
                    <a:pt x="435" y="447"/>
                  </a:lnTo>
                  <a:lnTo>
                    <a:pt x="450" y="456"/>
                  </a:lnTo>
                  <a:lnTo>
                    <a:pt x="464" y="466"/>
                  </a:lnTo>
                  <a:lnTo>
                    <a:pt x="490" y="484"/>
                  </a:lnTo>
                  <a:lnTo>
                    <a:pt x="513" y="502"/>
                  </a:lnTo>
                  <a:lnTo>
                    <a:pt x="534" y="519"/>
                  </a:lnTo>
                  <a:lnTo>
                    <a:pt x="552" y="535"/>
                  </a:lnTo>
                  <a:lnTo>
                    <a:pt x="560" y="543"/>
                  </a:lnTo>
                  <a:lnTo>
                    <a:pt x="568" y="551"/>
                  </a:lnTo>
                  <a:lnTo>
                    <a:pt x="582" y="566"/>
                  </a:lnTo>
                  <a:lnTo>
                    <a:pt x="588" y="574"/>
                  </a:lnTo>
                  <a:lnTo>
                    <a:pt x="594" y="581"/>
                  </a:lnTo>
                  <a:lnTo>
                    <a:pt x="604" y="597"/>
                  </a:lnTo>
                  <a:lnTo>
                    <a:pt x="608" y="604"/>
                  </a:lnTo>
                  <a:lnTo>
                    <a:pt x="612" y="612"/>
                  </a:lnTo>
                  <a:lnTo>
                    <a:pt x="615" y="620"/>
                  </a:lnTo>
                  <a:lnTo>
                    <a:pt x="618" y="627"/>
                  </a:lnTo>
                  <a:lnTo>
                    <a:pt x="621" y="635"/>
                  </a:lnTo>
                  <a:lnTo>
                    <a:pt x="623" y="643"/>
                  </a:lnTo>
                  <a:lnTo>
                    <a:pt x="625" y="651"/>
                  </a:lnTo>
                  <a:lnTo>
                    <a:pt x="626" y="661"/>
                  </a:lnTo>
                  <a:lnTo>
                    <a:pt x="628" y="678"/>
                  </a:lnTo>
                  <a:lnTo>
                    <a:pt x="628" y="686"/>
                  </a:lnTo>
                  <a:lnTo>
                    <a:pt x="629" y="695"/>
                  </a:lnTo>
                  <a:lnTo>
                    <a:pt x="628" y="709"/>
                  </a:lnTo>
                  <a:lnTo>
                    <a:pt x="628" y="722"/>
                  </a:lnTo>
                  <a:lnTo>
                    <a:pt x="627" y="734"/>
                  </a:lnTo>
                  <a:lnTo>
                    <a:pt x="625" y="747"/>
                  </a:lnTo>
                  <a:lnTo>
                    <a:pt x="624" y="759"/>
                  </a:lnTo>
                  <a:lnTo>
                    <a:pt x="621" y="770"/>
                  </a:lnTo>
                  <a:lnTo>
                    <a:pt x="619" y="781"/>
                  </a:lnTo>
                  <a:lnTo>
                    <a:pt x="616" y="792"/>
                  </a:lnTo>
                  <a:lnTo>
                    <a:pt x="613" y="803"/>
                  </a:lnTo>
                  <a:lnTo>
                    <a:pt x="609" y="813"/>
                  </a:lnTo>
                  <a:lnTo>
                    <a:pt x="605" y="823"/>
                  </a:lnTo>
                  <a:lnTo>
                    <a:pt x="601" y="832"/>
                  </a:lnTo>
                  <a:lnTo>
                    <a:pt x="597" y="841"/>
                  </a:lnTo>
                  <a:lnTo>
                    <a:pt x="592" y="850"/>
                  </a:lnTo>
                  <a:lnTo>
                    <a:pt x="582" y="866"/>
                  </a:lnTo>
                  <a:lnTo>
                    <a:pt x="577" y="874"/>
                  </a:lnTo>
                  <a:lnTo>
                    <a:pt x="571" y="882"/>
                  </a:lnTo>
                  <a:lnTo>
                    <a:pt x="565" y="889"/>
                  </a:lnTo>
                  <a:lnTo>
                    <a:pt x="559" y="896"/>
                  </a:lnTo>
                  <a:lnTo>
                    <a:pt x="546" y="909"/>
                  </a:lnTo>
                  <a:lnTo>
                    <a:pt x="532" y="921"/>
                  </a:lnTo>
                  <a:lnTo>
                    <a:pt x="518" y="932"/>
                  </a:lnTo>
                  <a:lnTo>
                    <a:pt x="504" y="942"/>
                  </a:lnTo>
                  <a:lnTo>
                    <a:pt x="489" y="951"/>
                  </a:lnTo>
                  <a:lnTo>
                    <a:pt x="474" y="959"/>
                  </a:lnTo>
                  <a:lnTo>
                    <a:pt x="458" y="967"/>
                  </a:lnTo>
                  <a:lnTo>
                    <a:pt x="443" y="973"/>
                  </a:lnTo>
                  <a:lnTo>
                    <a:pt x="427" y="979"/>
                  </a:lnTo>
                  <a:lnTo>
                    <a:pt x="412" y="984"/>
                  </a:lnTo>
                  <a:lnTo>
                    <a:pt x="396" y="988"/>
                  </a:lnTo>
                  <a:lnTo>
                    <a:pt x="381" y="992"/>
                  </a:lnTo>
                  <a:lnTo>
                    <a:pt x="367" y="995"/>
                  </a:lnTo>
                  <a:lnTo>
                    <a:pt x="352" y="998"/>
                  </a:lnTo>
                  <a:lnTo>
                    <a:pt x="326" y="1002"/>
                  </a:lnTo>
                  <a:lnTo>
                    <a:pt x="302" y="1004"/>
                  </a:lnTo>
                  <a:lnTo>
                    <a:pt x="292" y="1005"/>
                  </a:lnTo>
                  <a:lnTo>
                    <a:pt x="283" y="1005"/>
                  </a:lnTo>
                  <a:lnTo>
                    <a:pt x="267" y="1006"/>
                  </a:lnTo>
                  <a:lnTo>
                    <a:pt x="239" y="1005"/>
                  </a:lnTo>
                  <a:lnTo>
                    <a:pt x="212" y="1003"/>
                  </a:lnTo>
                  <a:lnTo>
                    <a:pt x="186" y="1000"/>
                  </a:lnTo>
                  <a:lnTo>
                    <a:pt x="174" y="998"/>
                  </a:lnTo>
                  <a:lnTo>
                    <a:pt x="162" y="996"/>
                  </a:lnTo>
                  <a:lnTo>
                    <a:pt x="150" y="994"/>
                  </a:lnTo>
                  <a:lnTo>
                    <a:pt x="138" y="992"/>
                  </a:lnTo>
                  <a:lnTo>
                    <a:pt x="116" y="987"/>
                  </a:lnTo>
                  <a:lnTo>
                    <a:pt x="96" y="982"/>
                  </a:lnTo>
                  <a:lnTo>
                    <a:pt x="77" y="976"/>
                  </a:lnTo>
                  <a:lnTo>
                    <a:pt x="60" y="971"/>
                  </a:lnTo>
                  <a:lnTo>
                    <a:pt x="45" y="966"/>
                  </a:lnTo>
                  <a:lnTo>
                    <a:pt x="21" y="956"/>
                  </a:lnTo>
                  <a:lnTo>
                    <a:pt x="5" y="950"/>
                  </a:lnTo>
                  <a:lnTo>
                    <a:pt x="0" y="947"/>
                  </a:lnTo>
                  <a:lnTo>
                    <a:pt x="13" y="877"/>
                  </a:lnTo>
                  <a:lnTo>
                    <a:pt x="29" y="784"/>
                  </a:lnTo>
                  <a:lnTo>
                    <a:pt x="81" y="783"/>
                  </a:lnTo>
                  <a:lnTo>
                    <a:pt x="85" y="794"/>
                  </a:lnTo>
                  <a:lnTo>
                    <a:pt x="89" y="805"/>
                  </a:lnTo>
                  <a:lnTo>
                    <a:pt x="95" y="817"/>
                  </a:lnTo>
                  <a:lnTo>
                    <a:pt x="102" y="829"/>
                  </a:lnTo>
                  <a:lnTo>
                    <a:pt x="110" y="841"/>
                  </a:lnTo>
                  <a:lnTo>
                    <a:pt x="120" y="853"/>
                  </a:lnTo>
                  <a:lnTo>
                    <a:pt x="125" y="859"/>
                  </a:lnTo>
                  <a:lnTo>
                    <a:pt x="130" y="865"/>
                  </a:lnTo>
                  <a:lnTo>
                    <a:pt x="136" y="871"/>
                  </a:lnTo>
                  <a:lnTo>
                    <a:pt x="142" y="877"/>
                  </a:lnTo>
                  <a:lnTo>
                    <a:pt x="148" y="882"/>
                  </a:lnTo>
                  <a:lnTo>
                    <a:pt x="155" y="887"/>
                  </a:lnTo>
                  <a:lnTo>
                    <a:pt x="162" y="892"/>
                  </a:lnTo>
                  <a:lnTo>
                    <a:pt x="169" y="897"/>
                  </a:lnTo>
                  <a:lnTo>
                    <a:pt x="185" y="906"/>
                  </a:lnTo>
                  <a:lnTo>
                    <a:pt x="193" y="910"/>
                  </a:lnTo>
                  <a:lnTo>
                    <a:pt x="201" y="914"/>
                  </a:lnTo>
                  <a:lnTo>
                    <a:pt x="210" y="917"/>
                  </a:lnTo>
                  <a:lnTo>
                    <a:pt x="220" y="920"/>
                  </a:lnTo>
                  <a:lnTo>
                    <a:pt x="229" y="922"/>
                  </a:lnTo>
                  <a:lnTo>
                    <a:pt x="239" y="924"/>
                  </a:lnTo>
                  <a:lnTo>
                    <a:pt x="245" y="925"/>
                  </a:lnTo>
                  <a:lnTo>
                    <a:pt x="250" y="926"/>
                  </a:lnTo>
                  <a:lnTo>
                    <a:pt x="261" y="927"/>
                  </a:lnTo>
                  <a:lnTo>
                    <a:pt x="272" y="927"/>
                  </a:lnTo>
                  <a:lnTo>
                    <a:pt x="283" y="928"/>
                  </a:lnTo>
                  <a:lnTo>
                    <a:pt x="294" y="927"/>
                  </a:lnTo>
                  <a:lnTo>
                    <a:pt x="305" y="926"/>
                  </a:lnTo>
                  <a:lnTo>
                    <a:pt x="316" y="925"/>
                  </a:lnTo>
                  <a:lnTo>
                    <a:pt x="326" y="923"/>
                  </a:lnTo>
                  <a:lnTo>
                    <a:pt x="335" y="921"/>
                  </a:lnTo>
                  <a:lnTo>
                    <a:pt x="345" y="918"/>
                  </a:lnTo>
                  <a:lnTo>
                    <a:pt x="354" y="915"/>
                  </a:lnTo>
                  <a:lnTo>
                    <a:pt x="362" y="912"/>
                  </a:lnTo>
                  <a:lnTo>
                    <a:pt x="378" y="904"/>
                  </a:lnTo>
                  <a:lnTo>
                    <a:pt x="385" y="899"/>
                  </a:lnTo>
                  <a:lnTo>
                    <a:pt x="392" y="895"/>
                  </a:lnTo>
                  <a:lnTo>
                    <a:pt x="399" y="890"/>
                  </a:lnTo>
                  <a:lnTo>
                    <a:pt x="405" y="884"/>
                  </a:lnTo>
                  <a:lnTo>
                    <a:pt x="411" y="879"/>
                  </a:lnTo>
                  <a:lnTo>
                    <a:pt x="416" y="873"/>
                  </a:lnTo>
                  <a:lnTo>
                    <a:pt x="421" y="867"/>
                  </a:lnTo>
                  <a:lnTo>
                    <a:pt x="426" y="861"/>
                  </a:lnTo>
                  <a:lnTo>
                    <a:pt x="434" y="848"/>
                  </a:lnTo>
                  <a:lnTo>
                    <a:pt x="441" y="835"/>
                  </a:lnTo>
                  <a:lnTo>
                    <a:pt x="447" y="821"/>
                  </a:lnTo>
                  <a:lnTo>
                    <a:pt x="449" y="814"/>
                  </a:lnTo>
                  <a:lnTo>
                    <a:pt x="451" y="807"/>
                  </a:lnTo>
                  <a:lnTo>
                    <a:pt x="453" y="792"/>
                  </a:lnTo>
                  <a:lnTo>
                    <a:pt x="454" y="785"/>
                  </a:lnTo>
                  <a:lnTo>
                    <a:pt x="455" y="778"/>
                  </a:lnTo>
                  <a:lnTo>
                    <a:pt x="455" y="764"/>
                  </a:lnTo>
                  <a:lnTo>
                    <a:pt x="454" y="755"/>
                  </a:lnTo>
                  <a:lnTo>
                    <a:pt x="453" y="747"/>
                  </a:lnTo>
                  <a:lnTo>
                    <a:pt x="452" y="739"/>
                  </a:lnTo>
                  <a:lnTo>
                    <a:pt x="450" y="732"/>
                  </a:lnTo>
                  <a:lnTo>
                    <a:pt x="448" y="725"/>
                  </a:lnTo>
                  <a:lnTo>
                    <a:pt x="446" y="718"/>
                  </a:lnTo>
                  <a:lnTo>
                    <a:pt x="443" y="711"/>
                  </a:lnTo>
                  <a:lnTo>
                    <a:pt x="440" y="705"/>
                  </a:lnTo>
                  <a:lnTo>
                    <a:pt x="432" y="693"/>
                  </a:lnTo>
                  <a:lnTo>
                    <a:pt x="424" y="681"/>
                  </a:lnTo>
                  <a:lnTo>
                    <a:pt x="419" y="676"/>
                  </a:lnTo>
                  <a:lnTo>
                    <a:pt x="413" y="670"/>
                  </a:lnTo>
                  <a:lnTo>
                    <a:pt x="407" y="665"/>
                  </a:lnTo>
                  <a:lnTo>
                    <a:pt x="401" y="659"/>
                  </a:lnTo>
                  <a:lnTo>
                    <a:pt x="388" y="648"/>
                  </a:lnTo>
                  <a:lnTo>
                    <a:pt x="372" y="637"/>
                  </a:lnTo>
                  <a:lnTo>
                    <a:pt x="355" y="625"/>
                  </a:lnTo>
                  <a:lnTo>
                    <a:pt x="337" y="613"/>
                  </a:lnTo>
                  <a:lnTo>
                    <a:pt x="294" y="587"/>
                  </a:lnTo>
                  <a:lnTo>
                    <a:pt x="245" y="556"/>
                  </a:lnTo>
                  <a:lnTo>
                    <a:pt x="197" y="526"/>
                  </a:lnTo>
                  <a:lnTo>
                    <a:pt x="176" y="511"/>
                  </a:lnTo>
                  <a:lnTo>
                    <a:pt x="155" y="497"/>
                  </a:lnTo>
                  <a:lnTo>
                    <a:pt x="136" y="484"/>
                  </a:lnTo>
                  <a:lnTo>
                    <a:pt x="118" y="470"/>
                  </a:lnTo>
                  <a:lnTo>
                    <a:pt x="102" y="455"/>
                  </a:lnTo>
                  <a:lnTo>
                    <a:pt x="87" y="441"/>
                  </a:lnTo>
                  <a:lnTo>
                    <a:pt x="80" y="433"/>
                  </a:lnTo>
                  <a:lnTo>
                    <a:pt x="73" y="426"/>
                  </a:lnTo>
                  <a:lnTo>
                    <a:pt x="67" y="418"/>
                  </a:lnTo>
                  <a:lnTo>
                    <a:pt x="61" y="410"/>
                  </a:lnTo>
                  <a:lnTo>
                    <a:pt x="56" y="401"/>
                  </a:lnTo>
                  <a:lnTo>
                    <a:pt x="51" y="393"/>
                  </a:lnTo>
                  <a:lnTo>
                    <a:pt x="47" y="384"/>
                  </a:lnTo>
                  <a:lnTo>
                    <a:pt x="43" y="374"/>
                  </a:lnTo>
                  <a:lnTo>
                    <a:pt x="39" y="365"/>
                  </a:lnTo>
                  <a:lnTo>
                    <a:pt x="36" y="355"/>
                  </a:lnTo>
                  <a:lnTo>
                    <a:pt x="33" y="345"/>
                  </a:lnTo>
                  <a:lnTo>
                    <a:pt x="31" y="334"/>
                  </a:lnTo>
                  <a:lnTo>
                    <a:pt x="29" y="323"/>
                  </a:lnTo>
                  <a:lnTo>
                    <a:pt x="28" y="311"/>
                  </a:lnTo>
                  <a:lnTo>
                    <a:pt x="27" y="299"/>
                  </a:lnTo>
                  <a:lnTo>
                    <a:pt x="26" y="287"/>
                  </a:lnTo>
                  <a:lnTo>
                    <a:pt x="26" y="274"/>
                  </a:lnTo>
                  <a:lnTo>
                    <a:pt x="27" y="261"/>
                  </a:lnTo>
                  <a:lnTo>
                    <a:pt x="27" y="248"/>
                  </a:lnTo>
                  <a:lnTo>
                    <a:pt x="29" y="236"/>
                  </a:lnTo>
                  <a:lnTo>
                    <a:pt x="30" y="225"/>
                  </a:lnTo>
                  <a:lnTo>
                    <a:pt x="32" y="214"/>
                  </a:lnTo>
                  <a:lnTo>
                    <a:pt x="35" y="203"/>
                  </a:lnTo>
                  <a:lnTo>
                    <a:pt x="37" y="192"/>
                  </a:lnTo>
                  <a:lnTo>
                    <a:pt x="43" y="172"/>
                  </a:lnTo>
                  <a:lnTo>
                    <a:pt x="47" y="163"/>
                  </a:lnTo>
                  <a:lnTo>
                    <a:pt x="51" y="154"/>
                  </a:lnTo>
                  <a:lnTo>
                    <a:pt x="55" y="145"/>
                  </a:lnTo>
                  <a:lnTo>
                    <a:pt x="60" y="137"/>
                  </a:lnTo>
                  <a:lnTo>
                    <a:pt x="64" y="129"/>
                  </a:lnTo>
                  <a:lnTo>
                    <a:pt x="69" y="121"/>
                  </a:lnTo>
                  <a:lnTo>
                    <a:pt x="80" y="107"/>
                  </a:lnTo>
                  <a:lnTo>
                    <a:pt x="92" y="94"/>
                  </a:lnTo>
                  <a:lnTo>
                    <a:pt x="98" y="87"/>
                  </a:lnTo>
                  <a:lnTo>
                    <a:pt x="104" y="81"/>
                  </a:lnTo>
                  <a:lnTo>
                    <a:pt x="117" y="70"/>
                  </a:lnTo>
                  <a:lnTo>
                    <a:pt x="130" y="60"/>
                  </a:lnTo>
                  <a:lnTo>
                    <a:pt x="137" y="56"/>
                  </a:lnTo>
                  <a:lnTo>
                    <a:pt x="144" y="52"/>
                  </a:lnTo>
                  <a:lnTo>
                    <a:pt x="159" y="43"/>
                  </a:lnTo>
                  <a:lnTo>
                    <a:pt x="173" y="36"/>
                  </a:lnTo>
                  <a:lnTo>
                    <a:pt x="188" y="30"/>
                  </a:lnTo>
                  <a:lnTo>
                    <a:pt x="203" y="24"/>
                  </a:lnTo>
                  <a:lnTo>
                    <a:pt x="218" y="20"/>
                  </a:lnTo>
                  <a:lnTo>
                    <a:pt x="233" y="16"/>
                  </a:lnTo>
                  <a:lnTo>
                    <a:pt x="248" y="12"/>
                  </a:lnTo>
                  <a:lnTo>
                    <a:pt x="262" y="9"/>
                  </a:lnTo>
                  <a:lnTo>
                    <a:pt x="276" y="7"/>
                  </a:lnTo>
                  <a:lnTo>
                    <a:pt x="290" y="5"/>
                  </a:lnTo>
                  <a:lnTo>
                    <a:pt x="303" y="3"/>
                  </a:lnTo>
                  <a:lnTo>
                    <a:pt x="315" y="2"/>
                  </a:lnTo>
                  <a:lnTo>
                    <a:pt x="337" y="1"/>
                  </a:lnTo>
                  <a:lnTo>
                    <a:pt x="355" y="0"/>
                  </a:lnTo>
                  <a:lnTo>
                    <a:pt x="369" y="0"/>
                  </a:lnTo>
                  <a:lnTo>
                    <a:pt x="388" y="0"/>
                  </a:lnTo>
                  <a:lnTo>
                    <a:pt x="407" y="1"/>
                  </a:lnTo>
                  <a:lnTo>
                    <a:pt x="426" y="2"/>
                  </a:lnTo>
                  <a:lnTo>
                    <a:pt x="445" y="4"/>
                  </a:lnTo>
                  <a:lnTo>
                    <a:pt x="463" y="7"/>
                  </a:lnTo>
                  <a:lnTo>
                    <a:pt x="481" y="10"/>
                  </a:lnTo>
                  <a:lnTo>
                    <a:pt x="498" y="13"/>
                  </a:lnTo>
                  <a:lnTo>
                    <a:pt x="515" y="16"/>
                  </a:lnTo>
                  <a:lnTo>
                    <a:pt x="531" y="20"/>
                  </a:lnTo>
                  <a:lnTo>
                    <a:pt x="546" y="24"/>
                  </a:lnTo>
                  <a:lnTo>
                    <a:pt x="559" y="28"/>
                  </a:lnTo>
                  <a:lnTo>
                    <a:pt x="572" y="32"/>
                  </a:lnTo>
                  <a:lnTo>
                    <a:pt x="583" y="36"/>
                  </a:lnTo>
                  <a:lnTo>
                    <a:pt x="593" y="40"/>
                  </a:lnTo>
                  <a:lnTo>
                    <a:pt x="608" y="46"/>
                  </a:lnTo>
                  <a:lnTo>
                    <a:pt x="594" y="112"/>
                  </a:lnTo>
                  <a:lnTo>
                    <a:pt x="582" y="164"/>
                  </a:lnTo>
                  <a:lnTo>
                    <a:pt x="577" y="186"/>
                  </a:lnTo>
                  <a:lnTo>
                    <a:pt x="573" y="202"/>
                  </a:lnTo>
                  <a:lnTo>
                    <a:pt x="530" y="202"/>
                  </a:lnTo>
                  <a:lnTo>
                    <a:pt x="524" y="189"/>
                  </a:lnTo>
                  <a:lnTo>
                    <a:pt x="517" y="176"/>
                  </a:lnTo>
                  <a:lnTo>
                    <a:pt x="510" y="163"/>
                  </a:lnTo>
                  <a:lnTo>
                    <a:pt x="507" y="157"/>
                  </a:lnTo>
                  <a:lnTo>
                    <a:pt x="503" y="151"/>
                  </a:lnTo>
                  <a:lnTo>
                    <a:pt x="495" y="140"/>
                  </a:lnTo>
                  <a:lnTo>
                    <a:pt x="486" y="129"/>
                  </a:lnTo>
                  <a:lnTo>
                    <a:pt x="476" y="119"/>
                  </a:lnTo>
                  <a:lnTo>
                    <a:pt x="471" y="114"/>
                  </a:lnTo>
                  <a:lnTo>
                    <a:pt x="466" y="109"/>
                  </a:lnTo>
                  <a:lnTo>
                    <a:pt x="460" y="105"/>
                  </a:lnTo>
                  <a:lnTo>
                    <a:pt x="454" y="101"/>
                  </a:lnTo>
                  <a:lnTo>
                    <a:pt x="442" y="93"/>
                  </a:lnTo>
                  <a:lnTo>
                    <a:pt x="435" y="90"/>
                  </a:lnTo>
                  <a:lnTo>
                    <a:pt x="428" y="86"/>
                  </a:lnTo>
                  <a:lnTo>
                    <a:pt x="413" y="81"/>
                  </a:lnTo>
                  <a:lnTo>
                    <a:pt x="405" y="78"/>
                  </a:lnTo>
                  <a:lnTo>
                    <a:pt x="397" y="76"/>
                  </a:lnTo>
                  <a:lnTo>
                    <a:pt x="389" y="74"/>
                  </a:lnTo>
                  <a:lnTo>
                    <a:pt x="380" y="73"/>
                  </a:lnTo>
                  <a:lnTo>
                    <a:pt x="370" y="72"/>
                  </a:lnTo>
                  <a:lnTo>
                    <a:pt x="361" y="71"/>
                  </a:lnTo>
                  <a:lnTo>
                    <a:pt x="351" y="70"/>
                  </a:lnTo>
                  <a:lnTo>
                    <a:pt x="340" y="70"/>
                  </a:lnTo>
                  <a:close/>
                </a:path>
              </a:pathLst>
            </a:custGeom>
            <a:solidFill>
              <a:srgbClr val="1C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174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4733925" y="4816475"/>
            <a:ext cx="4406901" cy="2041525"/>
            <a:chOff x="4733925" y="4816475"/>
            <a:chExt cx="4406901" cy="2041525"/>
          </a:xfrm>
        </p:grpSpPr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6542088" y="4964112"/>
              <a:ext cx="703263" cy="773113"/>
            </a:xfrm>
            <a:custGeom>
              <a:avLst/>
              <a:gdLst>
                <a:gd name="T0" fmla="*/ 407 w 443"/>
                <a:gd name="T1" fmla="*/ 451 h 487"/>
                <a:gd name="T2" fmla="*/ 0 w 443"/>
                <a:gd name="T3" fmla="*/ 487 h 487"/>
                <a:gd name="T4" fmla="*/ 42 w 443"/>
                <a:gd name="T5" fmla="*/ 0 h 487"/>
                <a:gd name="T6" fmla="*/ 443 w 443"/>
                <a:gd name="T7" fmla="*/ 36 h 487"/>
                <a:gd name="T8" fmla="*/ 407 w 443"/>
                <a:gd name="T9" fmla="*/ 45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487">
                  <a:moveTo>
                    <a:pt x="407" y="451"/>
                  </a:moveTo>
                  <a:lnTo>
                    <a:pt x="0" y="487"/>
                  </a:lnTo>
                  <a:lnTo>
                    <a:pt x="42" y="0"/>
                  </a:lnTo>
                  <a:lnTo>
                    <a:pt x="443" y="36"/>
                  </a:lnTo>
                  <a:lnTo>
                    <a:pt x="407" y="451"/>
                  </a:lnTo>
                  <a:close/>
                </a:path>
              </a:pathLst>
            </a:custGeom>
            <a:solidFill>
              <a:srgbClr val="B2A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5422900" y="4860925"/>
              <a:ext cx="1033463" cy="966788"/>
            </a:xfrm>
            <a:custGeom>
              <a:avLst/>
              <a:gdLst>
                <a:gd name="T0" fmla="*/ 53 w 651"/>
                <a:gd name="T1" fmla="*/ 609 h 609"/>
                <a:gd name="T2" fmla="*/ 0 w 651"/>
                <a:gd name="T3" fmla="*/ 0 h 609"/>
                <a:gd name="T4" fmla="*/ 651 w 651"/>
                <a:gd name="T5" fmla="*/ 57 h 609"/>
                <a:gd name="T6" fmla="*/ 607 w 651"/>
                <a:gd name="T7" fmla="*/ 561 h 609"/>
                <a:gd name="T8" fmla="*/ 53 w 651"/>
                <a:gd name="T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609">
                  <a:moveTo>
                    <a:pt x="53" y="609"/>
                  </a:moveTo>
                  <a:lnTo>
                    <a:pt x="0" y="0"/>
                  </a:lnTo>
                  <a:lnTo>
                    <a:pt x="651" y="57"/>
                  </a:lnTo>
                  <a:lnTo>
                    <a:pt x="607" y="561"/>
                  </a:lnTo>
                  <a:lnTo>
                    <a:pt x="53" y="609"/>
                  </a:lnTo>
                  <a:close/>
                </a:path>
              </a:pathLst>
            </a:custGeom>
            <a:solidFill>
              <a:srgbClr val="C7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814888" y="4816475"/>
              <a:ext cx="539750" cy="1071563"/>
            </a:xfrm>
            <a:custGeom>
              <a:avLst/>
              <a:gdLst>
                <a:gd name="T0" fmla="*/ 0 w 340"/>
                <a:gd name="T1" fmla="*/ 675 h 675"/>
                <a:gd name="T2" fmla="*/ 56 w 340"/>
                <a:gd name="T3" fmla="*/ 0 h 675"/>
                <a:gd name="T4" fmla="*/ 286 w 340"/>
                <a:gd name="T5" fmla="*/ 20 h 675"/>
                <a:gd name="T6" fmla="*/ 340 w 340"/>
                <a:gd name="T7" fmla="*/ 646 h 675"/>
                <a:gd name="T8" fmla="*/ 0 w 340"/>
                <a:gd name="T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675">
                  <a:moveTo>
                    <a:pt x="0" y="675"/>
                  </a:moveTo>
                  <a:lnTo>
                    <a:pt x="56" y="0"/>
                  </a:lnTo>
                  <a:lnTo>
                    <a:pt x="286" y="20"/>
                  </a:lnTo>
                  <a:lnTo>
                    <a:pt x="340" y="646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D9D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4733925" y="5992812"/>
              <a:ext cx="709613" cy="865188"/>
            </a:xfrm>
            <a:custGeom>
              <a:avLst/>
              <a:gdLst>
                <a:gd name="T0" fmla="*/ 447 w 447"/>
                <a:gd name="T1" fmla="*/ 545 h 545"/>
                <a:gd name="T2" fmla="*/ 0 w 447"/>
                <a:gd name="T3" fmla="*/ 545 h 545"/>
                <a:gd name="T4" fmla="*/ 43 w 447"/>
                <a:gd name="T5" fmla="*/ 31 h 545"/>
                <a:gd name="T6" fmla="*/ 400 w 447"/>
                <a:gd name="T7" fmla="*/ 0 h 545"/>
                <a:gd name="T8" fmla="*/ 447 w 447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545">
                  <a:moveTo>
                    <a:pt x="447" y="545"/>
                  </a:moveTo>
                  <a:lnTo>
                    <a:pt x="0" y="545"/>
                  </a:lnTo>
                  <a:lnTo>
                    <a:pt x="43" y="31"/>
                  </a:lnTo>
                  <a:lnTo>
                    <a:pt x="400" y="0"/>
                  </a:lnTo>
                  <a:lnTo>
                    <a:pt x="447" y="545"/>
                  </a:lnTo>
                  <a:close/>
                </a:path>
              </a:pathLst>
            </a:custGeom>
            <a:solidFill>
              <a:srgbClr val="D9D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519738" y="5835650"/>
              <a:ext cx="1654175" cy="1022350"/>
            </a:xfrm>
            <a:custGeom>
              <a:avLst/>
              <a:gdLst>
                <a:gd name="T0" fmla="*/ 986 w 1042"/>
                <a:gd name="T1" fmla="*/ 644 h 644"/>
                <a:gd name="T2" fmla="*/ 518 w 1042"/>
                <a:gd name="T3" fmla="*/ 644 h 644"/>
                <a:gd name="T4" fmla="*/ 49 w 1042"/>
                <a:gd name="T5" fmla="*/ 644 h 644"/>
                <a:gd name="T6" fmla="*/ 0 w 1042"/>
                <a:gd name="T7" fmla="*/ 91 h 644"/>
                <a:gd name="T8" fmla="*/ 521 w 1042"/>
                <a:gd name="T9" fmla="*/ 45 h 644"/>
                <a:gd name="T10" fmla="*/ 1042 w 1042"/>
                <a:gd name="T11" fmla="*/ 0 h 644"/>
                <a:gd name="T12" fmla="*/ 986 w 1042"/>
                <a:gd name="T13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2" h="644">
                  <a:moveTo>
                    <a:pt x="986" y="644"/>
                  </a:moveTo>
                  <a:lnTo>
                    <a:pt x="518" y="644"/>
                  </a:lnTo>
                  <a:lnTo>
                    <a:pt x="49" y="644"/>
                  </a:lnTo>
                  <a:lnTo>
                    <a:pt x="0" y="91"/>
                  </a:lnTo>
                  <a:lnTo>
                    <a:pt x="521" y="45"/>
                  </a:lnTo>
                  <a:lnTo>
                    <a:pt x="1042" y="0"/>
                  </a:lnTo>
                  <a:lnTo>
                    <a:pt x="986" y="644"/>
                  </a:lnTo>
                  <a:close/>
                </a:path>
              </a:pathLst>
            </a:custGeom>
            <a:solidFill>
              <a:srgbClr val="C7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237413" y="5033962"/>
              <a:ext cx="1903413" cy="1824038"/>
            </a:xfrm>
            <a:custGeom>
              <a:avLst/>
              <a:gdLst>
                <a:gd name="T0" fmla="*/ 1199 w 1199"/>
                <a:gd name="T1" fmla="*/ 96 h 1149"/>
                <a:gd name="T2" fmla="*/ 1199 w 1199"/>
                <a:gd name="T3" fmla="*/ 623 h 1149"/>
                <a:gd name="T4" fmla="*/ 1199 w 1199"/>
                <a:gd name="T5" fmla="*/ 1149 h 1149"/>
                <a:gd name="T6" fmla="*/ 600 w 1199"/>
                <a:gd name="T7" fmla="*/ 1149 h 1149"/>
                <a:gd name="T8" fmla="*/ 0 w 1199"/>
                <a:gd name="T9" fmla="*/ 1149 h 1149"/>
                <a:gd name="T10" fmla="*/ 50 w 1199"/>
                <a:gd name="T11" fmla="*/ 575 h 1149"/>
                <a:gd name="T12" fmla="*/ 101 w 1199"/>
                <a:gd name="T13" fmla="*/ 0 h 1149"/>
                <a:gd name="T14" fmla="*/ 650 w 1199"/>
                <a:gd name="T15" fmla="*/ 48 h 1149"/>
                <a:gd name="T16" fmla="*/ 1199 w 1199"/>
                <a:gd name="T17" fmla="*/ 9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9" h="1149">
                  <a:moveTo>
                    <a:pt x="1199" y="96"/>
                  </a:moveTo>
                  <a:lnTo>
                    <a:pt x="1199" y="623"/>
                  </a:lnTo>
                  <a:lnTo>
                    <a:pt x="1199" y="1149"/>
                  </a:lnTo>
                  <a:lnTo>
                    <a:pt x="600" y="1149"/>
                  </a:lnTo>
                  <a:lnTo>
                    <a:pt x="0" y="1149"/>
                  </a:lnTo>
                  <a:lnTo>
                    <a:pt x="50" y="575"/>
                  </a:lnTo>
                  <a:lnTo>
                    <a:pt x="101" y="0"/>
                  </a:lnTo>
                  <a:lnTo>
                    <a:pt x="650" y="48"/>
                  </a:lnTo>
                  <a:lnTo>
                    <a:pt x="1199" y="96"/>
                  </a:lnTo>
                  <a:close/>
                </a:path>
              </a:pathLst>
            </a:custGeom>
            <a:solidFill>
              <a:srgbClr val="ECE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8" y="1988841"/>
            <a:ext cx="3744912" cy="1512168"/>
          </a:xfrm>
        </p:spPr>
        <p:txBody>
          <a:bodyPr anchor="b" anchorCtr="0"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3744912" cy="1944216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088" y="6381328"/>
            <a:ext cx="1008608" cy="14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81328"/>
            <a:ext cx="2736304" cy="14401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B097F4-2407-4E3D-991E-280319BD88A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9" name="Freeform 20"/>
          <p:cNvSpPr>
            <a:spLocks/>
          </p:cNvSpPr>
          <p:nvPr userDrawn="1"/>
        </p:nvSpPr>
        <p:spPr bwMode="auto">
          <a:xfrm>
            <a:off x="4916488" y="-4763"/>
            <a:ext cx="4224338" cy="5037138"/>
          </a:xfrm>
          <a:custGeom>
            <a:avLst/>
            <a:gdLst>
              <a:gd name="T0" fmla="*/ 252 w 2661"/>
              <a:gd name="T1" fmla="*/ 0 h 3173"/>
              <a:gd name="T2" fmla="*/ 854 w 2661"/>
              <a:gd name="T3" fmla="*/ 0 h 3173"/>
              <a:gd name="T4" fmla="*/ 1456 w 2661"/>
              <a:gd name="T5" fmla="*/ 0 h 3173"/>
              <a:gd name="T6" fmla="*/ 2059 w 2661"/>
              <a:gd name="T7" fmla="*/ 0 h 3173"/>
              <a:gd name="T8" fmla="*/ 2661 w 2661"/>
              <a:gd name="T9" fmla="*/ 0 h 3173"/>
              <a:gd name="T10" fmla="*/ 2661 w 2661"/>
              <a:gd name="T11" fmla="*/ 793 h 3173"/>
              <a:gd name="T12" fmla="*/ 2661 w 2661"/>
              <a:gd name="T13" fmla="*/ 1586 h 3173"/>
              <a:gd name="T14" fmla="*/ 2661 w 2661"/>
              <a:gd name="T15" fmla="*/ 2380 h 3173"/>
              <a:gd name="T16" fmla="*/ 2661 w 2661"/>
              <a:gd name="T17" fmla="*/ 3173 h 3173"/>
              <a:gd name="T18" fmla="*/ 1996 w 2661"/>
              <a:gd name="T19" fmla="*/ 3115 h 3173"/>
              <a:gd name="T20" fmla="*/ 1330 w 2661"/>
              <a:gd name="T21" fmla="*/ 3057 h 3173"/>
              <a:gd name="T22" fmla="*/ 665 w 2661"/>
              <a:gd name="T23" fmla="*/ 2999 h 3173"/>
              <a:gd name="T24" fmla="*/ 0 w 2661"/>
              <a:gd name="T25" fmla="*/ 2941 h 3173"/>
              <a:gd name="T26" fmla="*/ 51 w 2661"/>
              <a:gd name="T27" fmla="*/ 2321 h 3173"/>
              <a:gd name="T28" fmla="*/ 103 w 2661"/>
              <a:gd name="T29" fmla="*/ 1701 h 3173"/>
              <a:gd name="T30" fmla="*/ 140 w 2661"/>
              <a:gd name="T31" fmla="*/ 1276 h 3173"/>
              <a:gd name="T32" fmla="*/ 177 w 2661"/>
              <a:gd name="T33" fmla="*/ 851 h 3173"/>
              <a:gd name="T34" fmla="*/ 214 w 2661"/>
              <a:gd name="T35" fmla="*/ 425 h 3173"/>
              <a:gd name="T36" fmla="*/ 252 w 2661"/>
              <a:gd name="T37" fmla="*/ 0 h 3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1" h="3173">
                <a:moveTo>
                  <a:pt x="252" y="0"/>
                </a:moveTo>
                <a:lnTo>
                  <a:pt x="854" y="0"/>
                </a:lnTo>
                <a:lnTo>
                  <a:pt x="1456" y="0"/>
                </a:lnTo>
                <a:lnTo>
                  <a:pt x="2059" y="0"/>
                </a:lnTo>
                <a:lnTo>
                  <a:pt x="2661" y="0"/>
                </a:lnTo>
                <a:lnTo>
                  <a:pt x="2661" y="793"/>
                </a:lnTo>
                <a:lnTo>
                  <a:pt x="2661" y="1586"/>
                </a:lnTo>
                <a:lnTo>
                  <a:pt x="2661" y="2380"/>
                </a:lnTo>
                <a:lnTo>
                  <a:pt x="2661" y="3173"/>
                </a:lnTo>
                <a:lnTo>
                  <a:pt x="1996" y="3115"/>
                </a:lnTo>
                <a:lnTo>
                  <a:pt x="1330" y="3057"/>
                </a:lnTo>
                <a:lnTo>
                  <a:pt x="665" y="2999"/>
                </a:lnTo>
                <a:lnTo>
                  <a:pt x="0" y="2941"/>
                </a:lnTo>
                <a:lnTo>
                  <a:pt x="51" y="2321"/>
                </a:lnTo>
                <a:lnTo>
                  <a:pt x="103" y="1701"/>
                </a:lnTo>
                <a:lnTo>
                  <a:pt x="140" y="1276"/>
                </a:lnTo>
                <a:lnTo>
                  <a:pt x="177" y="851"/>
                </a:lnTo>
                <a:lnTo>
                  <a:pt x="214" y="425"/>
                </a:lnTo>
                <a:lnTo>
                  <a:pt x="25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7" name="Group 26"/>
          <p:cNvGrpSpPr>
            <a:grpSpLocks noChangeAspect="1"/>
          </p:cNvGrpSpPr>
          <p:nvPr userDrawn="1"/>
        </p:nvGrpSpPr>
        <p:grpSpPr>
          <a:xfrm>
            <a:off x="7740352" y="5877272"/>
            <a:ext cx="982800" cy="643532"/>
            <a:chOff x="2252663" y="1905001"/>
            <a:chExt cx="4635501" cy="3035299"/>
          </a:xfrm>
        </p:grpSpPr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5349876" y="1905001"/>
              <a:ext cx="1538288" cy="1341437"/>
            </a:xfrm>
            <a:custGeom>
              <a:avLst/>
              <a:gdLst>
                <a:gd name="T0" fmla="*/ 2 w 969"/>
                <a:gd name="T1" fmla="*/ 0 h 845"/>
                <a:gd name="T2" fmla="*/ 486 w 969"/>
                <a:gd name="T3" fmla="*/ 0 h 845"/>
                <a:gd name="T4" fmla="*/ 969 w 969"/>
                <a:gd name="T5" fmla="*/ 0 h 845"/>
                <a:gd name="T6" fmla="*/ 731 w 969"/>
                <a:gd name="T7" fmla="*/ 422 h 845"/>
                <a:gd name="T8" fmla="*/ 493 w 969"/>
                <a:gd name="T9" fmla="*/ 845 h 845"/>
                <a:gd name="T10" fmla="*/ 247 w 969"/>
                <a:gd name="T11" fmla="*/ 424 h 845"/>
                <a:gd name="T12" fmla="*/ 0 w 969"/>
                <a:gd name="T13" fmla="*/ 3 h 845"/>
                <a:gd name="T14" fmla="*/ 2 w 969"/>
                <a:gd name="T1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9" h="845">
                  <a:moveTo>
                    <a:pt x="2" y="0"/>
                  </a:moveTo>
                  <a:lnTo>
                    <a:pt x="486" y="0"/>
                  </a:lnTo>
                  <a:lnTo>
                    <a:pt x="969" y="0"/>
                  </a:lnTo>
                  <a:lnTo>
                    <a:pt x="731" y="422"/>
                  </a:lnTo>
                  <a:lnTo>
                    <a:pt x="493" y="845"/>
                  </a:lnTo>
                  <a:lnTo>
                    <a:pt x="247" y="424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8"/>
            <p:cNvSpPr>
              <a:spLocks noEditPoints="1"/>
            </p:cNvSpPr>
            <p:nvPr userDrawn="1"/>
          </p:nvSpPr>
          <p:spPr bwMode="auto">
            <a:xfrm>
              <a:off x="2287588" y="4473575"/>
              <a:ext cx="4432300" cy="466725"/>
            </a:xfrm>
            <a:custGeom>
              <a:avLst/>
              <a:gdLst>
                <a:gd name="T0" fmla="*/ 2670 w 2792"/>
                <a:gd name="T1" fmla="*/ 235 h 294"/>
                <a:gd name="T2" fmla="*/ 2674 w 2792"/>
                <a:gd name="T3" fmla="*/ 180 h 294"/>
                <a:gd name="T4" fmla="*/ 2767 w 2792"/>
                <a:gd name="T5" fmla="*/ 75 h 294"/>
                <a:gd name="T6" fmla="*/ 108 w 2792"/>
                <a:gd name="T7" fmla="*/ 39 h 294"/>
                <a:gd name="T8" fmla="*/ 41 w 2792"/>
                <a:gd name="T9" fmla="*/ 192 h 294"/>
                <a:gd name="T10" fmla="*/ 138 w 2792"/>
                <a:gd name="T11" fmla="*/ 214 h 294"/>
                <a:gd name="T12" fmla="*/ 0 w 2792"/>
                <a:gd name="T13" fmla="*/ 166 h 294"/>
                <a:gd name="T14" fmla="*/ 158 w 2792"/>
                <a:gd name="T15" fmla="*/ 23 h 294"/>
                <a:gd name="T16" fmla="*/ 374 w 2792"/>
                <a:gd name="T17" fmla="*/ 96 h 294"/>
                <a:gd name="T18" fmla="*/ 268 w 2792"/>
                <a:gd name="T19" fmla="*/ 233 h 294"/>
                <a:gd name="T20" fmla="*/ 212 w 2792"/>
                <a:gd name="T21" fmla="*/ 154 h 294"/>
                <a:gd name="T22" fmla="*/ 227 w 2792"/>
                <a:gd name="T23" fmla="*/ 95 h 294"/>
                <a:gd name="T24" fmla="*/ 345 w 2792"/>
                <a:gd name="T25" fmla="*/ 78 h 294"/>
                <a:gd name="T26" fmla="*/ 561 w 2792"/>
                <a:gd name="T27" fmla="*/ 108 h 294"/>
                <a:gd name="T28" fmla="*/ 488 w 2792"/>
                <a:gd name="T29" fmla="*/ 204 h 294"/>
                <a:gd name="T30" fmla="*/ 589 w 2792"/>
                <a:gd name="T31" fmla="*/ 159 h 294"/>
                <a:gd name="T32" fmla="*/ 455 w 2792"/>
                <a:gd name="T33" fmla="*/ 291 h 294"/>
                <a:gd name="T34" fmla="*/ 511 w 2792"/>
                <a:gd name="T35" fmla="*/ 83 h 294"/>
                <a:gd name="T36" fmla="*/ 736 w 2792"/>
                <a:gd name="T37" fmla="*/ 108 h 294"/>
                <a:gd name="T38" fmla="*/ 648 w 2792"/>
                <a:gd name="T39" fmla="*/ 189 h 294"/>
                <a:gd name="T40" fmla="*/ 740 w 2792"/>
                <a:gd name="T41" fmla="*/ 139 h 294"/>
                <a:gd name="T42" fmla="*/ 651 w 2792"/>
                <a:gd name="T43" fmla="*/ 232 h 294"/>
                <a:gd name="T44" fmla="*/ 667 w 2792"/>
                <a:gd name="T45" fmla="*/ 81 h 294"/>
                <a:gd name="T46" fmla="*/ 914 w 2792"/>
                <a:gd name="T47" fmla="*/ 233 h 294"/>
                <a:gd name="T48" fmla="*/ 809 w 2792"/>
                <a:gd name="T49" fmla="*/ 225 h 294"/>
                <a:gd name="T50" fmla="*/ 831 w 2792"/>
                <a:gd name="T51" fmla="*/ 203 h 294"/>
                <a:gd name="T52" fmla="*/ 935 w 2792"/>
                <a:gd name="T53" fmla="*/ 73 h 294"/>
                <a:gd name="T54" fmla="*/ 1126 w 2792"/>
                <a:gd name="T55" fmla="*/ 127 h 294"/>
                <a:gd name="T56" fmla="*/ 976 w 2792"/>
                <a:gd name="T57" fmla="*/ 234 h 294"/>
                <a:gd name="T58" fmla="*/ 1059 w 2792"/>
                <a:gd name="T59" fmla="*/ 166 h 294"/>
                <a:gd name="T60" fmla="*/ 1393 w 2792"/>
                <a:gd name="T61" fmla="*/ 126 h 294"/>
                <a:gd name="T62" fmla="*/ 1308 w 2792"/>
                <a:gd name="T63" fmla="*/ 163 h 294"/>
                <a:gd name="T64" fmla="*/ 1392 w 2792"/>
                <a:gd name="T65" fmla="*/ 156 h 294"/>
                <a:gd name="T66" fmla="*/ 1332 w 2792"/>
                <a:gd name="T67" fmla="*/ 236 h 294"/>
                <a:gd name="T68" fmla="*/ 1322 w 2792"/>
                <a:gd name="T69" fmla="*/ 82 h 294"/>
                <a:gd name="T70" fmla="*/ 1390 w 2792"/>
                <a:gd name="T71" fmla="*/ 41 h 294"/>
                <a:gd name="T72" fmla="*/ 1392 w 2792"/>
                <a:gd name="T73" fmla="*/ 7 h 294"/>
                <a:gd name="T74" fmla="*/ 1558 w 2792"/>
                <a:gd name="T75" fmla="*/ 98 h 294"/>
                <a:gd name="T76" fmla="*/ 1439 w 2792"/>
                <a:gd name="T77" fmla="*/ 236 h 294"/>
                <a:gd name="T78" fmla="*/ 1502 w 2792"/>
                <a:gd name="T79" fmla="*/ 103 h 294"/>
                <a:gd name="T80" fmla="*/ 1689 w 2792"/>
                <a:gd name="T81" fmla="*/ 98 h 294"/>
                <a:gd name="T82" fmla="*/ 1719 w 2792"/>
                <a:gd name="T83" fmla="*/ 234 h 294"/>
                <a:gd name="T84" fmla="*/ 1613 w 2792"/>
                <a:gd name="T85" fmla="*/ 230 h 294"/>
                <a:gd name="T86" fmla="*/ 1654 w 2792"/>
                <a:gd name="T87" fmla="*/ 95 h 294"/>
                <a:gd name="T88" fmla="*/ 2058 w 2792"/>
                <a:gd name="T89" fmla="*/ 97 h 294"/>
                <a:gd name="T90" fmla="*/ 2103 w 2792"/>
                <a:gd name="T91" fmla="*/ 94 h 294"/>
                <a:gd name="T92" fmla="*/ 2094 w 2792"/>
                <a:gd name="T93" fmla="*/ 208 h 294"/>
                <a:gd name="T94" fmla="*/ 2035 w 2792"/>
                <a:gd name="T95" fmla="*/ 182 h 294"/>
                <a:gd name="T96" fmla="*/ 1893 w 2792"/>
                <a:gd name="T97" fmla="*/ 233 h 294"/>
                <a:gd name="T98" fmla="*/ 1898 w 2792"/>
                <a:gd name="T99" fmla="*/ 197 h 294"/>
                <a:gd name="T100" fmla="*/ 1882 w 2792"/>
                <a:gd name="T101" fmla="*/ 89 h 294"/>
                <a:gd name="T102" fmla="*/ 1990 w 2792"/>
                <a:gd name="T103" fmla="*/ 77 h 294"/>
                <a:gd name="T104" fmla="*/ 2235 w 2792"/>
                <a:gd name="T105" fmla="*/ 213 h 294"/>
                <a:gd name="T106" fmla="*/ 2147 w 2792"/>
                <a:gd name="T107" fmla="*/ 172 h 294"/>
                <a:gd name="T108" fmla="*/ 2220 w 2792"/>
                <a:gd name="T109" fmla="*/ 201 h 294"/>
                <a:gd name="T110" fmla="*/ 2427 w 2792"/>
                <a:gd name="T111" fmla="*/ 130 h 294"/>
                <a:gd name="T112" fmla="*/ 2396 w 2792"/>
                <a:gd name="T113" fmla="*/ 226 h 294"/>
                <a:gd name="T114" fmla="*/ 2334 w 2792"/>
                <a:gd name="T115" fmla="*/ 212 h 294"/>
                <a:gd name="T116" fmla="*/ 2337 w 2792"/>
                <a:gd name="T117" fmla="*/ 160 h 294"/>
                <a:gd name="T118" fmla="*/ 2399 w 2792"/>
                <a:gd name="T119" fmla="*/ 97 h 294"/>
                <a:gd name="T120" fmla="*/ 2385 w 2792"/>
                <a:gd name="T121" fmla="*/ 70 h 294"/>
                <a:gd name="T122" fmla="*/ 2498 w 2792"/>
                <a:gd name="T123" fmla="*/ 163 h 294"/>
                <a:gd name="T124" fmla="*/ 2597 w 2792"/>
                <a:gd name="T125" fmla="*/ 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2" h="294">
                  <a:moveTo>
                    <a:pt x="2762" y="229"/>
                  </a:moveTo>
                  <a:lnTo>
                    <a:pt x="2761" y="230"/>
                  </a:lnTo>
                  <a:lnTo>
                    <a:pt x="2761" y="231"/>
                  </a:lnTo>
                  <a:lnTo>
                    <a:pt x="2760" y="232"/>
                  </a:lnTo>
                  <a:lnTo>
                    <a:pt x="2758" y="233"/>
                  </a:lnTo>
                  <a:lnTo>
                    <a:pt x="2755" y="234"/>
                  </a:lnTo>
                  <a:lnTo>
                    <a:pt x="2749" y="234"/>
                  </a:lnTo>
                  <a:lnTo>
                    <a:pt x="2743" y="234"/>
                  </a:lnTo>
                  <a:lnTo>
                    <a:pt x="2739" y="233"/>
                  </a:lnTo>
                  <a:lnTo>
                    <a:pt x="2738" y="232"/>
                  </a:lnTo>
                  <a:lnTo>
                    <a:pt x="2738" y="231"/>
                  </a:lnTo>
                  <a:lnTo>
                    <a:pt x="2738" y="229"/>
                  </a:lnTo>
                  <a:lnTo>
                    <a:pt x="2743" y="201"/>
                  </a:lnTo>
                  <a:lnTo>
                    <a:pt x="2740" y="206"/>
                  </a:lnTo>
                  <a:lnTo>
                    <a:pt x="2735" y="213"/>
                  </a:lnTo>
                  <a:lnTo>
                    <a:pt x="2728" y="219"/>
                  </a:lnTo>
                  <a:lnTo>
                    <a:pt x="2721" y="224"/>
                  </a:lnTo>
                  <a:lnTo>
                    <a:pt x="2717" y="227"/>
                  </a:lnTo>
                  <a:lnTo>
                    <a:pt x="2713" y="229"/>
                  </a:lnTo>
                  <a:lnTo>
                    <a:pt x="2709" y="231"/>
                  </a:lnTo>
                  <a:lnTo>
                    <a:pt x="2704" y="233"/>
                  </a:lnTo>
                  <a:lnTo>
                    <a:pt x="2699" y="234"/>
                  </a:lnTo>
                  <a:lnTo>
                    <a:pt x="2695" y="235"/>
                  </a:lnTo>
                  <a:lnTo>
                    <a:pt x="2685" y="236"/>
                  </a:lnTo>
                  <a:lnTo>
                    <a:pt x="2680" y="236"/>
                  </a:lnTo>
                  <a:lnTo>
                    <a:pt x="2675" y="236"/>
                  </a:lnTo>
                  <a:lnTo>
                    <a:pt x="2670" y="235"/>
                  </a:lnTo>
                  <a:lnTo>
                    <a:pt x="2666" y="233"/>
                  </a:lnTo>
                  <a:lnTo>
                    <a:pt x="2662" y="231"/>
                  </a:lnTo>
                  <a:lnTo>
                    <a:pt x="2659" y="230"/>
                  </a:lnTo>
                  <a:lnTo>
                    <a:pt x="2656" y="227"/>
                  </a:lnTo>
                  <a:lnTo>
                    <a:pt x="2653" y="225"/>
                  </a:lnTo>
                  <a:lnTo>
                    <a:pt x="2651" y="222"/>
                  </a:lnTo>
                  <a:lnTo>
                    <a:pt x="2649" y="219"/>
                  </a:lnTo>
                  <a:lnTo>
                    <a:pt x="2648" y="215"/>
                  </a:lnTo>
                  <a:lnTo>
                    <a:pt x="2647" y="212"/>
                  </a:lnTo>
                  <a:lnTo>
                    <a:pt x="2646" y="208"/>
                  </a:lnTo>
                  <a:lnTo>
                    <a:pt x="2645" y="204"/>
                  </a:lnTo>
                  <a:lnTo>
                    <a:pt x="2644" y="195"/>
                  </a:lnTo>
                  <a:lnTo>
                    <a:pt x="2645" y="184"/>
                  </a:lnTo>
                  <a:lnTo>
                    <a:pt x="2647" y="172"/>
                  </a:lnTo>
                  <a:lnTo>
                    <a:pt x="2666" y="78"/>
                  </a:lnTo>
                  <a:lnTo>
                    <a:pt x="2667" y="76"/>
                  </a:lnTo>
                  <a:lnTo>
                    <a:pt x="2668" y="75"/>
                  </a:lnTo>
                  <a:lnTo>
                    <a:pt x="2670" y="74"/>
                  </a:lnTo>
                  <a:lnTo>
                    <a:pt x="2674" y="73"/>
                  </a:lnTo>
                  <a:lnTo>
                    <a:pt x="2681" y="73"/>
                  </a:lnTo>
                  <a:lnTo>
                    <a:pt x="2687" y="73"/>
                  </a:lnTo>
                  <a:lnTo>
                    <a:pt x="2692" y="74"/>
                  </a:lnTo>
                  <a:lnTo>
                    <a:pt x="2693" y="75"/>
                  </a:lnTo>
                  <a:lnTo>
                    <a:pt x="2693" y="76"/>
                  </a:lnTo>
                  <a:lnTo>
                    <a:pt x="2694" y="78"/>
                  </a:lnTo>
                  <a:lnTo>
                    <a:pt x="2675" y="171"/>
                  </a:lnTo>
                  <a:lnTo>
                    <a:pt x="2674" y="180"/>
                  </a:lnTo>
                  <a:lnTo>
                    <a:pt x="2673" y="190"/>
                  </a:lnTo>
                  <a:lnTo>
                    <a:pt x="2673" y="195"/>
                  </a:lnTo>
                  <a:lnTo>
                    <a:pt x="2674" y="199"/>
                  </a:lnTo>
                  <a:lnTo>
                    <a:pt x="2675" y="203"/>
                  </a:lnTo>
                  <a:lnTo>
                    <a:pt x="2677" y="206"/>
                  </a:lnTo>
                  <a:lnTo>
                    <a:pt x="2680" y="209"/>
                  </a:lnTo>
                  <a:lnTo>
                    <a:pt x="2683" y="211"/>
                  </a:lnTo>
                  <a:lnTo>
                    <a:pt x="2687" y="212"/>
                  </a:lnTo>
                  <a:lnTo>
                    <a:pt x="2692" y="213"/>
                  </a:lnTo>
                  <a:lnTo>
                    <a:pt x="2696" y="212"/>
                  </a:lnTo>
                  <a:lnTo>
                    <a:pt x="2701" y="211"/>
                  </a:lnTo>
                  <a:lnTo>
                    <a:pt x="2705" y="210"/>
                  </a:lnTo>
                  <a:lnTo>
                    <a:pt x="2710" y="208"/>
                  </a:lnTo>
                  <a:lnTo>
                    <a:pt x="2719" y="201"/>
                  </a:lnTo>
                  <a:lnTo>
                    <a:pt x="2723" y="198"/>
                  </a:lnTo>
                  <a:lnTo>
                    <a:pt x="2727" y="193"/>
                  </a:lnTo>
                  <a:lnTo>
                    <a:pt x="2731" y="189"/>
                  </a:lnTo>
                  <a:lnTo>
                    <a:pt x="2735" y="183"/>
                  </a:lnTo>
                  <a:lnTo>
                    <a:pt x="2739" y="178"/>
                  </a:lnTo>
                  <a:lnTo>
                    <a:pt x="2742" y="172"/>
                  </a:lnTo>
                  <a:lnTo>
                    <a:pt x="2745" y="165"/>
                  </a:lnTo>
                  <a:lnTo>
                    <a:pt x="2747" y="159"/>
                  </a:lnTo>
                  <a:lnTo>
                    <a:pt x="2749" y="152"/>
                  </a:lnTo>
                  <a:lnTo>
                    <a:pt x="2751" y="145"/>
                  </a:lnTo>
                  <a:lnTo>
                    <a:pt x="2764" y="78"/>
                  </a:lnTo>
                  <a:lnTo>
                    <a:pt x="2765" y="76"/>
                  </a:lnTo>
                  <a:lnTo>
                    <a:pt x="2767" y="75"/>
                  </a:lnTo>
                  <a:lnTo>
                    <a:pt x="2768" y="74"/>
                  </a:lnTo>
                  <a:lnTo>
                    <a:pt x="2773" y="73"/>
                  </a:lnTo>
                  <a:lnTo>
                    <a:pt x="2779" y="73"/>
                  </a:lnTo>
                  <a:lnTo>
                    <a:pt x="2786" y="73"/>
                  </a:lnTo>
                  <a:lnTo>
                    <a:pt x="2790" y="74"/>
                  </a:lnTo>
                  <a:lnTo>
                    <a:pt x="2791" y="75"/>
                  </a:lnTo>
                  <a:lnTo>
                    <a:pt x="2792" y="76"/>
                  </a:lnTo>
                  <a:lnTo>
                    <a:pt x="2792" y="78"/>
                  </a:lnTo>
                  <a:lnTo>
                    <a:pt x="2762" y="229"/>
                  </a:lnTo>
                  <a:close/>
                  <a:moveTo>
                    <a:pt x="172" y="38"/>
                  </a:moveTo>
                  <a:lnTo>
                    <a:pt x="172" y="42"/>
                  </a:lnTo>
                  <a:lnTo>
                    <a:pt x="171" y="47"/>
                  </a:lnTo>
                  <a:lnTo>
                    <a:pt x="170" y="52"/>
                  </a:lnTo>
                  <a:lnTo>
                    <a:pt x="168" y="55"/>
                  </a:lnTo>
                  <a:lnTo>
                    <a:pt x="166" y="57"/>
                  </a:lnTo>
                  <a:lnTo>
                    <a:pt x="164" y="58"/>
                  </a:lnTo>
                  <a:lnTo>
                    <a:pt x="161" y="57"/>
                  </a:lnTo>
                  <a:lnTo>
                    <a:pt x="158" y="55"/>
                  </a:lnTo>
                  <a:lnTo>
                    <a:pt x="155" y="52"/>
                  </a:lnTo>
                  <a:lnTo>
                    <a:pt x="150" y="48"/>
                  </a:lnTo>
                  <a:lnTo>
                    <a:pt x="144" y="45"/>
                  </a:lnTo>
                  <a:lnTo>
                    <a:pt x="136" y="42"/>
                  </a:lnTo>
                  <a:lnTo>
                    <a:pt x="132" y="40"/>
                  </a:lnTo>
                  <a:lnTo>
                    <a:pt x="127" y="39"/>
                  </a:lnTo>
                  <a:lnTo>
                    <a:pt x="121" y="39"/>
                  </a:lnTo>
                  <a:lnTo>
                    <a:pt x="115" y="39"/>
                  </a:lnTo>
                  <a:lnTo>
                    <a:pt x="108" y="39"/>
                  </a:lnTo>
                  <a:lnTo>
                    <a:pt x="101" y="40"/>
                  </a:lnTo>
                  <a:lnTo>
                    <a:pt x="95" y="42"/>
                  </a:lnTo>
                  <a:lnTo>
                    <a:pt x="89" y="44"/>
                  </a:lnTo>
                  <a:lnTo>
                    <a:pt x="84" y="47"/>
                  </a:lnTo>
                  <a:lnTo>
                    <a:pt x="78" y="50"/>
                  </a:lnTo>
                  <a:lnTo>
                    <a:pt x="73" y="54"/>
                  </a:lnTo>
                  <a:lnTo>
                    <a:pt x="68" y="58"/>
                  </a:lnTo>
                  <a:lnTo>
                    <a:pt x="64" y="63"/>
                  </a:lnTo>
                  <a:lnTo>
                    <a:pt x="60" y="68"/>
                  </a:lnTo>
                  <a:lnTo>
                    <a:pt x="56" y="73"/>
                  </a:lnTo>
                  <a:lnTo>
                    <a:pt x="52" y="79"/>
                  </a:lnTo>
                  <a:lnTo>
                    <a:pt x="46" y="91"/>
                  </a:lnTo>
                  <a:lnTo>
                    <a:pt x="43" y="97"/>
                  </a:lnTo>
                  <a:lnTo>
                    <a:pt x="40" y="103"/>
                  </a:lnTo>
                  <a:lnTo>
                    <a:pt x="38" y="110"/>
                  </a:lnTo>
                  <a:lnTo>
                    <a:pt x="36" y="116"/>
                  </a:lnTo>
                  <a:lnTo>
                    <a:pt x="33" y="129"/>
                  </a:lnTo>
                  <a:lnTo>
                    <a:pt x="32" y="142"/>
                  </a:lnTo>
                  <a:lnTo>
                    <a:pt x="31" y="148"/>
                  </a:lnTo>
                  <a:lnTo>
                    <a:pt x="31" y="154"/>
                  </a:lnTo>
                  <a:lnTo>
                    <a:pt x="31" y="161"/>
                  </a:lnTo>
                  <a:lnTo>
                    <a:pt x="32" y="167"/>
                  </a:lnTo>
                  <a:lnTo>
                    <a:pt x="33" y="173"/>
                  </a:lnTo>
                  <a:lnTo>
                    <a:pt x="34" y="178"/>
                  </a:lnTo>
                  <a:lnTo>
                    <a:pt x="36" y="183"/>
                  </a:lnTo>
                  <a:lnTo>
                    <a:pt x="39" y="188"/>
                  </a:lnTo>
                  <a:lnTo>
                    <a:pt x="41" y="192"/>
                  </a:lnTo>
                  <a:lnTo>
                    <a:pt x="44" y="196"/>
                  </a:lnTo>
                  <a:lnTo>
                    <a:pt x="48" y="199"/>
                  </a:lnTo>
                  <a:lnTo>
                    <a:pt x="51" y="202"/>
                  </a:lnTo>
                  <a:lnTo>
                    <a:pt x="55" y="205"/>
                  </a:lnTo>
                  <a:lnTo>
                    <a:pt x="60" y="207"/>
                  </a:lnTo>
                  <a:lnTo>
                    <a:pt x="65" y="208"/>
                  </a:lnTo>
                  <a:lnTo>
                    <a:pt x="70" y="209"/>
                  </a:lnTo>
                  <a:lnTo>
                    <a:pt x="75" y="210"/>
                  </a:lnTo>
                  <a:lnTo>
                    <a:pt x="81" y="210"/>
                  </a:lnTo>
                  <a:lnTo>
                    <a:pt x="87" y="210"/>
                  </a:lnTo>
                  <a:lnTo>
                    <a:pt x="93" y="210"/>
                  </a:lnTo>
                  <a:lnTo>
                    <a:pt x="98" y="209"/>
                  </a:lnTo>
                  <a:lnTo>
                    <a:pt x="103" y="207"/>
                  </a:lnTo>
                  <a:lnTo>
                    <a:pt x="112" y="204"/>
                  </a:lnTo>
                  <a:lnTo>
                    <a:pt x="120" y="201"/>
                  </a:lnTo>
                  <a:lnTo>
                    <a:pt x="131" y="194"/>
                  </a:lnTo>
                  <a:lnTo>
                    <a:pt x="135" y="192"/>
                  </a:lnTo>
                  <a:lnTo>
                    <a:pt x="138" y="191"/>
                  </a:lnTo>
                  <a:lnTo>
                    <a:pt x="140" y="192"/>
                  </a:lnTo>
                  <a:lnTo>
                    <a:pt x="141" y="193"/>
                  </a:lnTo>
                  <a:lnTo>
                    <a:pt x="142" y="194"/>
                  </a:lnTo>
                  <a:lnTo>
                    <a:pt x="142" y="197"/>
                  </a:lnTo>
                  <a:lnTo>
                    <a:pt x="141" y="199"/>
                  </a:lnTo>
                  <a:lnTo>
                    <a:pt x="141" y="203"/>
                  </a:lnTo>
                  <a:lnTo>
                    <a:pt x="140" y="207"/>
                  </a:lnTo>
                  <a:lnTo>
                    <a:pt x="139" y="211"/>
                  </a:lnTo>
                  <a:lnTo>
                    <a:pt x="138" y="214"/>
                  </a:lnTo>
                  <a:lnTo>
                    <a:pt x="137" y="216"/>
                  </a:lnTo>
                  <a:lnTo>
                    <a:pt x="135" y="217"/>
                  </a:lnTo>
                  <a:lnTo>
                    <a:pt x="132" y="220"/>
                  </a:lnTo>
                  <a:lnTo>
                    <a:pt x="128" y="222"/>
                  </a:lnTo>
                  <a:lnTo>
                    <a:pt x="121" y="226"/>
                  </a:lnTo>
                  <a:lnTo>
                    <a:pt x="114" y="229"/>
                  </a:lnTo>
                  <a:lnTo>
                    <a:pt x="105" y="231"/>
                  </a:lnTo>
                  <a:lnTo>
                    <a:pt x="96" y="234"/>
                  </a:lnTo>
                  <a:lnTo>
                    <a:pt x="91" y="235"/>
                  </a:lnTo>
                  <a:lnTo>
                    <a:pt x="85" y="235"/>
                  </a:lnTo>
                  <a:lnTo>
                    <a:pt x="74" y="236"/>
                  </a:lnTo>
                  <a:lnTo>
                    <a:pt x="66" y="235"/>
                  </a:lnTo>
                  <a:lnTo>
                    <a:pt x="58" y="235"/>
                  </a:lnTo>
                  <a:lnTo>
                    <a:pt x="50" y="233"/>
                  </a:lnTo>
                  <a:lnTo>
                    <a:pt x="43" y="231"/>
                  </a:lnTo>
                  <a:lnTo>
                    <a:pt x="37" y="228"/>
                  </a:lnTo>
                  <a:lnTo>
                    <a:pt x="31" y="224"/>
                  </a:lnTo>
                  <a:lnTo>
                    <a:pt x="25" y="220"/>
                  </a:lnTo>
                  <a:lnTo>
                    <a:pt x="20" y="216"/>
                  </a:lnTo>
                  <a:lnTo>
                    <a:pt x="15" y="210"/>
                  </a:lnTo>
                  <a:lnTo>
                    <a:pt x="11" y="204"/>
                  </a:lnTo>
                  <a:lnTo>
                    <a:pt x="8" y="198"/>
                  </a:lnTo>
                  <a:lnTo>
                    <a:pt x="5" y="191"/>
                  </a:lnTo>
                  <a:lnTo>
                    <a:pt x="4" y="187"/>
                  </a:lnTo>
                  <a:lnTo>
                    <a:pt x="3" y="183"/>
                  </a:lnTo>
                  <a:lnTo>
                    <a:pt x="1" y="175"/>
                  </a:lnTo>
                  <a:lnTo>
                    <a:pt x="0" y="166"/>
                  </a:lnTo>
                  <a:lnTo>
                    <a:pt x="0" y="157"/>
                  </a:lnTo>
                  <a:lnTo>
                    <a:pt x="1" y="141"/>
                  </a:lnTo>
                  <a:lnTo>
                    <a:pt x="2" y="132"/>
                  </a:lnTo>
                  <a:lnTo>
                    <a:pt x="3" y="124"/>
                  </a:lnTo>
                  <a:lnTo>
                    <a:pt x="5" y="116"/>
                  </a:lnTo>
                  <a:lnTo>
                    <a:pt x="7" y="107"/>
                  </a:lnTo>
                  <a:lnTo>
                    <a:pt x="10" y="99"/>
                  </a:lnTo>
                  <a:lnTo>
                    <a:pt x="13" y="91"/>
                  </a:lnTo>
                  <a:lnTo>
                    <a:pt x="20" y="76"/>
                  </a:lnTo>
                  <a:lnTo>
                    <a:pt x="25" y="68"/>
                  </a:lnTo>
                  <a:lnTo>
                    <a:pt x="29" y="61"/>
                  </a:lnTo>
                  <a:lnTo>
                    <a:pt x="34" y="54"/>
                  </a:lnTo>
                  <a:lnTo>
                    <a:pt x="40" y="48"/>
                  </a:lnTo>
                  <a:lnTo>
                    <a:pt x="46" y="42"/>
                  </a:lnTo>
                  <a:lnTo>
                    <a:pt x="52" y="36"/>
                  </a:lnTo>
                  <a:lnTo>
                    <a:pt x="59" y="31"/>
                  </a:lnTo>
                  <a:lnTo>
                    <a:pt x="66" y="27"/>
                  </a:lnTo>
                  <a:lnTo>
                    <a:pt x="73" y="23"/>
                  </a:lnTo>
                  <a:lnTo>
                    <a:pt x="81" y="20"/>
                  </a:lnTo>
                  <a:lnTo>
                    <a:pt x="90" y="17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7" y="13"/>
                  </a:lnTo>
                  <a:lnTo>
                    <a:pt x="129" y="14"/>
                  </a:lnTo>
                  <a:lnTo>
                    <a:pt x="140" y="16"/>
                  </a:lnTo>
                  <a:lnTo>
                    <a:pt x="150" y="19"/>
                  </a:lnTo>
                  <a:lnTo>
                    <a:pt x="158" y="23"/>
                  </a:lnTo>
                  <a:lnTo>
                    <a:pt x="165" y="27"/>
                  </a:lnTo>
                  <a:lnTo>
                    <a:pt x="169" y="31"/>
                  </a:lnTo>
                  <a:lnTo>
                    <a:pt x="171" y="32"/>
                  </a:lnTo>
                  <a:lnTo>
                    <a:pt x="172" y="34"/>
                  </a:lnTo>
                  <a:lnTo>
                    <a:pt x="172" y="38"/>
                  </a:lnTo>
                  <a:close/>
                  <a:moveTo>
                    <a:pt x="391" y="229"/>
                  </a:moveTo>
                  <a:lnTo>
                    <a:pt x="390" y="230"/>
                  </a:lnTo>
                  <a:lnTo>
                    <a:pt x="390" y="231"/>
                  </a:lnTo>
                  <a:lnTo>
                    <a:pt x="389" y="232"/>
                  </a:lnTo>
                  <a:lnTo>
                    <a:pt x="387" y="233"/>
                  </a:lnTo>
                  <a:lnTo>
                    <a:pt x="383" y="234"/>
                  </a:lnTo>
                  <a:lnTo>
                    <a:pt x="376" y="234"/>
                  </a:lnTo>
                  <a:lnTo>
                    <a:pt x="369" y="234"/>
                  </a:lnTo>
                  <a:lnTo>
                    <a:pt x="365" y="233"/>
                  </a:lnTo>
                  <a:lnTo>
                    <a:pt x="363" y="231"/>
                  </a:lnTo>
                  <a:lnTo>
                    <a:pt x="363" y="230"/>
                  </a:lnTo>
                  <a:lnTo>
                    <a:pt x="363" y="229"/>
                  </a:lnTo>
                  <a:lnTo>
                    <a:pt x="382" y="136"/>
                  </a:lnTo>
                  <a:lnTo>
                    <a:pt x="383" y="126"/>
                  </a:lnTo>
                  <a:lnTo>
                    <a:pt x="383" y="122"/>
                  </a:lnTo>
                  <a:lnTo>
                    <a:pt x="384" y="118"/>
                  </a:lnTo>
                  <a:lnTo>
                    <a:pt x="383" y="113"/>
                  </a:lnTo>
                  <a:lnTo>
                    <a:pt x="383" y="108"/>
                  </a:lnTo>
                  <a:lnTo>
                    <a:pt x="381" y="104"/>
                  </a:lnTo>
                  <a:lnTo>
                    <a:pt x="380" y="101"/>
                  </a:lnTo>
                  <a:lnTo>
                    <a:pt x="377" y="98"/>
                  </a:lnTo>
                  <a:lnTo>
                    <a:pt x="374" y="96"/>
                  </a:lnTo>
                  <a:lnTo>
                    <a:pt x="370" y="95"/>
                  </a:lnTo>
                  <a:lnTo>
                    <a:pt x="365" y="94"/>
                  </a:lnTo>
                  <a:lnTo>
                    <a:pt x="361" y="95"/>
                  </a:lnTo>
                  <a:lnTo>
                    <a:pt x="357" y="96"/>
                  </a:lnTo>
                  <a:lnTo>
                    <a:pt x="352" y="97"/>
                  </a:lnTo>
                  <a:lnTo>
                    <a:pt x="348" y="99"/>
                  </a:lnTo>
                  <a:lnTo>
                    <a:pt x="343" y="102"/>
                  </a:lnTo>
                  <a:lnTo>
                    <a:pt x="339" y="105"/>
                  </a:lnTo>
                  <a:lnTo>
                    <a:pt x="335" y="109"/>
                  </a:lnTo>
                  <a:lnTo>
                    <a:pt x="331" y="113"/>
                  </a:lnTo>
                  <a:lnTo>
                    <a:pt x="327" y="118"/>
                  </a:lnTo>
                  <a:lnTo>
                    <a:pt x="323" y="123"/>
                  </a:lnTo>
                  <a:lnTo>
                    <a:pt x="320" y="129"/>
                  </a:lnTo>
                  <a:lnTo>
                    <a:pt x="317" y="135"/>
                  </a:lnTo>
                  <a:lnTo>
                    <a:pt x="314" y="141"/>
                  </a:lnTo>
                  <a:lnTo>
                    <a:pt x="311" y="148"/>
                  </a:lnTo>
                  <a:lnTo>
                    <a:pt x="309" y="154"/>
                  </a:lnTo>
                  <a:lnTo>
                    <a:pt x="307" y="162"/>
                  </a:lnTo>
                  <a:lnTo>
                    <a:pt x="294" y="229"/>
                  </a:lnTo>
                  <a:lnTo>
                    <a:pt x="294" y="230"/>
                  </a:lnTo>
                  <a:lnTo>
                    <a:pt x="293" y="231"/>
                  </a:lnTo>
                  <a:lnTo>
                    <a:pt x="292" y="232"/>
                  </a:lnTo>
                  <a:lnTo>
                    <a:pt x="290" y="233"/>
                  </a:lnTo>
                  <a:lnTo>
                    <a:pt x="286" y="234"/>
                  </a:lnTo>
                  <a:lnTo>
                    <a:pt x="279" y="234"/>
                  </a:lnTo>
                  <a:lnTo>
                    <a:pt x="272" y="234"/>
                  </a:lnTo>
                  <a:lnTo>
                    <a:pt x="268" y="233"/>
                  </a:lnTo>
                  <a:lnTo>
                    <a:pt x="267" y="231"/>
                  </a:lnTo>
                  <a:lnTo>
                    <a:pt x="266" y="230"/>
                  </a:lnTo>
                  <a:lnTo>
                    <a:pt x="266" y="229"/>
                  </a:lnTo>
                  <a:lnTo>
                    <a:pt x="285" y="136"/>
                  </a:lnTo>
                  <a:lnTo>
                    <a:pt x="286" y="126"/>
                  </a:lnTo>
                  <a:lnTo>
                    <a:pt x="287" y="117"/>
                  </a:lnTo>
                  <a:lnTo>
                    <a:pt x="287" y="112"/>
                  </a:lnTo>
                  <a:lnTo>
                    <a:pt x="286" y="108"/>
                  </a:lnTo>
                  <a:lnTo>
                    <a:pt x="285" y="104"/>
                  </a:lnTo>
                  <a:lnTo>
                    <a:pt x="283" y="100"/>
                  </a:lnTo>
                  <a:lnTo>
                    <a:pt x="280" y="98"/>
                  </a:lnTo>
                  <a:lnTo>
                    <a:pt x="277" y="96"/>
                  </a:lnTo>
                  <a:lnTo>
                    <a:pt x="273" y="95"/>
                  </a:lnTo>
                  <a:lnTo>
                    <a:pt x="268" y="94"/>
                  </a:lnTo>
                  <a:lnTo>
                    <a:pt x="264" y="95"/>
                  </a:lnTo>
                  <a:lnTo>
                    <a:pt x="260" y="96"/>
                  </a:lnTo>
                  <a:lnTo>
                    <a:pt x="255" y="97"/>
                  </a:lnTo>
                  <a:lnTo>
                    <a:pt x="251" y="99"/>
                  </a:lnTo>
                  <a:lnTo>
                    <a:pt x="242" y="105"/>
                  </a:lnTo>
                  <a:lnTo>
                    <a:pt x="238" y="109"/>
                  </a:lnTo>
                  <a:lnTo>
                    <a:pt x="234" y="113"/>
                  </a:lnTo>
                  <a:lnTo>
                    <a:pt x="230" y="118"/>
                  </a:lnTo>
                  <a:lnTo>
                    <a:pt x="226" y="123"/>
                  </a:lnTo>
                  <a:lnTo>
                    <a:pt x="220" y="135"/>
                  </a:lnTo>
                  <a:lnTo>
                    <a:pt x="217" y="141"/>
                  </a:lnTo>
                  <a:lnTo>
                    <a:pt x="214" y="148"/>
                  </a:lnTo>
                  <a:lnTo>
                    <a:pt x="212" y="154"/>
                  </a:lnTo>
                  <a:lnTo>
                    <a:pt x="211" y="162"/>
                  </a:lnTo>
                  <a:lnTo>
                    <a:pt x="197" y="229"/>
                  </a:lnTo>
                  <a:lnTo>
                    <a:pt x="197" y="230"/>
                  </a:lnTo>
                  <a:lnTo>
                    <a:pt x="196" y="231"/>
                  </a:lnTo>
                  <a:lnTo>
                    <a:pt x="195" y="232"/>
                  </a:lnTo>
                  <a:lnTo>
                    <a:pt x="194" y="233"/>
                  </a:lnTo>
                  <a:lnTo>
                    <a:pt x="189" y="234"/>
                  </a:lnTo>
                  <a:lnTo>
                    <a:pt x="182" y="234"/>
                  </a:lnTo>
                  <a:lnTo>
                    <a:pt x="176" y="234"/>
                  </a:lnTo>
                  <a:lnTo>
                    <a:pt x="172" y="233"/>
                  </a:lnTo>
                  <a:lnTo>
                    <a:pt x="170" y="231"/>
                  </a:lnTo>
                  <a:lnTo>
                    <a:pt x="170" y="229"/>
                  </a:lnTo>
                  <a:lnTo>
                    <a:pt x="200" y="78"/>
                  </a:lnTo>
                  <a:lnTo>
                    <a:pt x="200" y="77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7" y="73"/>
                  </a:lnTo>
                  <a:lnTo>
                    <a:pt x="213" y="73"/>
                  </a:lnTo>
                  <a:lnTo>
                    <a:pt x="219" y="73"/>
                  </a:lnTo>
                  <a:lnTo>
                    <a:pt x="222" y="74"/>
                  </a:lnTo>
                  <a:lnTo>
                    <a:pt x="223" y="75"/>
                  </a:lnTo>
                  <a:lnTo>
                    <a:pt x="224" y="76"/>
                  </a:lnTo>
                  <a:lnTo>
                    <a:pt x="224" y="78"/>
                  </a:lnTo>
                  <a:lnTo>
                    <a:pt x="218" y="107"/>
                  </a:lnTo>
                  <a:lnTo>
                    <a:pt x="220" y="104"/>
                  </a:lnTo>
                  <a:lnTo>
                    <a:pt x="222" y="101"/>
                  </a:lnTo>
                  <a:lnTo>
                    <a:pt x="227" y="95"/>
                  </a:lnTo>
                  <a:lnTo>
                    <a:pt x="230" y="92"/>
                  </a:lnTo>
                  <a:lnTo>
                    <a:pt x="233" y="89"/>
                  </a:lnTo>
                  <a:lnTo>
                    <a:pt x="240" y="83"/>
                  </a:lnTo>
                  <a:lnTo>
                    <a:pt x="248" y="78"/>
                  </a:lnTo>
                  <a:lnTo>
                    <a:pt x="257" y="74"/>
                  </a:lnTo>
                  <a:lnTo>
                    <a:pt x="262" y="72"/>
                  </a:lnTo>
                  <a:lnTo>
                    <a:pt x="266" y="71"/>
                  </a:lnTo>
                  <a:lnTo>
                    <a:pt x="271" y="71"/>
                  </a:lnTo>
                  <a:lnTo>
                    <a:pt x="276" y="70"/>
                  </a:lnTo>
                  <a:lnTo>
                    <a:pt x="281" y="71"/>
                  </a:lnTo>
                  <a:lnTo>
                    <a:pt x="285" y="71"/>
                  </a:lnTo>
                  <a:lnTo>
                    <a:pt x="293" y="73"/>
                  </a:lnTo>
                  <a:lnTo>
                    <a:pt x="300" y="77"/>
                  </a:lnTo>
                  <a:lnTo>
                    <a:pt x="302" y="79"/>
                  </a:lnTo>
                  <a:lnTo>
                    <a:pt x="305" y="81"/>
                  </a:lnTo>
                  <a:lnTo>
                    <a:pt x="307" y="83"/>
                  </a:lnTo>
                  <a:lnTo>
                    <a:pt x="309" y="86"/>
                  </a:lnTo>
                  <a:lnTo>
                    <a:pt x="310" y="89"/>
                  </a:lnTo>
                  <a:lnTo>
                    <a:pt x="312" y="92"/>
                  </a:lnTo>
                  <a:lnTo>
                    <a:pt x="313" y="99"/>
                  </a:lnTo>
                  <a:lnTo>
                    <a:pt x="314" y="107"/>
                  </a:lnTo>
                  <a:lnTo>
                    <a:pt x="318" y="101"/>
                  </a:lnTo>
                  <a:lnTo>
                    <a:pt x="324" y="94"/>
                  </a:lnTo>
                  <a:lnTo>
                    <a:pt x="327" y="91"/>
                  </a:lnTo>
                  <a:lnTo>
                    <a:pt x="330" y="88"/>
                  </a:lnTo>
                  <a:lnTo>
                    <a:pt x="337" y="83"/>
                  </a:lnTo>
                  <a:lnTo>
                    <a:pt x="345" y="78"/>
                  </a:lnTo>
                  <a:lnTo>
                    <a:pt x="354" y="74"/>
                  </a:lnTo>
                  <a:lnTo>
                    <a:pt x="358" y="72"/>
                  </a:lnTo>
                  <a:lnTo>
                    <a:pt x="363" y="71"/>
                  </a:lnTo>
                  <a:lnTo>
                    <a:pt x="368" y="71"/>
                  </a:lnTo>
                  <a:lnTo>
                    <a:pt x="372" y="70"/>
                  </a:lnTo>
                  <a:lnTo>
                    <a:pt x="378" y="71"/>
                  </a:lnTo>
                  <a:lnTo>
                    <a:pt x="383" y="71"/>
                  </a:lnTo>
                  <a:lnTo>
                    <a:pt x="387" y="72"/>
                  </a:lnTo>
                  <a:lnTo>
                    <a:pt x="391" y="74"/>
                  </a:lnTo>
                  <a:lnTo>
                    <a:pt x="395" y="75"/>
                  </a:lnTo>
                  <a:lnTo>
                    <a:pt x="398" y="77"/>
                  </a:lnTo>
                  <a:lnTo>
                    <a:pt x="401" y="80"/>
                  </a:lnTo>
                  <a:lnTo>
                    <a:pt x="403" y="82"/>
                  </a:lnTo>
                  <a:lnTo>
                    <a:pt x="406" y="85"/>
                  </a:lnTo>
                  <a:lnTo>
                    <a:pt x="407" y="88"/>
                  </a:lnTo>
                  <a:lnTo>
                    <a:pt x="410" y="95"/>
                  </a:lnTo>
                  <a:lnTo>
                    <a:pt x="411" y="99"/>
                  </a:lnTo>
                  <a:lnTo>
                    <a:pt x="412" y="103"/>
                  </a:lnTo>
                  <a:lnTo>
                    <a:pt x="412" y="111"/>
                  </a:lnTo>
                  <a:lnTo>
                    <a:pt x="412" y="117"/>
                  </a:lnTo>
                  <a:lnTo>
                    <a:pt x="411" y="123"/>
                  </a:lnTo>
                  <a:lnTo>
                    <a:pt x="410" y="135"/>
                  </a:lnTo>
                  <a:lnTo>
                    <a:pt x="391" y="229"/>
                  </a:lnTo>
                  <a:close/>
                  <a:moveTo>
                    <a:pt x="564" y="127"/>
                  </a:moveTo>
                  <a:lnTo>
                    <a:pt x="564" y="120"/>
                  </a:lnTo>
                  <a:lnTo>
                    <a:pt x="563" y="114"/>
                  </a:lnTo>
                  <a:lnTo>
                    <a:pt x="561" y="108"/>
                  </a:lnTo>
                  <a:lnTo>
                    <a:pt x="559" y="103"/>
                  </a:lnTo>
                  <a:lnTo>
                    <a:pt x="557" y="101"/>
                  </a:lnTo>
                  <a:lnTo>
                    <a:pt x="556" y="99"/>
                  </a:lnTo>
                  <a:lnTo>
                    <a:pt x="551" y="97"/>
                  </a:lnTo>
                  <a:lnTo>
                    <a:pt x="547" y="95"/>
                  </a:lnTo>
                  <a:lnTo>
                    <a:pt x="544" y="94"/>
                  </a:lnTo>
                  <a:lnTo>
                    <a:pt x="541" y="94"/>
                  </a:lnTo>
                  <a:lnTo>
                    <a:pt x="536" y="95"/>
                  </a:lnTo>
                  <a:lnTo>
                    <a:pt x="531" y="96"/>
                  </a:lnTo>
                  <a:lnTo>
                    <a:pt x="527" y="97"/>
                  </a:lnTo>
                  <a:lnTo>
                    <a:pt x="522" y="99"/>
                  </a:lnTo>
                  <a:lnTo>
                    <a:pt x="517" y="102"/>
                  </a:lnTo>
                  <a:lnTo>
                    <a:pt x="513" y="105"/>
                  </a:lnTo>
                  <a:lnTo>
                    <a:pt x="509" y="109"/>
                  </a:lnTo>
                  <a:lnTo>
                    <a:pt x="505" y="113"/>
                  </a:lnTo>
                  <a:lnTo>
                    <a:pt x="501" y="118"/>
                  </a:lnTo>
                  <a:lnTo>
                    <a:pt x="497" y="123"/>
                  </a:lnTo>
                  <a:lnTo>
                    <a:pt x="494" y="129"/>
                  </a:lnTo>
                  <a:lnTo>
                    <a:pt x="490" y="135"/>
                  </a:lnTo>
                  <a:lnTo>
                    <a:pt x="487" y="141"/>
                  </a:lnTo>
                  <a:lnTo>
                    <a:pt x="485" y="148"/>
                  </a:lnTo>
                  <a:lnTo>
                    <a:pt x="483" y="155"/>
                  </a:lnTo>
                  <a:lnTo>
                    <a:pt x="481" y="162"/>
                  </a:lnTo>
                  <a:lnTo>
                    <a:pt x="476" y="189"/>
                  </a:lnTo>
                  <a:lnTo>
                    <a:pt x="480" y="195"/>
                  </a:lnTo>
                  <a:lnTo>
                    <a:pt x="484" y="200"/>
                  </a:lnTo>
                  <a:lnTo>
                    <a:pt x="488" y="204"/>
                  </a:lnTo>
                  <a:lnTo>
                    <a:pt x="493" y="207"/>
                  </a:lnTo>
                  <a:lnTo>
                    <a:pt x="497" y="209"/>
                  </a:lnTo>
                  <a:lnTo>
                    <a:pt x="502" y="211"/>
                  </a:lnTo>
                  <a:lnTo>
                    <a:pt x="507" y="212"/>
                  </a:lnTo>
                  <a:lnTo>
                    <a:pt x="513" y="213"/>
                  </a:lnTo>
                  <a:lnTo>
                    <a:pt x="517" y="212"/>
                  </a:lnTo>
                  <a:lnTo>
                    <a:pt x="522" y="212"/>
                  </a:lnTo>
                  <a:lnTo>
                    <a:pt x="525" y="210"/>
                  </a:lnTo>
                  <a:lnTo>
                    <a:pt x="529" y="208"/>
                  </a:lnTo>
                  <a:lnTo>
                    <a:pt x="533" y="206"/>
                  </a:lnTo>
                  <a:lnTo>
                    <a:pt x="536" y="204"/>
                  </a:lnTo>
                  <a:lnTo>
                    <a:pt x="539" y="201"/>
                  </a:lnTo>
                  <a:lnTo>
                    <a:pt x="542" y="197"/>
                  </a:lnTo>
                  <a:lnTo>
                    <a:pt x="547" y="190"/>
                  </a:lnTo>
                  <a:lnTo>
                    <a:pt x="552" y="181"/>
                  </a:lnTo>
                  <a:lnTo>
                    <a:pt x="556" y="172"/>
                  </a:lnTo>
                  <a:lnTo>
                    <a:pt x="557" y="168"/>
                  </a:lnTo>
                  <a:lnTo>
                    <a:pt x="559" y="163"/>
                  </a:lnTo>
                  <a:lnTo>
                    <a:pt x="561" y="153"/>
                  </a:lnTo>
                  <a:lnTo>
                    <a:pt x="563" y="144"/>
                  </a:lnTo>
                  <a:lnTo>
                    <a:pt x="564" y="135"/>
                  </a:lnTo>
                  <a:lnTo>
                    <a:pt x="564" y="127"/>
                  </a:lnTo>
                  <a:close/>
                  <a:moveTo>
                    <a:pt x="593" y="125"/>
                  </a:moveTo>
                  <a:lnTo>
                    <a:pt x="593" y="135"/>
                  </a:lnTo>
                  <a:lnTo>
                    <a:pt x="591" y="147"/>
                  </a:lnTo>
                  <a:lnTo>
                    <a:pt x="590" y="153"/>
                  </a:lnTo>
                  <a:lnTo>
                    <a:pt x="589" y="159"/>
                  </a:lnTo>
                  <a:lnTo>
                    <a:pt x="585" y="172"/>
                  </a:lnTo>
                  <a:lnTo>
                    <a:pt x="583" y="178"/>
                  </a:lnTo>
                  <a:lnTo>
                    <a:pt x="581" y="184"/>
                  </a:lnTo>
                  <a:lnTo>
                    <a:pt x="575" y="196"/>
                  </a:lnTo>
                  <a:lnTo>
                    <a:pt x="572" y="201"/>
                  </a:lnTo>
                  <a:lnTo>
                    <a:pt x="568" y="207"/>
                  </a:lnTo>
                  <a:lnTo>
                    <a:pt x="564" y="212"/>
                  </a:lnTo>
                  <a:lnTo>
                    <a:pt x="560" y="216"/>
                  </a:lnTo>
                  <a:lnTo>
                    <a:pt x="555" y="221"/>
                  </a:lnTo>
                  <a:lnTo>
                    <a:pt x="550" y="224"/>
                  </a:lnTo>
                  <a:lnTo>
                    <a:pt x="545" y="228"/>
                  </a:lnTo>
                  <a:lnTo>
                    <a:pt x="539" y="231"/>
                  </a:lnTo>
                  <a:lnTo>
                    <a:pt x="533" y="233"/>
                  </a:lnTo>
                  <a:lnTo>
                    <a:pt x="527" y="235"/>
                  </a:lnTo>
                  <a:lnTo>
                    <a:pt x="520" y="236"/>
                  </a:lnTo>
                  <a:lnTo>
                    <a:pt x="513" y="236"/>
                  </a:lnTo>
                  <a:lnTo>
                    <a:pt x="506" y="236"/>
                  </a:lnTo>
                  <a:lnTo>
                    <a:pt x="499" y="235"/>
                  </a:lnTo>
                  <a:lnTo>
                    <a:pt x="493" y="233"/>
                  </a:lnTo>
                  <a:lnTo>
                    <a:pt x="488" y="231"/>
                  </a:lnTo>
                  <a:lnTo>
                    <a:pt x="485" y="229"/>
                  </a:lnTo>
                  <a:lnTo>
                    <a:pt x="483" y="228"/>
                  </a:lnTo>
                  <a:lnTo>
                    <a:pt x="478" y="224"/>
                  </a:lnTo>
                  <a:lnTo>
                    <a:pt x="474" y="221"/>
                  </a:lnTo>
                  <a:lnTo>
                    <a:pt x="470" y="216"/>
                  </a:lnTo>
                  <a:lnTo>
                    <a:pt x="456" y="289"/>
                  </a:lnTo>
                  <a:lnTo>
                    <a:pt x="455" y="291"/>
                  </a:lnTo>
                  <a:lnTo>
                    <a:pt x="454" y="292"/>
                  </a:lnTo>
                  <a:lnTo>
                    <a:pt x="452" y="293"/>
                  </a:lnTo>
                  <a:lnTo>
                    <a:pt x="448" y="294"/>
                  </a:lnTo>
                  <a:lnTo>
                    <a:pt x="441" y="294"/>
                  </a:lnTo>
                  <a:lnTo>
                    <a:pt x="434" y="294"/>
                  </a:lnTo>
                  <a:lnTo>
                    <a:pt x="430" y="293"/>
                  </a:lnTo>
                  <a:lnTo>
                    <a:pt x="429" y="292"/>
                  </a:lnTo>
                  <a:lnTo>
                    <a:pt x="428" y="291"/>
                  </a:lnTo>
                  <a:lnTo>
                    <a:pt x="428" y="289"/>
                  </a:lnTo>
                  <a:lnTo>
                    <a:pt x="471" y="78"/>
                  </a:lnTo>
                  <a:lnTo>
                    <a:pt x="471" y="77"/>
                  </a:lnTo>
                  <a:lnTo>
                    <a:pt x="472" y="76"/>
                  </a:lnTo>
                  <a:lnTo>
                    <a:pt x="473" y="75"/>
                  </a:lnTo>
                  <a:lnTo>
                    <a:pt x="474" y="74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84" y="73"/>
                  </a:lnTo>
                  <a:lnTo>
                    <a:pt x="490" y="73"/>
                  </a:lnTo>
                  <a:lnTo>
                    <a:pt x="493" y="74"/>
                  </a:lnTo>
                  <a:lnTo>
                    <a:pt x="495" y="76"/>
                  </a:lnTo>
                  <a:lnTo>
                    <a:pt x="495" y="78"/>
                  </a:lnTo>
                  <a:lnTo>
                    <a:pt x="489" y="107"/>
                  </a:lnTo>
                  <a:lnTo>
                    <a:pt x="491" y="104"/>
                  </a:lnTo>
                  <a:lnTo>
                    <a:pt x="493" y="101"/>
                  </a:lnTo>
                  <a:lnTo>
                    <a:pt x="497" y="95"/>
                  </a:lnTo>
                  <a:lnTo>
                    <a:pt x="504" y="89"/>
                  </a:lnTo>
                  <a:lnTo>
                    <a:pt x="511" y="83"/>
                  </a:lnTo>
                  <a:lnTo>
                    <a:pt x="519" y="78"/>
                  </a:lnTo>
                  <a:lnTo>
                    <a:pt x="528" y="74"/>
                  </a:lnTo>
                  <a:lnTo>
                    <a:pt x="533" y="72"/>
                  </a:lnTo>
                  <a:lnTo>
                    <a:pt x="538" y="71"/>
                  </a:lnTo>
                  <a:lnTo>
                    <a:pt x="543" y="71"/>
                  </a:lnTo>
                  <a:lnTo>
                    <a:pt x="548" y="70"/>
                  </a:lnTo>
                  <a:lnTo>
                    <a:pt x="554" y="71"/>
                  </a:lnTo>
                  <a:lnTo>
                    <a:pt x="559" y="72"/>
                  </a:lnTo>
                  <a:lnTo>
                    <a:pt x="564" y="73"/>
                  </a:lnTo>
                  <a:lnTo>
                    <a:pt x="569" y="75"/>
                  </a:lnTo>
                  <a:lnTo>
                    <a:pt x="573" y="77"/>
                  </a:lnTo>
                  <a:lnTo>
                    <a:pt x="577" y="80"/>
                  </a:lnTo>
                  <a:lnTo>
                    <a:pt x="580" y="83"/>
                  </a:lnTo>
                  <a:lnTo>
                    <a:pt x="583" y="87"/>
                  </a:lnTo>
                  <a:lnTo>
                    <a:pt x="585" y="90"/>
                  </a:lnTo>
                  <a:lnTo>
                    <a:pt x="588" y="94"/>
                  </a:lnTo>
                  <a:lnTo>
                    <a:pt x="589" y="99"/>
                  </a:lnTo>
                  <a:lnTo>
                    <a:pt x="591" y="104"/>
                  </a:lnTo>
                  <a:lnTo>
                    <a:pt x="592" y="109"/>
                  </a:lnTo>
                  <a:lnTo>
                    <a:pt x="592" y="114"/>
                  </a:lnTo>
                  <a:lnTo>
                    <a:pt x="593" y="120"/>
                  </a:lnTo>
                  <a:lnTo>
                    <a:pt x="593" y="125"/>
                  </a:lnTo>
                  <a:close/>
                  <a:moveTo>
                    <a:pt x="740" y="130"/>
                  </a:moveTo>
                  <a:lnTo>
                    <a:pt x="740" y="122"/>
                  </a:lnTo>
                  <a:lnTo>
                    <a:pt x="739" y="115"/>
                  </a:lnTo>
                  <a:lnTo>
                    <a:pt x="738" y="111"/>
                  </a:lnTo>
                  <a:lnTo>
                    <a:pt x="736" y="108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99"/>
                  </a:lnTo>
                  <a:lnTo>
                    <a:pt x="725" y="98"/>
                  </a:lnTo>
                  <a:lnTo>
                    <a:pt x="722" y="96"/>
                  </a:lnTo>
                  <a:lnTo>
                    <a:pt x="715" y="94"/>
                  </a:lnTo>
                  <a:lnTo>
                    <a:pt x="711" y="94"/>
                  </a:lnTo>
                  <a:lnTo>
                    <a:pt x="705" y="94"/>
                  </a:lnTo>
                  <a:lnTo>
                    <a:pt x="700" y="94"/>
                  </a:lnTo>
                  <a:lnTo>
                    <a:pt x="696" y="95"/>
                  </a:lnTo>
                  <a:lnTo>
                    <a:pt x="691" y="96"/>
                  </a:lnTo>
                  <a:lnTo>
                    <a:pt x="687" y="97"/>
                  </a:lnTo>
                  <a:lnTo>
                    <a:pt x="683" y="99"/>
                  </a:lnTo>
                  <a:lnTo>
                    <a:pt x="679" y="101"/>
                  </a:lnTo>
                  <a:lnTo>
                    <a:pt x="676" y="104"/>
                  </a:lnTo>
                  <a:lnTo>
                    <a:pt x="672" y="107"/>
                  </a:lnTo>
                  <a:lnTo>
                    <a:pt x="669" y="110"/>
                  </a:lnTo>
                  <a:lnTo>
                    <a:pt x="666" y="114"/>
                  </a:lnTo>
                  <a:lnTo>
                    <a:pt x="661" y="121"/>
                  </a:lnTo>
                  <a:lnTo>
                    <a:pt x="657" y="130"/>
                  </a:lnTo>
                  <a:lnTo>
                    <a:pt x="653" y="139"/>
                  </a:lnTo>
                  <a:lnTo>
                    <a:pt x="650" y="148"/>
                  </a:lnTo>
                  <a:lnTo>
                    <a:pt x="648" y="158"/>
                  </a:lnTo>
                  <a:lnTo>
                    <a:pt x="647" y="168"/>
                  </a:lnTo>
                  <a:lnTo>
                    <a:pt x="647" y="177"/>
                  </a:lnTo>
                  <a:lnTo>
                    <a:pt x="647" y="185"/>
                  </a:lnTo>
                  <a:lnTo>
                    <a:pt x="648" y="189"/>
                  </a:lnTo>
                  <a:lnTo>
                    <a:pt x="649" y="192"/>
                  </a:lnTo>
                  <a:lnTo>
                    <a:pt x="650" y="195"/>
                  </a:lnTo>
                  <a:lnTo>
                    <a:pt x="651" y="198"/>
                  </a:lnTo>
                  <a:lnTo>
                    <a:pt x="655" y="204"/>
                  </a:lnTo>
                  <a:lnTo>
                    <a:pt x="657" y="206"/>
                  </a:lnTo>
                  <a:lnTo>
                    <a:pt x="659" y="208"/>
                  </a:lnTo>
                  <a:lnTo>
                    <a:pt x="662" y="209"/>
                  </a:lnTo>
                  <a:lnTo>
                    <a:pt x="665" y="211"/>
                  </a:lnTo>
                  <a:lnTo>
                    <a:pt x="673" y="213"/>
                  </a:lnTo>
                  <a:lnTo>
                    <a:pt x="677" y="213"/>
                  </a:lnTo>
                  <a:lnTo>
                    <a:pt x="681" y="213"/>
                  </a:lnTo>
                  <a:lnTo>
                    <a:pt x="686" y="213"/>
                  </a:lnTo>
                  <a:lnTo>
                    <a:pt x="691" y="212"/>
                  </a:lnTo>
                  <a:lnTo>
                    <a:pt x="695" y="211"/>
                  </a:lnTo>
                  <a:lnTo>
                    <a:pt x="700" y="210"/>
                  </a:lnTo>
                  <a:lnTo>
                    <a:pt x="704" y="208"/>
                  </a:lnTo>
                  <a:lnTo>
                    <a:pt x="707" y="205"/>
                  </a:lnTo>
                  <a:lnTo>
                    <a:pt x="712" y="203"/>
                  </a:lnTo>
                  <a:lnTo>
                    <a:pt x="715" y="200"/>
                  </a:lnTo>
                  <a:lnTo>
                    <a:pt x="718" y="197"/>
                  </a:lnTo>
                  <a:lnTo>
                    <a:pt x="721" y="193"/>
                  </a:lnTo>
                  <a:lnTo>
                    <a:pt x="726" y="185"/>
                  </a:lnTo>
                  <a:lnTo>
                    <a:pt x="731" y="177"/>
                  </a:lnTo>
                  <a:lnTo>
                    <a:pt x="734" y="168"/>
                  </a:lnTo>
                  <a:lnTo>
                    <a:pt x="737" y="158"/>
                  </a:lnTo>
                  <a:lnTo>
                    <a:pt x="739" y="149"/>
                  </a:lnTo>
                  <a:lnTo>
                    <a:pt x="740" y="139"/>
                  </a:lnTo>
                  <a:lnTo>
                    <a:pt x="740" y="130"/>
                  </a:lnTo>
                  <a:close/>
                  <a:moveTo>
                    <a:pt x="770" y="128"/>
                  </a:moveTo>
                  <a:lnTo>
                    <a:pt x="769" y="141"/>
                  </a:lnTo>
                  <a:lnTo>
                    <a:pt x="767" y="153"/>
                  </a:lnTo>
                  <a:lnTo>
                    <a:pt x="764" y="166"/>
                  </a:lnTo>
                  <a:lnTo>
                    <a:pt x="762" y="172"/>
                  </a:lnTo>
                  <a:lnTo>
                    <a:pt x="760" y="178"/>
                  </a:lnTo>
                  <a:lnTo>
                    <a:pt x="758" y="184"/>
                  </a:lnTo>
                  <a:lnTo>
                    <a:pt x="755" y="190"/>
                  </a:lnTo>
                  <a:lnTo>
                    <a:pt x="752" y="195"/>
                  </a:lnTo>
                  <a:lnTo>
                    <a:pt x="748" y="201"/>
                  </a:lnTo>
                  <a:lnTo>
                    <a:pt x="744" y="206"/>
                  </a:lnTo>
                  <a:lnTo>
                    <a:pt x="740" y="211"/>
                  </a:lnTo>
                  <a:lnTo>
                    <a:pt x="735" y="215"/>
                  </a:lnTo>
                  <a:lnTo>
                    <a:pt x="731" y="219"/>
                  </a:lnTo>
                  <a:lnTo>
                    <a:pt x="726" y="223"/>
                  </a:lnTo>
                  <a:lnTo>
                    <a:pt x="720" y="226"/>
                  </a:lnTo>
                  <a:lnTo>
                    <a:pt x="714" y="229"/>
                  </a:lnTo>
                  <a:lnTo>
                    <a:pt x="707" y="232"/>
                  </a:lnTo>
                  <a:lnTo>
                    <a:pt x="701" y="234"/>
                  </a:lnTo>
                  <a:lnTo>
                    <a:pt x="694" y="235"/>
                  </a:lnTo>
                  <a:lnTo>
                    <a:pt x="686" y="236"/>
                  </a:lnTo>
                  <a:lnTo>
                    <a:pt x="679" y="236"/>
                  </a:lnTo>
                  <a:lnTo>
                    <a:pt x="671" y="236"/>
                  </a:lnTo>
                  <a:lnTo>
                    <a:pt x="664" y="235"/>
                  </a:lnTo>
                  <a:lnTo>
                    <a:pt x="657" y="234"/>
                  </a:lnTo>
                  <a:lnTo>
                    <a:pt x="651" y="232"/>
                  </a:lnTo>
                  <a:lnTo>
                    <a:pt x="646" y="230"/>
                  </a:lnTo>
                  <a:lnTo>
                    <a:pt x="641" y="228"/>
                  </a:lnTo>
                  <a:lnTo>
                    <a:pt x="636" y="225"/>
                  </a:lnTo>
                  <a:lnTo>
                    <a:pt x="632" y="221"/>
                  </a:lnTo>
                  <a:lnTo>
                    <a:pt x="629" y="217"/>
                  </a:lnTo>
                  <a:lnTo>
                    <a:pt x="626" y="213"/>
                  </a:lnTo>
                  <a:lnTo>
                    <a:pt x="623" y="208"/>
                  </a:lnTo>
                  <a:lnTo>
                    <a:pt x="621" y="203"/>
                  </a:lnTo>
                  <a:lnTo>
                    <a:pt x="620" y="198"/>
                  </a:lnTo>
                  <a:lnTo>
                    <a:pt x="619" y="192"/>
                  </a:lnTo>
                  <a:lnTo>
                    <a:pt x="618" y="185"/>
                  </a:lnTo>
                  <a:lnTo>
                    <a:pt x="618" y="179"/>
                  </a:lnTo>
                  <a:lnTo>
                    <a:pt x="619" y="166"/>
                  </a:lnTo>
                  <a:lnTo>
                    <a:pt x="620" y="153"/>
                  </a:lnTo>
                  <a:lnTo>
                    <a:pt x="623" y="141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30" y="123"/>
                  </a:lnTo>
                  <a:lnTo>
                    <a:pt x="633" y="117"/>
                  </a:lnTo>
                  <a:lnTo>
                    <a:pt x="636" y="112"/>
                  </a:lnTo>
                  <a:lnTo>
                    <a:pt x="639" y="106"/>
                  </a:lnTo>
                  <a:lnTo>
                    <a:pt x="643" y="101"/>
                  </a:lnTo>
                  <a:lnTo>
                    <a:pt x="647" y="96"/>
                  </a:lnTo>
                  <a:lnTo>
                    <a:pt x="652" y="92"/>
                  </a:lnTo>
                  <a:lnTo>
                    <a:pt x="657" y="88"/>
                  </a:lnTo>
                  <a:lnTo>
                    <a:pt x="662" y="84"/>
                  </a:lnTo>
                  <a:lnTo>
                    <a:pt x="667" y="81"/>
                  </a:lnTo>
                  <a:lnTo>
                    <a:pt x="673" y="78"/>
                  </a:lnTo>
                  <a:lnTo>
                    <a:pt x="679" y="75"/>
                  </a:lnTo>
                  <a:lnTo>
                    <a:pt x="686" y="73"/>
                  </a:lnTo>
                  <a:lnTo>
                    <a:pt x="693" y="72"/>
                  </a:lnTo>
                  <a:lnTo>
                    <a:pt x="700" y="71"/>
                  </a:lnTo>
                  <a:lnTo>
                    <a:pt x="709" y="70"/>
                  </a:lnTo>
                  <a:lnTo>
                    <a:pt x="716" y="71"/>
                  </a:lnTo>
                  <a:lnTo>
                    <a:pt x="724" y="71"/>
                  </a:lnTo>
                  <a:lnTo>
                    <a:pt x="730" y="73"/>
                  </a:lnTo>
                  <a:lnTo>
                    <a:pt x="736" y="74"/>
                  </a:lnTo>
                  <a:lnTo>
                    <a:pt x="742" y="77"/>
                  </a:lnTo>
                  <a:lnTo>
                    <a:pt x="747" y="79"/>
                  </a:lnTo>
                  <a:lnTo>
                    <a:pt x="751" y="82"/>
                  </a:lnTo>
                  <a:lnTo>
                    <a:pt x="755" y="86"/>
                  </a:lnTo>
                  <a:lnTo>
                    <a:pt x="759" y="90"/>
                  </a:lnTo>
                  <a:lnTo>
                    <a:pt x="762" y="94"/>
                  </a:lnTo>
                  <a:lnTo>
                    <a:pt x="764" y="99"/>
                  </a:lnTo>
                  <a:lnTo>
                    <a:pt x="766" y="104"/>
                  </a:lnTo>
                  <a:lnTo>
                    <a:pt x="768" y="109"/>
                  </a:lnTo>
                  <a:lnTo>
                    <a:pt x="769" y="115"/>
                  </a:lnTo>
                  <a:lnTo>
                    <a:pt x="769" y="121"/>
                  </a:lnTo>
                  <a:lnTo>
                    <a:pt x="770" y="128"/>
                  </a:lnTo>
                  <a:close/>
                  <a:moveTo>
                    <a:pt x="917" y="229"/>
                  </a:moveTo>
                  <a:lnTo>
                    <a:pt x="917" y="230"/>
                  </a:lnTo>
                  <a:lnTo>
                    <a:pt x="916" y="231"/>
                  </a:lnTo>
                  <a:lnTo>
                    <a:pt x="915" y="232"/>
                  </a:lnTo>
                  <a:lnTo>
                    <a:pt x="914" y="233"/>
                  </a:lnTo>
                  <a:lnTo>
                    <a:pt x="910" y="234"/>
                  </a:lnTo>
                  <a:lnTo>
                    <a:pt x="904" y="234"/>
                  </a:lnTo>
                  <a:lnTo>
                    <a:pt x="898" y="234"/>
                  </a:lnTo>
                  <a:lnTo>
                    <a:pt x="895" y="233"/>
                  </a:lnTo>
                  <a:lnTo>
                    <a:pt x="894" y="232"/>
                  </a:lnTo>
                  <a:lnTo>
                    <a:pt x="893" y="231"/>
                  </a:lnTo>
                  <a:lnTo>
                    <a:pt x="893" y="229"/>
                  </a:lnTo>
                  <a:lnTo>
                    <a:pt x="899" y="201"/>
                  </a:lnTo>
                  <a:lnTo>
                    <a:pt x="895" y="206"/>
                  </a:lnTo>
                  <a:lnTo>
                    <a:pt x="890" y="213"/>
                  </a:lnTo>
                  <a:lnTo>
                    <a:pt x="884" y="219"/>
                  </a:lnTo>
                  <a:lnTo>
                    <a:pt x="877" y="224"/>
                  </a:lnTo>
                  <a:lnTo>
                    <a:pt x="873" y="227"/>
                  </a:lnTo>
                  <a:lnTo>
                    <a:pt x="868" y="229"/>
                  </a:lnTo>
                  <a:lnTo>
                    <a:pt x="864" y="231"/>
                  </a:lnTo>
                  <a:lnTo>
                    <a:pt x="859" y="233"/>
                  </a:lnTo>
                  <a:lnTo>
                    <a:pt x="855" y="234"/>
                  </a:lnTo>
                  <a:lnTo>
                    <a:pt x="850" y="235"/>
                  </a:lnTo>
                  <a:lnTo>
                    <a:pt x="841" y="236"/>
                  </a:lnTo>
                  <a:lnTo>
                    <a:pt x="835" y="236"/>
                  </a:lnTo>
                  <a:lnTo>
                    <a:pt x="830" y="236"/>
                  </a:lnTo>
                  <a:lnTo>
                    <a:pt x="825" y="235"/>
                  </a:lnTo>
                  <a:lnTo>
                    <a:pt x="821" y="233"/>
                  </a:lnTo>
                  <a:lnTo>
                    <a:pt x="818" y="231"/>
                  </a:lnTo>
                  <a:lnTo>
                    <a:pt x="814" y="230"/>
                  </a:lnTo>
                  <a:lnTo>
                    <a:pt x="811" y="227"/>
                  </a:lnTo>
                  <a:lnTo>
                    <a:pt x="809" y="225"/>
                  </a:lnTo>
                  <a:lnTo>
                    <a:pt x="807" y="222"/>
                  </a:lnTo>
                  <a:lnTo>
                    <a:pt x="805" y="219"/>
                  </a:lnTo>
                  <a:lnTo>
                    <a:pt x="803" y="215"/>
                  </a:lnTo>
                  <a:lnTo>
                    <a:pt x="802" y="212"/>
                  </a:lnTo>
                  <a:lnTo>
                    <a:pt x="801" y="208"/>
                  </a:lnTo>
                  <a:lnTo>
                    <a:pt x="800" y="204"/>
                  </a:lnTo>
                  <a:lnTo>
                    <a:pt x="800" y="195"/>
                  </a:lnTo>
                  <a:lnTo>
                    <a:pt x="801" y="184"/>
                  </a:lnTo>
                  <a:lnTo>
                    <a:pt x="802" y="172"/>
                  </a:lnTo>
                  <a:lnTo>
                    <a:pt x="821" y="78"/>
                  </a:lnTo>
                  <a:lnTo>
                    <a:pt x="822" y="77"/>
                  </a:lnTo>
                  <a:lnTo>
                    <a:pt x="822" y="76"/>
                  </a:lnTo>
                  <a:lnTo>
                    <a:pt x="823" y="75"/>
                  </a:lnTo>
                  <a:lnTo>
                    <a:pt x="825" y="74"/>
                  </a:lnTo>
                  <a:lnTo>
                    <a:pt x="829" y="73"/>
                  </a:lnTo>
                  <a:lnTo>
                    <a:pt x="836" y="73"/>
                  </a:lnTo>
                  <a:lnTo>
                    <a:pt x="843" y="73"/>
                  </a:lnTo>
                  <a:lnTo>
                    <a:pt x="847" y="74"/>
                  </a:lnTo>
                  <a:lnTo>
                    <a:pt x="848" y="75"/>
                  </a:lnTo>
                  <a:lnTo>
                    <a:pt x="849" y="76"/>
                  </a:lnTo>
                  <a:lnTo>
                    <a:pt x="849" y="78"/>
                  </a:lnTo>
                  <a:lnTo>
                    <a:pt x="830" y="171"/>
                  </a:lnTo>
                  <a:lnTo>
                    <a:pt x="829" y="180"/>
                  </a:lnTo>
                  <a:lnTo>
                    <a:pt x="828" y="190"/>
                  </a:lnTo>
                  <a:lnTo>
                    <a:pt x="829" y="195"/>
                  </a:lnTo>
                  <a:lnTo>
                    <a:pt x="829" y="199"/>
                  </a:lnTo>
                  <a:lnTo>
                    <a:pt x="831" y="203"/>
                  </a:lnTo>
                  <a:lnTo>
                    <a:pt x="833" y="206"/>
                  </a:lnTo>
                  <a:lnTo>
                    <a:pt x="835" y="209"/>
                  </a:lnTo>
                  <a:lnTo>
                    <a:pt x="838" y="211"/>
                  </a:lnTo>
                  <a:lnTo>
                    <a:pt x="842" y="212"/>
                  </a:lnTo>
                  <a:lnTo>
                    <a:pt x="847" y="213"/>
                  </a:lnTo>
                  <a:lnTo>
                    <a:pt x="852" y="212"/>
                  </a:lnTo>
                  <a:lnTo>
                    <a:pt x="856" y="211"/>
                  </a:lnTo>
                  <a:lnTo>
                    <a:pt x="861" y="210"/>
                  </a:lnTo>
                  <a:lnTo>
                    <a:pt x="865" y="208"/>
                  </a:lnTo>
                  <a:lnTo>
                    <a:pt x="874" y="201"/>
                  </a:lnTo>
                  <a:lnTo>
                    <a:pt x="879" y="198"/>
                  </a:lnTo>
                  <a:lnTo>
                    <a:pt x="883" y="193"/>
                  </a:lnTo>
                  <a:lnTo>
                    <a:pt x="887" y="189"/>
                  </a:lnTo>
                  <a:lnTo>
                    <a:pt x="890" y="183"/>
                  </a:lnTo>
                  <a:lnTo>
                    <a:pt x="894" y="178"/>
                  </a:lnTo>
                  <a:lnTo>
                    <a:pt x="897" y="172"/>
                  </a:lnTo>
                  <a:lnTo>
                    <a:pt x="900" y="165"/>
                  </a:lnTo>
                  <a:lnTo>
                    <a:pt x="903" y="159"/>
                  </a:lnTo>
                  <a:lnTo>
                    <a:pt x="905" y="152"/>
                  </a:lnTo>
                  <a:lnTo>
                    <a:pt x="906" y="145"/>
                  </a:lnTo>
                  <a:lnTo>
                    <a:pt x="920" y="78"/>
                  </a:lnTo>
                  <a:lnTo>
                    <a:pt x="920" y="77"/>
                  </a:lnTo>
                  <a:lnTo>
                    <a:pt x="921" y="76"/>
                  </a:lnTo>
                  <a:lnTo>
                    <a:pt x="922" y="75"/>
                  </a:lnTo>
                  <a:lnTo>
                    <a:pt x="923" y="74"/>
                  </a:lnTo>
                  <a:lnTo>
                    <a:pt x="928" y="73"/>
                  </a:lnTo>
                  <a:lnTo>
                    <a:pt x="935" y="73"/>
                  </a:lnTo>
                  <a:lnTo>
                    <a:pt x="941" y="73"/>
                  </a:lnTo>
                  <a:lnTo>
                    <a:pt x="945" y="74"/>
                  </a:lnTo>
                  <a:lnTo>
                    <a:pt x="947" y="75"/>
                  </a:lnTo>
                  <a:lnTo>
                    <a:pt x="947" y="76"/>
                  </a:lnTo>
                  <a:lnTo>
                    <a:pt x="948" y="78"/>
                  </a:lnTo>
                  <a:lnTo>
                    <a:pt x="917" y="229"/>
                  </a:lnTo>
                  <a:close/>
                  <a:moveTo>
                    <a:pt x="1158" y="227"/>
                  </a:moveTo>
                  <a:lnTo>
                    <a:pt x="1158" y="229"/>
                  </a:lnTo>
                  <a:lnTo>
                    <a:pt x="1157" y="231"/>
                  </a:lnTo>
                  <a:lnTo>
                    <a:pt x="1156" y="232"/>
                  </a:lnTo>
                  <a:lnTo>
                    <a:pt x="1155" y="233"/>
                  </a:lnTo>
                  <a:lnTo>
                    <a:pt x="1151" y="234"/>
                  </a:lnTo>
                  <a:lnTo>
                    <a:pt x="1144" y="234"/>
                  </a:lnTo>
                  <a:lnTo>
                    <a:pt x="1137" y="234"/>
                  </a:lnTo>
                  <a:lnTo>
                    <a:pt x="1135" y="234"/>
                  </a:lnTo>
                  <a:lnTo>
                    <a:pt x="1133" y="233"/>
                  </a:lnTo>
                  <a:lnTo>
                    <a:pt x="1132" y="233"/>
                  </a:lnTo>
                  <a:lnTo>
                    <a:pt x="1132" y="232"/>
                  </a:lnTo>
                  <a:lnTo>
                    <a:pt x="1131" y="229"/>
                  </a:lnTo>
                  <a:lnTo>
                    <a:pt x="1138" y="141"/>
                  </a:lnTo>
                  <a:lnTo>
                    <a:pt x="1139" y="133"/>
                  </a:lnTo>
                  <a:lnTo>
                    <a:pt x="1140" y="121"/>
                  </a:lnTo>
                  <a:lnTo>
                    <a:pt x="1142" y="107"/>
                  </a:lnTo>
                  <a:lnTo>
                    <a:pt x="1143" y="95"/>
                  </a:lnTo>
                  <a:lnTo>
                    <a:pt x="1138" y="105"/>
                  </a:lnTo>
                  <a:lnTo>
                    <a:pt x="1132" y="116"/>
                  </a:lnTo>
                  <a:lnTo>
                    <a:pt x="1126" y="127"/>
                  </a:lnTo>
                  <a:lnTo>
                    <a:pt x="1121" y="138"/>
                  </a:lnTo>
                  <a:lnTo>
                    <a:pt x="1071" y="227"/>
                  </a:lnTo>
                  <a:lnTo>
                    <a:pt x="1069" y="230"/>
                  </a:lnTo>
                  <a:lnTo>
                    <a:pt x="1068" y="232"/>
                  </a:lnTo>
                  <a:lnTo>
                    <a:pt x="1066" y="233"/>
                  </a:lnTo>
                  <a:lnTo>
                    <a:pt x="1062" y="234"/>
                  </a:lnTo>
                  <a:lnTo>
                    <a:pt x="1056" y="234"/>
                  </a:lnTo>
                  <a:lnTo>
                    <a:pt x="1050" y="234"/>
                  </a:lnTo>
                  <a:lnTo>
                    <a:pt x="1046" y="233"/>
                  </a:lnTo>
                  <a:lnTo>
                    <a:pt x="1045" y="232"/>
                  </a:lnTo>
                  <a:lnTo>
                    <a:pt x="1044" y="231"/>
                  </a:lnTo>
                  <a:lnTo>
                    <a:pt x="1043" y="227"/>
                  </a:lnTo>
                  <a:lnTo>
                    <a:pt x="1030" y="138"/>
                  </a:lnTo>
                  <a:lnTo>
                    <a:pt x="1029" y="126"/>
                  </a:lnTo>
                  <a:lnTo>
                    <a:pt x="1028" y="115"/>
                  </a:lnTo>
                  <a:lnTo>
                    <a:pt x="1027" y="104"/>
                  </a:lnTo>
                  <a:lnTo>
                    <a:pt x="1026" y="95"/>
                  </a:lnTo>
                  <a:lnTo>
                    <a:pt x="1022" y="106"/>
                  </a:lnTo>
                  <a:lnTo>
                    <a:pt x="1019" y="118"/>
                  </a:lnTo>
                  <a:lnTo>
                    <a:pt x="1016" y="130"/>
                  </a:lnTo>
                  <a:lnTo>
                    <a:pt x="1012" y="141"/>
                  </a:lnTo>
                  <a:lnTo>
                    <a:pt x="985" y="228"/>
                  </a:lnTo>
                  <a:lnTo>
                    <a:pt x="983" y="231"/>
                  </a:lnTo>
                  <a:lnTo>
                    <a:pt x="982" y="232"/>
                  </a:lnTo>
                  <a:lnTo>
                    <a:pt x="980" y="233"/>
                  </a:lnTo>
                  <a:lnTo>
                    <a:pt x="978" y="234"/>
                  </a:lnTo>
                  <a:lnTo>
                    <a:pt x="976" y="234"/>
                  </a:lnTo>
                  <a:lnTo>
                    <a:pt x="969" y="234"/>
                  </a:lnTo>
                  <a:lnTo>
                    <a:pt x="962" y="234"/>
                  </a:lnTo>
                  <a:lnTo>
                    <a:pt x="960" y="233"/>
                  </a:lnTo>
                  <a:lnTo>
                    <a:pt x="959" y="233"/>
                  </a:lnTo>
                  <a:lnTo>
                    <a:pt x="958" y="232"/>
                  </a:lnTo>
                  <a:lnTo>
                    <a:pt x="958" y="231"/>
                  </a:lnTo>
                  <a:lnTo>
                    <a:pt x="958" y="227"/>
                  </a:lnTo>
                  <a:lnTo>
                    <a:pt x="1003" y="85"/>
                  </a:lnTo>
                  <a:lnTo>
                    <a:pt x="1005" y="82"/>
                  </a:lnTo>
                  <a:lnTo>
                    <a:pt x="1006" y="80"/>
                  </a:lnTo>
                  <a:lnTo>
                    <a:pt x="1009" y="76"/>
                  </a:lnTo>
                  <a:lnTo>
                    <a:pt x="1011" y="75"/>
                  </a:lnTo>
                  <a:lnTo>
                    <a:pt x="1013" y="74"/>
                  </a:lnTo>
                  <a:lnTo>
                    <a:pt x="1016" y="74"/>
                  </a:lnTo>
                  <a:lnTo>
                    <a:pt x="1018" y="74"/>
                  </a:lnTo>
                  <a:lnTo>
                    <a:pt x="1030" y="74"/>
                  </a:lnTo>
                  <a:lnTo>
                    <a:pt x="1035" y="74"/>
                  </a:lnTo>
                  <a:lnTo>
                    <a:pt x="1038" y="74"/>
                  </a:lnTo>
                  <a:lnTo>
                    <a:pt x="1041" y="75"/>
                  </a:lnTo>
                  <a:lnTo>
                    <a:pt x="1043" y="77"/>
                  </a:lnTo>
                  <a:lnTo>
                    <a:pt x="1044" y="78"/>
                  </a:lnTo>
                  <a:lnTo>
                    <a:pt x="1045" y="79"/>
                  </a:lnTo>
                  <a:lnTo>
                    <a:pt x="1047" y="82"/>
                  </a:lnTo>
                  <a:lnTo>
                    <a:pt x="1048" y="85"/>
                  </a:lnTo>
                  <a:lnTo>
                    <a:pt x="1048" y="90"/>
                  </a:lnTo>
                  <a:lnTo>
                    <a:pt x="1058" y="154"/>
                  </a:lnTo>
                  <a:lnTo>
                    <a:pt x="1059" y="166"/>
                  </a:lnTo>
                  <a:lnTo>
                    <a:pt x="1061" y="178"/>
                  </a:lnTo>
                  <a:lnTo>
                    <a:pt x="1062" y="189"/>
                  </a:lnTo>
                  <a:lnTo>
                    <a:pt x="1062" y="199"/>
                  </a:lnTo>
                  <a:lnTo>
                    <a:pt x="1068" y="188"/>
                  </a:lnTo>
                  <a:lnTo>
                    <a:pt x="1074" y="177"/>
                  </a:lnTo>
                  <a:lnTo>
                    <a:pt x="1080" y="165"/>
                  </a:lnTo>
                  <a:lnTo>
                    <a:pt x="1086" y="154"/>
                  </a:lnTo>
                  <a:lnTo>
                    <a:pt x="1121" y="90"/>
                  </a:lnTo>
                  <a:lnTo>
                    <a:pt x="1125" y="82"/>
                  </a:lnTo>
                  <a:lnTo>
                    <a:pt x="1128" y="80"/>
                  </a:lnTo>
                  <a:lnTo>
                    <a:pt x="1130" y="77"/>
                  </a:lnTo>
                  <a:lnTo>
                    <a:pt x="1133" y="76"/>
                  </a:lnTo>
                  <a:lnTo>
                    <a:pt x="1136" y="75"/>
                  </a:lnTo>
                  <a:lnTo>
                    <a:pt x="1140" y="74"/>
                  </a:lnTo>
                  <a:lnTo>
                    <a:pt x="1145" y="74"/>
                  </a:lnTo>
                  <a:lnTo>
                    <a:pt x="1159" y="74"/>
                  </a:lnTo>
                  <a:lnTo>
                    <a:pt x="1162" y="74"/>
                  </a:lnTo>
                  <a:lnTo>
                    <a:pt x="1164" y="74"/>
                  </a:lnTo>
                  <a:lnTo>
                    <a:pt x="1166" y="75"/>
                  </a:lnTo>
                  <a:lnTo>
                    <a:pt x="1168" y="76"/>
                  </a:lnTo>
                  <a:lnTo>
                    <a:pt x="1169" y="78"/>
                  </a:lnTo>
                  <a:lnTo>
                    <a:pt x="1169" y="79"/>
                  </a:lnTo>
                  <a:lnTo>
                    <a:pt x="1170" y="84"/>
                  </a:lnTo>
                  <a:lnTo>
                    <a:pt x="1158" y="227"/>
                  </a:lnTo>
                  <a:close/>
                  <a:moveTo>
                    <a:pt x="1394" y="141"/>
                  </a:moveTo>
                  <a:lnTo>
                    <a:pt x="1393" y="131"/>
                  </a:lnTo>
                  <a:lnTo>
                    <a:pt x="1393" y="126"/>
                  </a:lnTo>
                  <a:lnTo>
                    <a:pt x="1392" y="122"/>
                  </a:lnTo>
                  <a:lnTo>
                    <a:pt x="1391" y="118"/>
                  </a:lnTo>
                  <a:lnTo>
                    <a:pt x="1389" y="114"/>
                  </a:lnTo>
                  <a:lnTo>
                    <a:pt x="1387" y="110"/>
                  </a:lnTo>
                  <a:lnTo>
                    <a:pt x="1385" y="107"/>
                  </a:lnTo>
                  <a:lnTo>
                    <a:pt x="1381" y="102"/>
                  </a:lnTo>
                  <a:lnTo>
                    <a:pt x="1378" y="99"/>
                  </a:lnTo>
                  <a:lnTo>
                    <a:pt x="1375" y="98"/>
                  </a:lnTo>
                  <a:lnTo>
                    <a:pt x="1372" y="96"/>
                  </a:lnTo>
                  <a:lnTo>
                    <a:pt x="1369" y="95"/>
                  </a:lnTo>
                  <a:lnTo>
                    <a:pt x="1365" y="95"/>
                  </a:lnTo>
                  <a:lnTo>
                    <a:pt x="1361" y="95"/>
                  </a:lnTo>
                  <a:lnTo>
                    <a:pt x="1356" y="95"/>
                  </a:lnTo>
                  <a:lnTo>
                    <a:pt x="1351" y="96"/>
                  </a:lnTo>
                  <a:lnTo>
                    <a:pt x="1346" y="97"/>
                  </a:lnTo>
                  <a:lnTo>
                    <a:pt x="1342" y="99"/>
                  </a:lnTo>
                  <a:lnTo>
                    <a:pt x="1338" y="101"/>
                  </a:lnTo>
                  <a:lnTo>
                    <a:pt x="1335" y="104"/>
                  </a:lnTo>
                  <a:lnTo>
                    <a:pt x="1331" y="107"/>
                  </a:lnTo>
                  <a:lnTo>
                    <a:pt x="1328" y="111"/>
                  </a:lnTo>
                  <a:lnTo>
                    <a:pt x="1322" y="118"/>
                  </a:lnTo>
                  <a:lnTo>
                    <a:pt x="1320" y="123"/>
                  </a:lnTo>
                  <a:lnTo>
                    <a:pt x="1318" y="127"/>
                  </a:lnTo>
                  <a:lnTo>
                    <a:pt x="1314" y="136"/>
                  </a:lnTo>
                  <a:lnTo>
                    <a:pt x="1311" y="145"/>
                  </a:lnTo>
                  <a:lnTo>
                    <a:pt x="1309" y="154"/>
                  </a:lnTo>
                  <a:lnTo>
                    <a:pt x="1308" y="163"/>
                  </a:lnTo>
                  <a:lnTo>
                    <a:pt x="1307" y="170"/>
                  </a:lnTo>
                  <a:lnTo>
                    <a:pt x="1307" y="177"/>
                  </a:lnTo>
                  <a:lnTo>
                    <a:pt x="1307" y="185"/>
                  </a:lnTo>
                  <a:lnTo>
                    <a:pt x="1308" y="192"/>
                  </a:lnTo>
                  <a:lnTo>
                    <a:pt x="1309" y="195"/>
                  </a:lnTo>
                  <a:lnTo>
                    <a:pt x="1311" y="198"/>
                  </a:lnTo>
                  <a:lnTo>
                    <a:pt x="1314" y="203"/>
                  </a:lnTo>
                  <a:lnTo>
                    <a:pt x="1316" y="206"/>
                  </a:lnTo>
                  <a:lnTo>
                    <a:pt x="1318" y="208"/>
                  </a:lnTo>
                  <a:lnTo>
                    <a:pt x="1320" y="209"/>
                  </a:lnTo>
                  <a:lnTo>
                    <a:pt x="1323" y="210"/>
                  </a:lnTo>
                  <a:lnTo>
                    <a:pt x="1329" y="212"/>
                  </a:lnTo>
                  <a:lnTo>
                    <a:pt x="1332" y="213"/>
                  </a:lnTo>
                  <a:lnTo>
                    <a:pt x="1336" y="213"/>
                  </a:lnTo>
                  <a:lnTo>
                    <a:pt x="1341" y="213"/>
                  </a:lnTo>
                  <a:lnTo>
                    <a:pt x="1345" y="212"/>
                  </a:lnTo>
                  <a:lnTo>
                    <a:pt x="1350" y="211"/>
                  </a:lnTo>
                  <a:lnTo>
                    <a:pt x="1354" y="209"/>
                  </a:lnTo>
                  <a:lnTo>
                    <a:pt x="1362" y="205"/>
                  </a:lnTo>
                  <a:lnTo>
                    <a:pt x="1365" y="203"/>
                  </a:lnTo>
                  <a:lnTo>
                    <a:pt x="1369" y="200"/>
                  </a:lnTo>
                  <a:lnTo>
                    <a:pt x="1375" y="194"/>
                  </a:lnTo>
                  <a:lnTo>
                    <a:pt x="1380" y="187"/>
                  </a:lnTo>
                  <a:lnTo>
                    <a:pt x="1384" y="179"/>
                  </a:lnTo>
                  <a:lnTo>
                    <a:pt x="1388" y="172"/>
                  </a:lnTo>
                  <a:lnTo>
                    <a:pt x="1390" y="164"/>
                  </a:lnTo>
                  <a:lnTo>
                    <a:pt x="1392" y="156"/>
                  </a:lnTo>
                  <a:lnTo>
                    <a:pt x="1393" y="148"/>
                  </a:lnTo>
                  <a:lnTo>
                    <a:pt x="1394" y="141"/>
                  </a:lnTo>
                  <a:close/>
                  <a:moveTo>
                    <a:pt x="1432" y="88"/>
                  </a:moveTo>
                  <a:lnTo>
                    <a:pt x="1431" y="104"/>
                  </a:lnTo>
                  <a:lnTo>
                    <a:pt x="1430" y="114"/>
                  </a:lnTo>
                  <a:lnTo>
                    <a:pt x="1429" y="125"/>
                  </a:lnTo>
                  <a:lnTo>
                    <a:pt x="1427" y="136"/>
                  </a:lnTo>
                  <a:lnTo>
                    <a:pt x="1424" y="149"/>
                  </a:lnTo>
                  <a:lnTo>
                    <a:pt x="1420" y="162"/>
                  </a:lnTo>
                  <a:lnTo>
                    <a:pt x="1416" y="174"/>
                  </a:lnTo>
                  <a:lnTo>
                    <a:pt x="1413" y="180"/>
                  </a:lnTo>
                  <a:lnTo>
                    <a:pt x="1410" y="186"/>
                  </a:lnTo>
                  <a:lnTo>
                    <a:pt x="1407" y="192"/>
                  </a:lnTo>
                  <a:lnTo>
                    <a:pt x="1403" y="198"/>
                  </a:lnTo>
                  <a:lnTo>
                    <a:pt x="1399" y="203"/>
                  </a:lnTo>
                  <a:lnTo>
                    <a:pt x="1395" y="208"/>
                  </a:lnTo>
                  <a:lnTo>
                    <a:pt x="1391" y="213"/>
                  </a:lnTo>
                  <a:lnTo>
                    <a:pt x="1386" y="218"/>
                  </a:lnTo>
                  <a:lnTo>
                    <a:pt x="1380" y="222"/>
                  </a:lnTo>
                  <a:lnTo>
                    <a:pt x="1375" y="225"/>
                  </a:lnTo>
                  <a:lnTo>
                    <a:pt x="1369" y="229"/>
                  </a:lnTo>
                  <a:lnTo>
                    <a:pt x="1362" y="231"/>
                  </a:lnTo>
                  <a:lnTo>
                    <a:pt x="1355" y="233"/>
                  </a:lnTo>
                  <a:lnTo>
                    <a:pt x="1352" y="234"/>
                  </a:lnTo>
                  <a:lnTo>
                    <a:pt x="1348" y="235"/>
                  </a:lnTo>
                  <a:lnTo>
                    <a:pt x="1340" y="236"/>
                  </a:lnTo>
                  <a:lnTo>
                    <a:pt x="1332" y="236"/>
                  </a:lnTo>
                  <a:lnTo>
                    <a:pt x="1325" y="236"/>
                  </a:lnTo>
                  <a:lnTo>
                    <a:pt x="1318" y="235"/>
                  </a:lnTo>
                  <a:lnTo>
                    <a:pt x="1312" y="234"/>
                  </a:lnTo>
                  <a:lnTo>
                    <a:pt x="1307" y="232"/>
                  </a:lnTo>
                  <a:lnTo>
                    <a:pt x="1302" y="230"/>
                  </a:lnTo>
                  <a:lnTo>
                    <a:pt x="1297" y="227"/>
                  </a:lnTo>
                  <a:lnTo>
                    <a:pt x="1293" y="224"/>
                  </a:lnTo>
                  <a:lnTo>
                    <a:pt x="1290" y="221"/>
                  </a:lnTo>
                  <a:lnTo>
                    <a:pt x="1287" y="217"/>
                  </a:lnTo>
                  <a:lnTo>
                    <a:pt x="1284" y="212"/>
                  </a:lnTo>
                  <a:lnTo>
                    <a:pt x="1282" y="208"/>
                  </a:lnTo>
                  <a:lnTo>
                    <a:pt x="1281" y="203"/>
                  </a:lnTo>
                  <a:lnTo>
                    <a:pt x="1279" y="197"/>
                  </a:lnTo>
                  <a:lnTo>
                    <a:pt x="1278" y="192"/>
                  </a:lnTo>
                  <a:lnTo>
                    <a:pt x="1278" y="186"/>
                  </a:lnTo>
                  <a:lnTo>
                    <a:pt x="1278" y="180"/>
                  </a:lnTo>
                  <a:lnTo>
                    <a:pt x="1278" y="169"/>
                  </a:lnTo>
                  <a:lnTo>
                    <a:pt x="1280" y="157"/>
                  </a:lnTo>
                  <a:lnTo>
                    <a:pt x="1282" y="145"/>
                  </a:lnTo>
                  <a:lnTo>
                    <a:pt x="1286" y="133"/>
                  </a:lnTo>
                  <a:lnTo>
                    <a:pt x="1291" y="121"/>
                  </a:lnTo>
                  <a:lnTo>
                    <a:pt x="1297" y="110"/>
                  </a:lnTo>
                  <a:lnTo>
                    <a:pt x="1300" y="104"/>
                  </a:lnTo>
                  <a:lnTo>
                    <a:pt x="1304" y="99"/>
                  </a:lnTo>
                  <a:lnTo>
                    <a:pt x="1312" y="90"/>
                  </a:lnTo>
                  <a:lnTo>
                    <a:pt x="1317" y="86"/>
                  </a:lnTo>
                  <a:lnTo>
                    <a:pt x="1322" y="82"/>
                  </a:lnTo>
                  <a:lnTo>
                    <a:pt x="1328" y="79"/>
                  </a:lnTo>
                  <a:lnTo>
                    <a:pt x="1334" y="76"/>
                  </a:lnTo>
                  <a:lnTo>
                    <a:pt x="1340" y="74"/>
                  </a:lnTo>
                  <a:lnTo>
                    <a:pt x="1343" y="73"/>
                  </a:lnTo>
                  <a:lnTo>
                    <a:pt x="1346" y="72"/>
                  </a:lnTo>
                  <a:lnTo>
                    <a:pt x="1353" y="71"/>
                  </a:lnTo>
                  <a:lnTo>
                    <a:pt x="1360" y="71"/>
                  </a:lnTo>
                  <a:lnTo>
                    <a:pt x="1369" y="72"/>
                  </a:lnTo>
                  <a:lnTo>
                    <a:pt x="1373" y="72"/>
                  </a:lnTo>
                  <a:lnTo>
                    <a:pt x="1376" y="73"/>
                  </a:lnTo>
                  <a:lnTo>
                    <a:pt x="1383" y="76"/>
                  </a:lnTo>
                  <a:lnTo>
                    <a:pt x="1389" y="79"/>
                  </a:lnTo>
                  <a:lnTo>
                    <a:pt x="1394" y="83"/>
                  </a:lnTo>
                  <a:lnTo>
                    <a:pt x="1398" y="88"/>
                  </a:lnTo>
                  <a:lnTo>
                    <a:pt x="1402" y="93"/>
                  </a:lnTo>
                  <a:lnTo>
                    <a:pt x="1404" y="99"/>
                  </a:lnTo>
                  <a:lnTo>
                    <a:pt x="1405" y="95"/>
                  </a:lnTo>
                  <a:lnTo>
                    <a:pt x="1405" y="90"/>
                  </a:lnTo>
                  <a:lnTo>
                    <a:pt x="1404" y="83"/>
                  </a:lnTo>
                  <a:lnTo>
                    <a:pt x="1404" y="77"/>
                  </a:lnTo>
                  <a:lnTo>
                    <a:pt x="1403" y="70"/>
                  </a:lnTo>
                  <a:lnTo>
                    <a:pt x="1402" y="64"/>
                  </a:lnTo>
                  <a:lnTo>
                    <a:pt x="1400" y="58"/>
                  </a:lnTo>
                  <a:lnTo>
                    <a:pt x="1398" y="53"/>
                  </a:lnTo>
                  <a:lnTo>
                    <a:pt x="1395" y="48"/>
                  </a:lnTo>
                  <a:lnTo>
                    <a:pt x="1392" y="43"/>
                  </a:lnTo>
                  <a:lnTo>
                    <a:pt x="1390" y="41"/>
                  </a:lnTo>
                  <a:lnTo>
                    <a:pt x="1389" y="39"/>
                  </a:lnTo>
                  <a:lnTo>
                    <a:pt x="1384" y="35"/>
                  </a:lnTo>
                  <a:lnTo>
                    <a:pt x="1380" y="32"/>
                  </a:lnTo>
                  <a:lnTo>
                    <a:pt x="1374" y="29"/>
                  </a:lnTo>
                  <a:lnTo>
                    <a:pt x="1371" y="28"/>
                  </a:lnTo>
                  <a:lnTo>
                    <a:pt x="1368" y="27"/>
                  </a:lnTo>
                  <a:lnTo>
                    <a:pt x="1362" y="25"/>
                  </a:lnTo>
                  <a:lnTo>
                    <a:pt x="1354" y="24"/>
                  </a:lnTo>
                  <a:lnTo>
                    <a:pt x="1346" y="24"/>
                  </a:lnTo>
                  <a:lnTo>
                    <a:pt x="1342" y="23"/>
                  </a:lnTo>
                  <a:lnTo>
                    <a:pt x="1340" y="23"/>
                  </a:lnTo>
                  <a:lnTo>
                    <a:pt x="1339" y="21"/>
                  </a:lnTo>
                  <a:lnTo>
                    <a:pt x="1338" y="19"/>
                  </a:lnTo>
                  <a:lnTo>
                    <a:pt x="1339" y="17"/>
                  </a:lnTo>
                  <a:lnTo>
                    <a:pt x="1339" y="13"/>
                  </a:lnTo>
                  <a:lnTo>
                    <a:pt x="1340" y="10"/>
                  </a:lnTo>
                  <a:lnTo>
                    <a:pt x="1341" y="6"/>
                  </a:lnTo>
                  <a:lnTo>
                    <a:pt x="1342" y="3"/>
                  </a:lnTo>
                  <a:lnTo>
                    <a:pt x="1343" y="1"/>
                  </a:lnTo>
                  <a:lnTo>
                    <a:pt x="1344" y="1"/>
                  </a:lnTo>
                  <a:lnTo>
                    <a:pt x="1346" y="0"/>
                  </a:lnTo>
                  <a:lnTo>
                    <a:pt x="1352" y="0"/>
                  </a:lnTo>
                  <a:lnTo>
                    <a:pt x="1361" y="0"/>
                  </a:lnTo>
                  <a:lnTo>
                    <a:pt x="1369" y="1"/>
                  </a:lnTo>
                  <a:lnTo>
                    <a:pt x="1377" y="2"/>
                  </a:lnTo>
                  <a:lnTo>
                    <a:pt x="1385" y="5"/>
                  </a:lnTo>
                  <a:lnTo>
                    <a:pt x="1392" y="7"/>
                  </a:lnTo>
                  <a:lnTo>
                    <a:pt x="1398" y="11"/>
                  </a:lnTo>
                  <a:lnTo>
                    <a:pt x="1404" y="15"/>
                  </a:lnTo>
                  <a:lnTo>
                    <a:pt x="1410" y="20"/>
                  </a:lnTo>
                  <a:lnTo>
                    <a:pt x="1415" y="26"/>
                  </a:lnTo>
                  <a:lnTo>
                    <a:pt x="1419" y="32"/>
                  </a:lnTo>
                  <a:lnTo>
                    <a:pt x="1423" y="40"/>
                  </a:lnTo>
                  <a:lnTo>
                    <a:pt x="1424" y="44"/>
                  </a:lnTo>
                  <a:lnTo>
                    <a:pt x="1426" y="48"/>
                  </a:lnTo>
                  <a:lnTo>
                    <a:pt x="1428" y="57"/>
                  </a:lnTo>
                  <a:lnTo>
                    <a:pt x="1430" y="66"/>
                  </a:lnTo>
                  <a:lnTo>
                    <a:pt x="1431" y="77"/>
                  </a:lnTo>
                  <a:lnTo>
                    <a:pt x="1432" y="88"/>
                  </a:lnTo>
                  <a:close/>
                  <a:moveTo>
                    <a:pt x="1579" y="229"/>
                  </a:moveTo>
                  <a:lnTo>
                    <a:pt x="1578" y="230"/>
                  </a:lnTo>
                  <a:lnTo>
                    <a:pt x="1577" y="231"/>
                  </a:lnTo>
                  <a:lnTo>
                    <a:pt x="1576" y="232"/>
                  </a:lnTo>
                  <a:lnTo>
                    <a:pt x="1575" y="233"/>
                  </a:lnTo>
                  <a:lnTo>
                    <a:pt x="1570" y="234"/>
                  </a:lnTo>
                  <a:lnTo>
                    <a:pt x="1564" y="234"/>
                  </a:lnTo>
                  <a:lnTo>
                    <a:pt x="1557" y="234"/>
                  </a:lnTo>
                  <a:lnTo>
                    <a:pt x="1553" y="233"/>
                  </a:lnTo>
                  <a:lnTo>
                    <a:pt x="1551" y="231"/>
                  </a:lnTo>
                  <a:lnTo>
                    <a:pt x="1551" y="229"/>
                  </a:lnTo>
                  <a:lnTo>
                    <a:pt x="1577" y="97"/>
                  </a:lnTo>
                  <a:lnTo>
                    <a:pt x="1573" y="97"/>
                  </a:lnTo>
                  <a:lnTo>
                    <a:pt x="1566" y="97"/>
                  </a:lnTo>
                  <a:lnTo>
                    <a:pt x="1558" y="98"/>
                  </a:lnTo>
                  <a:lnTo>
                    <a:pt x="1552" y="99"/>
                  </a:lnTo>
                  <a:lnTo>
                    <a:pt x="1546" y="101"/>
                  </a:lnTo>
                  <a:lnTo>
                    <a:pt x="1540" y="103"/>
                  </a:lnTo>
                  <a:lnTo>
                    <a:pt x="1535" y="106"/>
                  </a:lnTo>
                  <a:lnTo>
                    <a:pt x="1531" y="109"/>
                  </a:lnTo>
                  <a:lnTo>
                    <a:pt x="1526" y="113"/>
                  </a:lnTo>
                  <a:lnTo>
                    <a:pt x="1522" y="118"/>
                  </a:lnTo>
                  <a:lnTo>
                    <a:pt x="1519" y="123"/>
                  </a:lnTo>
                  <a:lnTo>
                    <a:pt x="1516" y="128"/>
                  </a:lnTo>
                  <a:lnTo>
                    <a:pt x="1513" y="134"/>
                  </a:lnTo>
                  <a:lnTo>
                    <a:pt x="1508" y="148"/>
                  </a:lnTo>
                  <a:lnTo>
                    <a:pt x="1503" y="165"/>
                  </a:lnTo>
                  <a:lnTo>
                    <a:pt x="1499" y="180"/>
                  </a:lnTo>
                  <a:lnTo>
                    <a:pt x="1496" y="193"/>
                  </a:lnTo>
                  <a:lnTo>
                    <a:pt x="1492" y="203"/>
                  </a:lnTo>
                  <a:lnTo>
                    <a:pt x="1488" y="212"/>
                  </a:lnTo>
                  <a:lnTo>
                    <a:pt x="1486" y="216"/>
                  </a:lnTo>
                  <a:lnTo>
                    <a:pt x="1484" y="219"/>
                  </a:lnTo>
                  <a:lnTo>
                    <a:pt x="1481" y="222"/>
                  </a:lnTo>
                  <a:lnTo>
                    <a:pt x="1479" y="225"/>
                  </a:lnTo>
                  <a:lnTo>
                    <a:pt x="1474" y="229"/>
                  </a:lnTo>
                  <a:lnTo>
                    <a:pt x="1471" y="231"/>
                  </a:lnTo>
                  <a:lnTo>
                    <a:pt x="1468" y="232"/>
                  </a:lnTo>
                  <a:lnTo>
                    <a:pt x="1462" y="234"/>
                  </a:lnTo>
                  <a:lnTo>
                    <a:pt x="1455" y="236"/>
                  </a:lnTo>
                  <a:lnTo>
                    <a:pt x="1447" y="236"/>
                  </a:lnTo>
                  <a:lnTo>
                    <a:pt x="1439" y="236"/>
                  </a:lnTo>
                  <a:lnTo>
                    <a:pt x="1436" y="236"/>
                  </a:lnTo>
                  <a:lnTo>
                    <a:pt x="1434" y="235"/>
                  </a:lnTo>
                  <a:lnTo>
                    <a:pt x="1433" y="233"/>
                  </a:lnTo>
                  <a:lnTo>
                    <a:pt x="1432" y="231"/>
                  </a:lnTo>
                  <a:lnTo>
                    <a:pt x="1433" y="228"/>
                  </a:lnTo>
                  <a:lnTo>
                    <a:pt x="1433" y="224"/>
                  </a:lnTo>
                  <a:lnTo>
                    <a:pt x="1434" y="219"/>
                  </a:lnTo>
                  <a:lnTo>
                    <a:pt x="1436" y="215"/>
                  </a:lnTo>
                  <a:lnTo>
                    <a:pt x="1437" y="213"/>
                  </a:lnTo>
                  <a:lnTo>
                    <a:pt x="1438" y="212"/>
                  </a:lnTo>
                  <a:lnTo>
                    <a:pt x="1440" y="211"/>
                  </a:lnTo>
                  <a:lnTo>
                    <a:pt x="1442" y="210"/>
                  </a:lnTo>
                  <a:lnTo>
                    <a:pt x="1449" y="210"/>
                  </a:lnTo>
                  <a:lnTo>
                    <a:pt x="1454" y="209"/>
                  </a:lnTo>
                  <a:lnTo>
                    <a:pt x="1457" y="208"/>
                  </a:lnTo>
                  <a:lnTo>
                    <a:pt x="1459" y="207"/>
                  </a:lnTo>
                  <a:lnTo>
                    <a:pt x="1463" y="202"/>
                  </a:lnTo>
                  <a:lnTo>
                    <a:pt x="1467" y="196"/>
                  </a:lnTo>
                  <a:lnTo>
                    <a:pt x="1470" y="187"/>
                  </a:lnTo>
                  <a:lnTo>
                    <a:pt x="1474" y="175"/>
                  </a:lnTo>
                  <a:lnTo>
                    <a:pt x="1477" y="159"/>
                  </a:lnTo>
                  <a:lnTo>
                    <a:pt x="1480" y="150"/>
                  </a:lnTo>
                  <a:lnTo>
                    <a:pt x="1482" y="141"/>
                  </a:lnTo>
                  <a:lnTo>
                    <a:pt x="1489" y="124"/>
                  </a:lnTo>
                  <a:lnTo>
                    <a:pt x="1492" y="116"/>
                  </a:lnTo>
                  <a:lnTo>
                    <a:pt x="1497" y="109"/>
                  </a:lnTo>
                  <a:lnTo>
                    <a:pt x="1502" y="103"/>
                  </a:lnTo>
                  <a:lnTo>
                    <a:pt x="1507" y="97"/>
                  </a:lnTo>
                  <a:lnTo>
                    <a:pt x="1510" y="94"/>
                  </a:lnTo>
                  <a:lnTo>
                    <a:pt x="1513" y="92"/>
                  </a:lnTo>
                  <a:lnTo>
                    <a:pt x="1520" y="87"/>
                  </a:lnTo>
                  <a:lnTo>
                    <a:pt x="1528" y="83"/>
                  </a:lnTo>
                  <a:lnTo>
                    <a:pt x="1536" y="79"/>
                  </a:lnTo>
                  <a:lnTo>
                    <a:pt x="1546" y="77"/>
                  </a:lnTo>
                  <a:lnTo>
                    <a:pt x="1556" y="75"/>
                  </a:lnTo>
                  <a:lnTo>
                    <a:pt x="1567" y="74"/>
                  </a:lnTo>
                  <a:lnTo>
                    <a:pt x="1579" y="73"/>
                  </a:lnTo>
                  <a:lnTo>
                    <a:pt x="1590" y="73"/>
                  </a:lnTo>
                  <a:lnTo>
                    <a:pt x="1601" y="74"/>
                  </a:lnTo>
                  <a:lnTo>
                    <a:pt x="1605" y="75"/>
                  </a:lnTo>
                  <a:lnTo>
                    <a:pt x="1607" y="76"/>
                  </a:lnTo>
                  <a:lnTo>
                    <a:pt x="1608" y="78"/>
                  </a:lnTo>
                  <a:lnTo>
                    <a:pt x="1608" y="79"/>
                  </a:lnTo>
                  <a:lnTo>
                    <a:pt x="1608" y="84"/>
                  </a:lnTo>
                  <a:lnTo>
                    <a:pt x="1579" y="229"/>
                  </a:lnTo>
                  <a:close/>
                  <a:moveTo>
                    <a:pt x="1740" y="94"/>
                  </a:moveTo>
                  <a:lnTo>
                    <a:pt x="1734" y="93"/>
                  </a:lnTo>
                  <a:lnTo>
                    <a:pt x="1728" y="93"/>
                  </a:lnTo>
                  <a:lnTo>
                    <a:pt x="1717" y="93"/>
                  </a:lnTo>
                  <a:lnTo>
                    <a:pt x="1710" y="93"/>
                  </a:lnTo>
                  <a:lnTo>
                    <a:pt x="1704" y="94"/>
                  </a:lnTo>
                  <a:lnTo>
                    <a:pt x="1698" y="95"/>
                  </a:lnTo>
                  <a:lnTo>
                    <a:pt x="1693" y="96"/>
                  </a:lnTo>
                  <a:lnTo>
                    <a:pt x="1689" y="98"/>
                  </a:lnTo>
                  <a:lnTo>
                    <a:pt x="1685" y="99"/>
                  </a:lnTo>
                  <a:lnTo>
                    <a:pt x="1679" y="104"/>
                  </a:lnTo>
                  <a:lnTo>
                    <a:pt x="1677" y="106"/>
                  </a:lnTo>
                  <a:lnTo>
                    <a:pt x="1675" y="109"/>
                  </a:lnTo>
                  <a:lnTo>
                    <a:pt x="1673" y="111"/>
                  </a:lnTo>
                  <a:lnTo>
                    <a:pt x="1672" y="114"/>
                  </a:lnTo>
                  <a:lnTo>
                    <a:pt x="1671" y="120"/>
                  </a:lnTo>
                  <a:lnTo>
                    <a:pt x="1670" y="125"/>
                  </a:lnTo>
                  <a:lnTo>
                    <a:pt x="1671" y="130"/>
                  </a:lnTo>
                  <a:lnTo>
                    <a:pt x="1671" y="132"/>
                  </a:lnTo>
                  <a:lnTo>
                    <a:pt x="1672" y="134"/>
                  </a:lnTo>
                  <a:lnTo>
                    <a:pt x="1675" y="137"/>
                  </a:lnTo>
                  <a:lnTo>
                    <a:pt x="1678" y="140"/>
                  </a:lnTo>
                  <a:lnTo>
                    <a:pt x="1682" y="142"/>
                  </a:lnTo>
                  <a:lnTo>
                    <a:pt x="1685" y="143"/>
                  </a:lnTo>
                  <a:lnTo>
                    <a:pt x="1688" y="144"/>
                  </a:lnTo>
                  <a:lnTo>
                    <a:pt x="1695" y="145"/>
                  </a:lnTo>
                  <a:lnTo>
                    <a:pt x="1703" y="145"/>
                  </a:lnTo>
                  <a:lnTo>
                    <a:pt x="1729" y="145"/>
                  </a:lnTo>
                  <a:lnTo>
                    <a:pt x="1740" y="94"/>
                  </a:lnTo>
                  <a:close/>
                  <a:moveTo>
                    <a:pt x="1740" y="229"/>
                  </a:moveTo>
                  <a:lnTo>
                    <a:pt x="1739" y="231"/>
                  </a:lnTo>
                  <a:lnTo>
                    <a:pt x="1738" y="232"/>
                  </a:lnTo>
                  <a:lnTo>
                    <a:pt x="1737" y="233"/>
                  </a:lnTo>
                  <a:lnTo>
                    <a:pt x="1732" y="234"/>
                  </a:lnTo>
                  <a:lnTo>
                    <a:pt x="1726" y="234"/>
                  </a:lnTo>
                  <a:lnTo>
                    <a:pt x="1719" y="234"/>
                  </a:lnTo>
                  <a:lnTo>
                    <a:pt x="1717" y="233"/>
                  </a:lnTo>
                  <a:lnTo>
                    <a:pt x="1715" y="233"/>
                  </a:lnTo>
                  <a:lnTo>
                    <a:pt x="1714" y="232"/>
                  </a:lnTo>
                  <a:lnTo>
                    <a:pt x="1713" y="231"/>
                  </a:lnTo>
                  <a:lnTo>
                    <a:pt x="1713" y="230"/>
                  </a:lnTo>
                  <a:lnTo>
                    <a:pt x="1713" y="229"/>
                  </a:lnTo>
                  <a:lnTo>
                    <a:pt x="1725" y="165"/>
                  </a:lnTo>
                  <a:lnTo>
                    <a:pt x="1706" y="165"/>
                  </a:lnTo>
                  <a:lnTo>
                    <a:pt x="1698" y="166"/>
                  </a:lnTo>
                  <a:lnTo>
                    <a:pt x="1691" y="168"/>
                  </a:lnTo>
                  <a:lnTo>
                    <a:pt x="1684" y="170"/>
                  </a:lnTo>
                  <a:lnTo>
                    <a:pt x="1679" y="174"/>
                  </a:lnTo>
                  <a:lnTo>
                    <a:pt x="1674" y="178"/>
                  </a:lnTo>
                  <a:lnTo>
                    <a:pt x="1670" y="183"/>
                  </a:lnTo>
                  <a:lnTo>
                    <a:pt x="1666" y="189"/>
                  </a:lnTo>
                  <a:lnTo>
                    <a:pt x="1663" y="195"/>
                  </a:lnTo>
                  <a:lnTo>
                    <a:pt x="1644" y="227"/>
                  </a:lnTo>
                  <a:lnTo>
                    <a:pt x="1642" y="231"/>
                  </a:lnTo>
                  <a:lnTo>
                    <a:pt x="1640" y="232"/>
                  </a:lnTo>
                  <a:lnTo>
                    <a:pt x="1638" y="233"/>
                  </a:lnTo>
                  <a:lnTo>
                    <a:pt x="1633" y="234"/>
                  </a:lnTo>
                  <a:lnTo>
                    <a:pt x="1626" y="234"/>
                  </a:lnTo>
                  <a:lnTo>
                    <a:pt x="1620" y="234"/>
                  </a:lnTo>
                  <a:lnTo>
                    <a:pt x="1616" y="233"/>
                  </a:lnTo>
                  <a:lnTo>
                    <a:pt x="1614" y="232"/>
                  </a:lnTo>
                  <a:lnTo>
                    <a:pt x="1614" y="231"/>
                  </a:lnTo>
                  <a:lnTo>
                    <a:pt x="1613" y="230"/>
                  </a:lnTo>
                  <a:lnTo>
                    <a:pt x="1615" y="226"/>
                  </a:lnTo>
                  <a:lnTo>
                    <a:pt x="1617" y="222"/>
                  </a:lnTo>
                  <a:lnTo>
                    <a:pt x="1620" y="217"/>
                  </a:lnTo>
                  <a:lnTo>
                    <a:pt x="1638" y="187"/>
                  </a:lnTo>
                  <a:lnTo>
                    <a:pt x="1642" y="181"/>
                  </a:lnTo>
                  <a:lnTo>
                    <a:pt x="1646" y="176"/>
                  </a:lnTo>
                  <a:lnTo>
                    <a:pt x="1650" y="171"/>
                  </a:lnTo>
                  <a:lnTo>
                    <a:pt x="1651" y="169"/>
                  </a:lnTo>
                  <a:lnTo>
                    <a:pt x="1653" y="167"/>
                  </a:lnTo>
                  <a:lnTo>
                    <a:pt x="1657" y="164"/>
                  </a:lnTo>
                  <a:lnTo>
                    <a:pt x="1661" y="161"/>
                  </a:lnTo>
                  <a:lnTo>
                    <a:pt x="1666" y="159"/>
                  </a:lnTo>
                  <a:lnTo>
                    <a:pt x="1670" y="158"/>
                  </a:lnTo>
                  <a:lnTo>
                    <a:pt x="1663" y="156"/>
                  </a:lnTo>
                  <a:lnTo>
                    <a:pt x="1658" y="153"/>
                  </a:lnTo>
                  <a:lnTo>
                    <a:pt x="1653" y="150"/>
                  </a:lnTo>
                  <a:lnTo>
                    <a:pt x="1649" y="147"/>
                  </a:lnTo>
                  <a:lnTo>
                    <a:pt x="1646" y="142"/>
                  </a:lnTo>
                  <a:lnTo>
                    <a:pt x="1644" y="137"/>
                  </a:lnTo>
                  <a:lnTo>
                    <a:pt x="1643" y="132"/>
                  </a:lnTo>
                  <a:lnTo>
                    <a:pt x="1643" y="126"/>
                  </a:lnTo>
                  <a:lnTo>
                    <a:pt x="1643" y="120"/>
                  </a:lnTo>
                  <a:lnTo>
                    <a:pt x="1644" y="114"/>
                  </a:lnTo>
                  <a:lnTo>
                    <a:pt x="1646" y="107"/>
                  </a:lnTo>
                  <a:lnTo>
                    <a:pt x="1649" y="101"/>
                  </a:lnTo>
                  <a:lnTo>
                    <a:pt x="1651" y="98"/>
                  </a:lnTo>
                  <a:lnTo>
                    <a:pt x="1654" y="95"/>
                  </a:lnTo>
                  <a:lnTo>
                    <a:pt x="1656" y="93"/>
                  </a:lnTo>
                  <a:lnTo>
                    <a:pt x="1659" y="90"/>
                  </a:lnTo>
                  <a:lnTo>
                    <a:pt x="1665" y="85"/>
                  </a:lnTo>
                  <a:lnTo>
                    <a:pt x="1673" y="81"/>
                  </a:lnTo>
                  <a:lnTo>
                    <a:pt x="1683" y="77"/>
                  </a:lnTo>
                  <a:lnTo>
                    <a:pt x="1694" y="74"/>
                  </a:lnTo>
                  <a:lnTo>
                    <a:pt x="1706" y="72"/>
                  </a:lnTo>
                  <a:lnTo>
                    <a:pt x="1713" y="72"/>
                  </a:lnTo>
                  <a:lnTo>
                    <a:pt x="1720" y="72"/>
                  </a:lnTo>
                  <a:lnTo>
                    <a:pt x="1731" y="72"/>
                  </a:lnTo>
                  <a:lnTo>
                    <a:pt x="1741" y="73"/>
                  </a:lnTo>
                  <a:lnTo>
                    <a:pt x="1751" y="73"/>
                  </a:lnTo>
                  <a:lnTo>
                    <a:pt x="1761" y="74"/>
                  </a:lnTo>
                  <a:lnTo>
                    <a:pt x="1765" y="75"/>
                  </a:lnTo>
                  <a:lnTo>
                    <a:pt x="1766" y="76"/>
                  </a:lnTo>
                  <a:lnTo>
                    <a:pt x="1768" y="77"/>
                  </a:lnTo>
                  <a:lnTo>
                    <a:pt x="1769" y="79"/>
                  </a:lnTo>
                  <a:lnTo>
                    <a:pt x="1769" y="81"/>
                  </a:lnTo>
                  <a:lnTo>
                    <a:pt x="1769" y="83"/>
                  </a:lnTo>
                  <a:lnTo>
                    <a:pt x="1769" y="86"/>
                  </a:lnTo>
                  <a:lnTo>
                    <a:pt x="1740" y="229"/>
                  </a:lnTo>
                  <a:close/>
                  <a:moveTo>
                    <a:pt x="2040" y="140"/>
                  </a:moveTo>
                  <a:lnTo>
                    <a:pt x="2044" y="127"/>
                  </a:lnTo>
                  <a:lnTo>
                    <a:pt x="2049" y="114"/>
                  </a:lnTo>
                  <a:lnTo>
                    <a:pt x="2052" y="108"/>
                  </a:lnTo>
                  <a:lnTo>
                    <a:pt x="2055" y="102"/>
                  </a:lnTo>
                  <a:lnTo>
                    <a:pt x="2058" y="97"/>
                  </a:lnTo>
                  <a:lnTo>
                    <a:pt x="2062" y="92"/>
                  </a:lnTo>
                  <a:lnTo>
                    <a:pt x="2066" y="87"/>
                  </a:lnTo>
                  <a:lnTo>
                    <a:pt x="2071" y="83"/>
                  </a:lnTo>
                  <a:lnTo>
                    <a:pt x="2075" y="80"/>
                  </a:lnTo>
                  <a:lnTo>
                    <a:pt x="2080" y="77"/>
                  </a:lnTo>
                  <a:lnTo>
                    <a:pt x="2086" y="74"/>
                  </a:lnTo>
                  <a:lnTo>
                    <a:pt x="2092" y="72"/>
                  </a:lnTo>
                  <a:lnTo>
                    <a:pt x="2098" y="71"/>
                  </a:lnTo>
                  <a:lnTo>
                    <a:pt x="2104" y="71"/>
                  </a:lnTo>
                  <a:lnTo>
                    <a:pt x="2109" y="71"/>
                  </a:lnTo>
                  <a:lnTo>
                    <a:pt x="2114" y="72"/>
                  </a:lnTo>
                  <a:lnTo>
                    <a:pt x="2118" y="74"/>
                  </a:lnTo>
                  <a:lnTo>
                    <a:pt x="2120" y="75"/>
                  </a:lnTo>
                  <a:lnTo>
                    <a:pt x="2121" y="76"/>
                  </a:lnTo>
                  <a:lnTo>
                    <a:pt x="2122" y="77"/>
                  </a:lnTo>
                  <a:lnTo>
                    <a:pt x="2122" y="78"/>
                  </a:lnTo>
                  <a:lnTo>
                    <a:pt x="2123" y="81"/>
                  </a:lnTo>
                  <a:lnTo>
                    <a:pt x="2122" y="86"/>
                  </a:lnTo>
                  <a:lnTo>
                    <a:pt x="2120" y="91"/>
                  </a:lnTo>
                  <a:lnTo>
                    <a:pt x="2118" y="96"/>
                  </a:lnTo>
                  <a:lnTo>
                    <a:pt x="2116" y="97"/>
                  </a:lnTo>
                  <a:lnTo>
                    <a:pt x="2115" y="97"/>
                  </a:lnTo>
                  <a:lnTo>
                    <a:pt x="2113" y="97"/>
                  </a:lnTo>
                  <a:lnTo>
                    <a:pt x="2110" y="96"/>
                  </a:lnTo>
                  <a:lnTo>
                    <a:pt x="2107" y="94"/>
                  </a:lnTo>
                  <a:lnTo>
                    <a:pt x="2105" y="94"/>
                  </a:lnTo>
                  <a:lnTo>
                    <a:pt x="2103" y="94"/>
                  </a:lnTo>
                  <a:lnTo>
                    <a:pt x="2099" y="94"/>
                  </a:lnTo>
                  <a:lnTo>
                    <a:pt x="2096" y="95"/>
                  </a:lnTo>
                  <a:lnTo>
                    <a:pt x="2093" y="96"/>
                  </a:lnTo>
                  <a:lnTo>
                    <a:pt x="2090" y="98"/>
                  </a:lnTo>
                  <a:lnTo>
                    <a:pt x="2085" y="103"/>
                  </a:lnTo>
                  <a:lnTo>
                    <a:pt x="2080" y="110"/>
                  </a:lnTo>
                  <a:lnTo>
                    <a:pt x="2076" y="117"/>
                  </a:lnTo>
                  <a:lnTo>
                    <a:pt x="2072" y="126"/>
                  </a:lnTo>
                  <a:lnTo>
                    <a:pt x="2069" y="135"/>
                  </a:lnTo>
                  <a:lnTo>
                    <a:pt x="2067" y="144"/>
                  </a:lnTo>
                  <a:lnTo>
                    <a:pt x="2064" y="162"/>
                  </a:lnTo>
                  <a:lnTo>
                    <a:pt x="2063" y="170"/>
                  </a:lnTo>
                  <a:lnTo>
                    <a:pt x="2063" y="177"/>
                  </a:lnTo>
                  <a:lnTo>
                    <a:pt x="2063" y="185"/>
                  </a:lnTo>
                  <a:lnTo>
                    <a:pt x="2063" y="192"/>
                  </a:lnTo>
                  <a:lnTo>
                    <a:pt x="2064" y="198"/>
                  </a:lnTo>
                  <a:lnTo>
                    <a:pt x="2065" y="203"/>
                  </a:lnTo>
                  <a:lnTo>
                    <a:pt x="2067" y="207"/>
                  </a:lnTo>
                  <a:lnTo>
                    <a:pt x="2069" y="210"/>
                  </a:lnTo>
                  <a:lnTo>
                    <a:pt x="2072" y="212"/>
                  </a:lnTo>
                  <a:lnTo>
                    <a:pt x="2074" y="212"/>
                  </a:lnTo>
                  <a:lnTo>
                    <a:pt x="2076" y="213"/>
                  </a:lnTo>
                  <a:lnTo>
                    <a:pt x="2080" y="212"/>
                  </a:lnTo>
                  <a:lnTo>
                    <a:pt x="2083" y="212"/>
                  </a:lnTo>
                  <a:lnTo>
                    <a:pt x="2087" y="210"/>
                  </a:lnTo>
                  <a:lnTo>
                    <a:pt x="2091" y="209"/>
                  </a:lnTo>
                  <a:lnTo>
                    <a:pt x="2094" y="208"/>
                  </a:lnTo>
                  <a:lnTo>
                    <a:pt x="2095" y="209"/>
                  </a:lnTo>
                  <a:lnTo>
                    <a:pt x="2096" y="209"/>
                  </a:lnTo>
                  <a:lnTo>
                    <a:pt x="2097" y="211"/>
                  </a:lnTo>
                  <a:lnTo>
                    <a:pt x="2097" y="213"/>
                  </a:lnTo>
                  <a:lnTo>
                    <a:pt x="2097" y="217"/>
                  </a:lnTo>
                  <a:lnTo>
                    <a:pt x="2095" y="222"/>
                  </a:lnTo>
                  <a:lnTo>
                    <a:pt x="2094" y="227"/>
                  </a:lnTo>
                  <a:lnTo>
                    <a:pt x="2091" y="231"/>
                  </a:lnTo>
                  <a:lnTo>
                    <a:pt x="2088" y="233"/>
                  </a:lnTo>
                  <a:lnTo>
                    <a:pt x="2083" y="235"/>
                  </a:lnTo>
                  <a:lnTo>
                    <a:pt x="2077" y="236"/>
                  </a:lnTo>
                  <a:lnTo>
                    <a:pt x="2071" y="236"/>
                  </a:lnTo>
                  <a:lnTo>
                    <a:pt x="2066" y="236"/>
                  </a:lnTo>
                  <a:lnTo>
                    <a:pt x="2062" y="235"/>
                  </a:lnTo>
                  <a:lnTo>
                    <a:pt x="2058" y="234"/>
                  </a:lnTo>
                  <a:lnTo>
                    <a:pt x="2054" y="233"/>
                  </a:lnTo>
                  <a:lnTo>
                    <a:pt x="2051" y="231"/>
                  </a:lnTo>
                  <a:lnTo>
                    <a:pt x="2048" y="229"/>
                  </a:lnTo>
                  <a:lnTo>
                    <a:pt x="2046" y="226"/>
                  </a:lnTo>
                  <a:lnTo>
                    <a:pt x="2043" y="222"/>
                  </a:lnTo>
                  <a:lnTo>
                    <a:pt x="2041" y="219"/>
                  </a:lnTo>
                  <a:lnTo>
                    <a:pt x="2039" y="215"/>
                  </a:lnTo>
                  <a:lnTo>
                    <a:pt x="2038" y="210"/>
                  </a:lnTo>
                  <a:lnTo>
                    <a:pt x="2037" y="205"/>
                  </a:lnTo>
                  <a:lnTo>
                    <a:pt x="2036" y="200"/>
                  </a:lnTo>
                  <a:lnTo>
                    <a:pt x="2035" y="194"/>
                  </a:lnTo>
                  <a:lnTo>
                    <a:pt x="2035" y="182"/>
                  </a:lnTo>
                  <a:lnTo>
                    <a:pt x="2035" y="172"/>
                  </a:lnTo>
                  <a:lnTo>
                    <a:pt x="2037" y="162"/>
                  </a:lnTo>
                  <a:lnTo>
                    <a:pt x="2001" y="162"/>
                  </a:lnTo>
                  <a:lnTo>
                    <a:pt x="1987" y="230"/>
                  </a:lnTo>
                  <a:lnTo>
                    <a:pt x="1986" y="232"/>
                  </a:lnTo>
                  <a:lnTo>
                    <a:pt x="1983" y="233"/>
                  </a:lnTo>
                  <a:lnTo>
                    <a:pt x="1979" y="234"/>
                  </a:lnTo>
                  <a:lnTo>
                    <a:pt x="1973" y="234"/>
                  </a:lnTo>
                  <a:lnTo>
                    <a:pt x="1967" y="234"/>
                  </a:lnTo>
                  <a:lnTo>
                    <a:pt x="1963" y="233"/>
                  </a:lnTo>
                  <a:lnTo>
                    <a:pt x="1960" y="232"/>
                  </a:lnTo>
                  <a:lnTo>
                    <a:pt x="1960" y="231"/>
                  </a:lnTo>
                  <a:lnTo>
                    <a:pt x="1960" y="230"/>
                  </a:lnTo>
                  <a:lnTo>
                    <a:pt x="1974" y="162"/>
                  </a:lnTo>
                  <a:lnTo>
                    <a:pt x="1939" y="162"/>
                  </a:lnTo>
                  <a:lnTo>
                    <a:pt x="1936" y="175"/>
                  </a:lnTo>
                  <a:lnTo>
                    <a:pt x="1933" y="182"/>
                  </a:lnTo>
                  <a:lnTo>
                    <a:pt x="1931" y="189"/>
                  </a:lnTo>
                  <a:lnTo>
                    <a:pt x="1928" y="195"/>
                  </a:lnTo>
                  <a:lnTo>
                    <a:pt x="1925" y="201"/>
                  </a:lnTo>
                  <a:lnTo>
                    <a:pt x="1922" y="207"/>
                  </a:lnTo>
                  <a:lnTo>
                    <a:pt x="1918" y="213"/>
                  </a:lnTo>
                  <a:lnTo>
                    <a:pt x="1914" y="218"/>
                  </a:lnTo>
                  <a:lnTo>
                    <a:pt x="1909" y="222"/>
                  </a:lnTo>
                  <a:lnTo>
                    <a:pt x="1904" y="226"/>
                  </a:lnTo>
                  <a:lnTo>
                    <a:pt x="1899" y="230"/>
                  </a:lnTo>
                  <a:lnTo>
                    <a:pt x="1893" y="233"/>
                  </a:lnTo>
                  <a:lnTo>
                    <a:pt x="1887" y="235"/>
                  </a:lnTo>
                  <a:lnTo>
                    <a:pt x="1881" y="236"/>
                  </a:lnTo>
                  <a:lnTo>
                    <a:pt x="1874" y="236"/>
                  </a:lnTo>
                  <a:lnTo>
                    <a:pt x="1869" y="236"/>
                  </a:lnTo>
                  <a:lnTo>
                    <a:pt x="1863" y="235"/>
                  </a:lnTo>
                  <a:lnTo>
                    <a:pt x="1859" y="233"/>
                  </a:lnTo>
                  <a:lnTo>
                    <a:pt x="1857" y="232"/>
                  </a:lnTo>
                  <a:lnTo>
                    <a:pt x="1856" y="231"/>
                  </a:lnTo>
                  <a:lnTo>
                    <a:pt x="1855" y="229"/>
                  </a:lnTo>
                  <a:lnTo>
                    <a:pt x="1854" y="227"/>
                  </a:lnTo>
                  <a:lnTo>
                    <a:pt x="1855" y="221"/>
                  </a:lnTo>
                  <a:lnTo>
                    <a:pt x="1856" y="218"/>
                  </a:lnTo>
                  <a:lnTo>
                    <a:pt x="1857" y="216"/>
                  </a:lnTo>
                  <a:lnTo>
                    <a:pt x="1860" y="211"/>
                  </a:lnTo>
                  <a:lnTo>
                    <a:pt x="1861" y="209"/>
                  </a:lnTo>
                  <a:lnTo>
                    <a:pt x="1863" y="209"/>
                  </a:lnTo>
                  <a:lnTo>
                    <a:pt x="1865" y="210"/>
                  </a:lnTo>
                  <a:lnTo>
                    <a:pt x="1868" y="211"/>
                  </a:lnTo>
                  <a:lnTo>
                    <a:pt x="1871" y="212"/>
                  </a:lnTo>
                  <a:lnTo>
                    <a:pt x="1873" y="213"/>
                  </a:lnTo>
                  <a:lnTo>
                    <a:pt x="1876" y="213"/>
                  </a:lnTo>
                  <a:lnTo>
                    <a:pt x="1879" y="212"/>
                  </a:lnTo>
                  <a:lnTo>
                    <a:pt x="1882" y="212"/>
                  </a:lnTo>
                  <a:lnTo>
                    <a:pt x="1885" y="210"/>
                  </a:lnTo>
                  <a:lnTo>
                    <a:pt x="1888" y="208"/>
                  </a:lnTo>
                  <a:lnTo>
                    <a:pt x="1894" y="203"/>
                  </a:lnTo>
                  <a:lnTo>
                    <a:pt x="1898" y="197"/>
                  </a:lnTo>
                  <a:lnTo>
                    <a:pt x="1903" y="189"/>
                  </a:lnTo>
                  <a:lnTo>
                    <a:pt x="1906" y="180"/>
                  </a:lnTo>
                  <a:lnTo>
                    <a:pt x="1909" y="171"/>
                  </a:lnTo>
                  <a:lnTo>
                    <a:pt x="1910" y="167"/>
                  </a:lnTo>
                  <a:lnTo>
                    <a:pt x="1911" y="162"/>
                  </a:lnTo>
                  <a:lnTo>
                    <a:pt x="1913" y="153"/>
                  </a:lnTo>
                  <a:lnTo>
                    <a:pt x="1914" y="144"/>
                  </a:lnTo>
                  <a:lnTo>
                    <a:pt x="1915" y="136"/>
                  </a:lnTo>
                  <a:lnTo>
                    <a:pt x="1915" y="129"/>
                  </a:lnTo>
                  <a:lnTo>
                    <a:pt x="1915" y="120"/>
                  </a:lnTo>
                  <a:lnTo>
                    <a:pt x="1915" y="116"/>
                  </a:lnTo>
                  <a:lnTo>
                    <a:pt x="1915" y="112"/>
                  </a:lnTo>
                  <a:lnTo>
                    <a:pt x="1913" y="106"/>
                  </a:lnTo>
                  <a:lnTo>
                    <a:pt x="1912" y="101"/>
                  </a:lnTo>
                  <a:lnTo>
                    <a:pt x="1910" y="97"/>
                  </a:lnTo>
                  <a:lnTo>
                    <a:pt x="1908" y="95"/>
                  </a:lnTo>
                  <a:lnTo>
                    <a:pt x="1905" y="94"/>
                  </a:lnTo>
                  <a:lnTo>
                    <a:pt x="1902" y="94"/>
                  </a:lnTo>
                  <a:lnTo>
                    <a:pt x="1896" y="94"/>
                  </a:lnTo>
                  <a:lnTo>
                    <a:pt x="1892" y="96"/>
                  </a:lnTo>
                  <a:lnTo>
                    <a:pt x="1888" y="97"/>
                  </a:lnTo>
                  <a:lnTo>
                    <a:pt x="1885" y="98"/>
                  </a:lnTo>
                  <a:lnTo>
                    <a:pt x="1883" y="98"/>
                  </a:lnTo>
                  <a:lnTo>
                    <a:pt x="1883" y="97"/>
                  </a:lnTo>
                  <a:lnTo>
                    <a:pt x="1882" y="95"/>
                  </a:lnTo>
                  <a:lnTo>
                    <a:pt x="1882" y="93"/>
                  </a:lnTo>
                  <a:lnTo>
                    <a:pt x="1882" y="89"/>
                  </a:lnTo>
                  <a:lnTo>
                    <a:pt x="1883" y="84"/>
                  </a:lnTo>
                  <a:lnTo>
                    <a:pt x="1885" y="80"/>
                  </a:lnTo>
                  <a:lnTo>
                    <a:pt x="1886" y="78"/>
                  </a:lnTo>
                  <a:lnTo>
                    <a:pt x="1887" y="76"/>
                  </a:lnTo>
                  <a:lnTo>
                    <a:pt x="1890" y="74"/>
                  </a:lnTo>
                  <a:lnTo>
                    <a:pt x="1894" y="73"/>
                  </a:lnTo>
                  <a:lnTo>
                    <a:pt x="1900" y="71"/>
                  </a:lnTo>
                  <a:lnTo>
                    <a:pt x="1908" y="71"/>
                  </a:lnTo>
                  <a:lnTo>
                    <a:pt x="1912" y="71"/>
                  </a:lnTo>
                  <a:lnTo>
                    <a:pt x="1916" y="71"/>
                  </a:lnTo>
                  <a:lnTo>
                    <a:pt x="1920" y="72"/>
                  </a:lnTo>
                  <a:lnTo>
                    <a:pt x="1923" y="74"/>
                  </a:lnTo>
                  <a:lnTo>
                    <a:pt x="1926" y="75"/>
                  </a:lnTo>
                  <a:lnTo>
                    <a:pt x="1929" y="78"/>
                  </a:lnTo>
                  <a:lnTo>
                    <a:pt x="1932" y="80"/>
                  </a:lnTo>
                  <a:lnTo>
                    <a:pt x="1934" y="83"/>
                  </a:lnTo>
                  <a:lnTo>
                    <a:pt x="1936" y="87"/>
                  </a:lnTo>
                  <a:lnTo>
                    <a:pt x="1938" y="91"/>
                  </a:lnTo>
                  <a:lnTo>
                    <a:pt x="1939" y="96"/>
                  </a:lnTo>
                  <a:lnTo>
                    <a:pt x="1941" y="101"/>
                  </a:lnTo>
                  <a:lnTo>
                    <a:pt x="1942" y="112"/>
                  </a:lnTo>
                  <a:lnTo>
                    <a:pt x="1943" y="119"/>
                  </a:lnTo>
                  <a:lnTo>
                    <a:pt x="1943" y="126"/>
                  </a:lnTo>
                  <a:lnTo>
                    <a:pt x="1943" y="133"/>
                  </a:lnTo>
                  <a:lnTo>
                    <a:pt x="1942" y="140"/>
                  </a:lnTo>
                  <a:lnTo>
                    <a:pt x="1978" y="140"/>
                  </a:lnTo>
                  <a:lnTo>
                    <a:pt x="1990" y="77"/>
                  </a:lnTo>
                  <a:lnTo>
                    <a:pt x="1992" y="75"/>
                  </a:lnTo>
                  <a:lnTo>
                    <a:pt x="1994" y="74"/>
                  </a:lnTo>
                  <a:lnTo>
                    <a:pt x="1999" y="73"/>
                  </a:lnTo>
                  <a:lnTo>
                    <a:pt x="2005" y="73"/>
                  </a:lnTo>
                  <a:lnTo>
                    <a:pt x="2011" y="73"/>
                  </a:lnTo>
                  <a:lnTo>
                    <a:pt x="2015" y="74"/>
                  </a:lnTo>
                  <a:lnTo>
                    <a:pt x="2017" y="74"/>
                  </a:lnTo>
                  <a:lnTo>
                    <a:pt x="2018" y="75"/>
                  </a:lnTo>
                  <a:lnTo>
                    <a:pt x="2018" y="76"/>
                  </a:lnTo>
                  <a:lnTo>
                    <a:pt x="2018" y="77"/>
                  </a:lnTo>
                  <a:lnTo>
                    <a:pt x="2005" y="140"/>
                  </a:lnTo>
                  <a:lnTo>
                    <a:pt x="2040" y="140"/>
                  </a:lnTo>
                  <a:close/>
                  <a:moveTo>
                    <a:pt x="2262" y="229"/>
                  </a:moveTo>
                  <a:lnTo>
                    <a:pt x="2262" y="230"/>
                  </a:lnTo>
                  <a:lnTo>
                    <a:pt x="2261" y="231"/>
                  </a:lnTo>
                  <a:lnTo>
                    <a:pt x="2260" y="232"/>
                  </a:lnTo>
                  <a:lnTo>
                    <a:pt x="2259" y="233"/>
                  </a:lnTo>
                  <a:lnTo>
                    <a:pt x="2255" y="234"/>
                  </a:lnTo>
                  <a:lnTo>
                    <a:pt x="2249" y="234"/>
                  </a:lnTo>
                  <a:lnTo>
                    <a:pt x="2243" y="234"/>
                  </a:lnTo>
                  <a:lnTo>
                    <a:pt x="2240" y="233"/>
                  </a:lnTo>
                  <a:lnTo>
                    <a:pt x="2239" y="232"/>
                  </a:lnTo>
                  <a:lnTo>
                    <a:pt x="2238" y="231"/>
                  </a:lnTo>
                  <a:lnTo>
                    <a:pt x="2238" y="229"/>
                  </a:lnTo>
                  <a:lnTo>
                    <a:pt x="2244" y="201"/>
                  </a:lnTo>
                  <a:lnTo>
                    <a:pt x="2240" y="206"/>
                  </a:lnTo>
                  <a:lnTo>
                    <a:pt x="2235" y="213"/>
                  </a:lnTo>
                  <a:lnTo>
                    <a:pt x="2229" y="219"/>
                  </a:lnTo>
                  <a:lnTo>
                    <a:pt x="2222" y="224"/>
                  </a:lnTo>
                  <a:lnTo>
                    <a:pt x="2218" y="227"/>
                  </a:lnTo>
                  <a:lnTo>
                    <a:pt x="2213" y="229"/>
                  </a:lnTo>
                  <a:lnTo>
                    <a:pt x="2209" y="231"/>
                  </a:lnTo>
                  <a:lnTo>
                    <a:pt x="2205" y="233"/>
                  </a:lnTo>
                  <a:lnTo>
                    <a:pt x="2200" y="234"/>
                  </a:lnTo>
                  <a:lnTo>
                    <a:pt x="2195" y="235"/>
                  </a:lnTo>
                  <a:lnTo>
                    <a:pt x="2186" y="236"/>
                  </a:lnTo>
                  <a:lnTo>
                    <a:pt x="2180" y="236"/>
                  </a:lnTo>
                  <a:lnTo>
                    <a:pt x="2175" y="236"/>
                  </a:lnTo>
                  <a:lnTo>
                    <a:pt x="2171" y="235"/>
                  </a:lnTo>
                  <a:lnTo>
                    <a:pt x="2166" y="233"/>
                  </a:lnTo>
                  <a:lnTo>
                    <a:pt x="2162" y="231"/>
                  </a:lnTo>
                  <a:lnTo>
                    <a:pt x="2158" y="230"/>
                  </a:lnTo>
                  <a:lnTo>
                    <a:pt x="2156" y="227"/>
                  </a:lnTo>
                  <a:lnTo>
                    <a:pt x="2153" y="225"/>
                  </a:lnTo>
                  <a:lnTo>
                    <a:pt x="2151" y="222"/>
                  </a:lnTo>
                  <a:lnTo>
                    <a:pt x="2149" y="219"/>
                  </a:lnTo>
                  <a:lnTo>
                    <a:pt x="2147" y="215"/>
                  </a:lnTo>
                  <a:lnTo>
                    <a:pt x="2146" y="212"/>
                  </a:lnTo>
                  <a:lnTo>
                    <a:pt x="2145" y="208"/>
                  </a:lnTo>
                  <a:lnTo>
                    <a:pt x="2144" y="204"/>
                  </a:lnTo>
                  <a:lnTo>
                    <a:pt x="2144" y="195"/>
                  </a:lnTo>
                  <a:lnTo>
                    <a:pt x="2145" y="184"/>
                  </a:lnTo>
                  <a:lnTo>
                    <a:pt x="2146" y="178"/>
                  </a:lnTo>
                  <a:lnTo>
                    <a:pt x="2147" y="172"/>
                  </a:lnTo>
                  <a:lnTo>
                    <a:pt x="2165" y="78"/>
                  </a:lnTo>
                  <a:lnTo>
                    <a:pt x="2166" y="76"/>
                  </a:lnTo>
                  <a:lnTo>
                    <a:pt x="2168" y="75"/>
                  </a:lnTo>
                  <a:lnTo>
                    <a:pt x="2170" y="74"/>
                  </a:lnTo>
                  <a:lnTo>
                    <a:pt x="2175" y="73"/>
                  </a:lnTo>
                  <a:lnTo>
                    <a:pt x="2181" y="73"/>
                  </a:lnTo>
                  <a:lnTo>
                    <a:pt x="2188" y="73"/>
                  </a:lnTo>
                  <a:lnTo>
                    <a:pt x="2192" y="74"/>
                  </a:lnTo>
                  <a:lnTo>
                    <a:pt x="2193" y="75"/>
                  </a:lnTo>
                  <a:lnTo>
                    <a:pt x="2194" y="76"/>
                  </a:lnTo>
                  <a:lnTo>
                    <a:pt x="2194" y="78"/>
                  </a:lnTo>
                  <a:lnTo>
                    <a:pt x="2176" y="171"/>
                  </a:lnTo>
                  <a:lnTo>
                    <a:pt x="2174" y="180"/>
                  </a:lnTo>
                  <a:lnTo>
                    <a:pt x="2174" y="190"/>
                  </a:lnTo>
                  <a:lnTo>
                    <a:pt x="2174" y="195"/>
                  </a:lnTo>
                  <a:lnTo>
                    <a:pt x="2175" y="199"/>
                  </a:lnTo>
                  <a:lnTo>
                    <a:pt x="2176" y="203"/>
                  </a:lnTo>
                  <a:lnTo>
                    <a:pt x="2178" y="206"/>
                  </a:lnTo>
                  <a:lnTo>
                    <a:pt x="2180" y="209"/>
                  </a:lnTo>
                  <a:lnTo>
                    <a:pt x="2184" y="211"/>
                  </a:lnTo>
                  <a:lnTo>
                    <a:pt x="2188" y="212"/>
                  </a:lnTo>
                  <a:lnTo>
                    <a:pt x="2192" y="213"/>
                  </a:lnTo>
                  <a:lnTo>
                    <a:pt x="2197" y="212"/>
                  </a:lnTo>
                  <a:lnTo>
                    <a:pt x="2201" y="211"/>
                  </a:lnTo>
                  <a:lnTo>
                    <a:pt x="2206" y="210"/>
                  </a:lnTo>
                  <a:lnTo>
                    <a:pt x="2211" y="208"/>
                  </a:lnTo>
                  <a:lnTo>
                    <a:pt x="2220" y="201"/>
                  </a:lnTo>
                  <a:lnTo>
                    <a:pt x="2224" y="198"/>
                  </a:lnTo>
                  <a:lnTo>
                    <a:pt x="2228" y="193"/>
                  </a:lnTo>
                  <a:lnTo>
                    <a:pt x="2232" y="189"/>
                  </a:lnTo>
                  <a:lnTo>
                    <a:pt x="2236" y="183"/>
                  </a:lnTo>
                  <a:lnTo>
                    <a:pt x="2239" y="178"/>
                  </a:lnTo>
                  <a:lnTo>
                    <a:pt x="2242" y="172"/>
                  </a:lnTo>
                  <a:lnTo>
                    <a:pt x="2245" y="165"/>
                  </a:lnTo>
                  <a:lnTo>
                    <a:pt x="2248" y="159"/>
                  </a:lnTo>
                  <a:lnTo>
                    <a:pt x="2250" y="152"/>
                  </a:lnTo>
                  <a:lnTo>
                    <a:pt x="2252" y="145"/>
                  </a:lnTo>
                  <a:lnTo>
                    <a:pt x="2265" y="78"/>
                  </a:lnTo>
                  <a:lnTo>
                    <a:pt x="2266" y="76"/>
                  </a:lnTo>
                  <a:lnTo>
                    <a:pt x="2267" y="75"/>
                  </a:lnTo>
                  <a:lnTo>
                    <a:pt x="2269" y="74"/>
                  </a:lnTo>
                  <a:lnTo>
                    <a:pt x="2273" y="73"/>
                  </a:lnTo>
                  <a:lnTo>
                    <a:pt x="2280" y="73"/>
                  </a:lnTo>
                  <a:lnTo>
                    <a:pt x="2287" y="73"/>
                  </a:lnTo>
                  <a:lnTo>
                    <a:pt x="2291" y="74"/>
                  </a:lnTo>
                  <a:lnTo>
                    <a:pt x="2292" y="75"/>
                  </a:lnTo>
                  <a:lnTo>
                    <a:pt x="2292" y="76"/>
                  </a:lnTo>
                  <a:lnTo>
                    <a:pt x="2293" y="78"/>
                  </a:lnTo>
                  <a:lnTo>
                    <a:pt x="2262" y="229"/>
                  </a:lnTo>
                  <a:close/>
                  <a:moveTo>
                    <a:pt x="2435" y="107"/>
                  </a:moveTo>
                  <a:lnTo>
                    <a:pt x="2434" y="114"/>
                  </a:lnTo>
                  <a:lnTo>
                    <a:pt x="2432" y="120"/>
                  </a:lnTo>
                  <a:lnTo>
                    <a:pt x="2429" y="127"/>
                  </a:lnTo>
                  <a:lnTo>
                    <a:pt x="2427" y="130"/>
                  </a:lnTo>
                  <a:lnTo>
                    <a:pt x="2425" y="132"/>
                  </a:lnTo>
                  <a:lnTo>
                    <a:pt x="2422" y="135"/>
                  </a:lnTo>
                  <a:lnTo>
                    <a:pt x="2419" y="138"/>
                  </a:lnTo>
                  <a:lnTo>
                    <a:pt x="2413" y="142"/>
                  </a:lnTo>
                  <a:lnTo>
                    <a:pt x="2409" y="144"/>
                  </a:lnTo>
                  <a:lnTo>
                    <a:pt x="2406" y="146"/>
                  </a:lnTo>
                  <a:lnTo>
                    <a:pt x="2398" y="149"/>
                  </a:lnTo>
                  <a:lnTo>
                    <a:pt x="2403" y="150"/>
                  </a:lnTo>
                  <a:lnTo>
                    <a:pt x="2408" y="152"/>
                  </a:lnTo>
                  <a:lnTo>
                    <a:pt x="2413" y="155"/>
                  </a:lnTo>
                  <a:lnTo>
                    <a:pt x="2417" y="158"/>
                  </a:lnTo>
                  <a:lnTo>
                    <a:pt x="2421" y="163"/>
                  </a:lnTo>
                  <a:lnTo>
                    <a:pt x="2423" y="167"/>
                  </a:lnTo>
                  <a:lnTo>
                    <a:pt x="2425" y="170"/>
                  </a:lnTo>
                  <a:lnTo>
                    <a:pt x="2425" y="173"/>
                  </a:lnTo>
                  <a:lnTo>
                    <a:pt x="2426" y="176"/>
                  </a:lnTo>
                  <a:lnTo>
                    <a:pt x="2426" y="179"/>
                  </a:lnTo>
                  <a:lnTo>
                    <a:pt x="2426" y="185"/>
                  </a:lnTo>
                  <a:lnTo>
                    <a:pt x="2425" y="191"/>
                  </a:lnTo>
                  <a:lnTo>
                    <a:pt x="2423" y="196"/>
                  </a:lnTo>
                  <a:lnTo>
                    <a:pt x="2421" y="201"/>
                  </a:lnTo>
                  <a:lnTo>
                    <a:pt x="2418" y="206"/>
                  </a:lnTo>
                  <a:lnTo>
                    <a:pt x="2415" y="211"/>
                  </a:lnTo>
                  <a:lnTo>
                    <a:pt x="2411" y="216"/>
                  </a:lnTo>
                  <a:lnTo>
                    <a:pt x="2406" y="220"/>
                  </a:lnTo>
                  <a:lnTo>
                    <a:pt x="2401" y="223"/>
                  </a:lnTo>
                  <a:lnTo>
                    <a:pt x="2396" y="226"/>
                  </a:lnTo>
                  <a:lnTo>
                    <a:pt x="2389" y="229"/>
                  </a:lnTo>
                  <a:lnTo>
                    <a:pt x="2383" y="232"/>
                  </a:lnTo>
                  <a:lnTo>
                    <a:pt x="2375" y="234"/>
                  </a:lnTo>
                  <a:lnTo>
                    <a:pt x="2368" y="235"/>
                  </a:lnTo>
                  <a:lnTo>
                    <a:pt x="2359" y="236"/>
                  </a:lnTo>
                  <a:lnTo>
                    <a:pt x="2350" y="236"/>
                  </a:lnTo>
                  <a:lnTo>
                    <a:pt x="2343" y="236"/>
                  </a:lnTo>
                  <a:lnTo>
                    <a:pt x="2335" y="235"/>
                  </a:lnTo>
                  <a:lnTo>
                    <a:pt x="2328" y="234"/>
                  </a:lnTo>
                  <a:lnTo>
                    <a:pt x="2322" y="232"/>
                  </a:lnTo>
                  <a:lnTo>
                    <a:pt x="2316" y="230"/>
                  </a:lnTo>
                  <a:lnTo>
                    <a:pt x="2311" y="227"/>
                  </a:lnTo>
                  <a:lnTo>
                    <a:pt x="2307" y="225"/>
                  </a:lnTo>
                  <a:lnTo>
                    <a:pt x="2304" y="223"/>
                  </a:lnTo>
                  <a:lnTo>
                    <a:pt x="2303" y="222"/>
                  </a:lnTo>
                  <a:lnTo>
                    <a:pt x="2303" y="220"/>
                  </a:lnTo>
                  <a:lnTo>
                    <a:pt x="2302" y="217"/>
                  </a:lnTo>
                  <a:lnTo>
                    <a:pt x="2303" y="213"/>
                  </a:lnTo>
                  <a:lnTo>
                    <a:pt x="2304" y="207"/>
                  </a:lnTo>
                  <a:lnTo>
                    <a:pt x="2306" y="203"/>
                  </a:lnTo>
                  <a:lnTo>
                    <a:pt x="2307" y="201"/>
                  </a:lnTo>
                  <a:lnTo>
                    <a:pt x="2309" y="201"/>
                  </a:lnTo>
                  <a:lnTo>
                    <a:pt x="2311" y="201"/>
                  </a:lnTo>
                  <a:lnTo>
                    <a:pt x="2314" y="203"/>
                  </a:lnTo>
                  <a:lnTo>
                    <a:pt x="2322" y="208"/>
                  </a:lnTo>
                  <a:lnTo>
                    <a:pt x="2327" y="210"/>
                  </a:lnTo>
                  <a:lnTo>
                    <a:pt x="2334" y="212"/>
                  </a:lnTo>
                  <a:lnTo>
                    <a:pt x="2337" y="213"/>
                  </a:lnTo>
                  <a:lnTo>
                    <a:pt x="2341" y="214"/>
                  </a:lnTo>
                  <a:lnTo>
                    <a:pt x="2351" y="214"/>
                  </a:lnTo>
                  <a:lnTo>
                    <a:pt x="2361" y="214"/>
                  </a:lnTo>
                  <a:lnTo>
                    <a:pt x="2370" y="212"/>
                  </a:lnTo>
                  <a:lnTo>
                    <a:pt x="2374" y="211"/>
                  </a:lnTo>
                  <a:lnTo>
                    <a:pt x="2378" y="209"/>
                  </a:lnTo>
                  <a:lnTo>
                    <a:pt x="2385" y="205"/>
                  </a:lnTo>
                  <a:lnTo>
                    <a:pt x="2387" y="203"/>
                  </a:lnTo>
                  <a:lnTo>
                    <a:pt x="2390" y="200"/>
                  </a:lnTo>
                  <a:lnTo>
                    <a:pt x="2392" y="198"/>
                  </a:lnTo>
                  <a:lnTo>
                    <a:pt x="2394" y="195"/>
                  </a:lnTo>
                  <a:lnTo>
                    <a:pt x="2396" y="188"/>
                  </a:lnTo>
                  <a:lnTo>
                    <a:pt x="2397" y="185"/>
                  </a:lnTo>
                  <a:lnTo>
                    <a:pt x="2397" y="181"/>
                  </a:lnTo>
                  <a:lnTo>
                    <a:pt x="2396" y="178"/>
                  </a:lnTo>
                  <a:lnTo>
                    <a:pt x="2395" y="174"/>
                  </a:lnTo>
                  <a:lnTo>
                    <a:pt x="2394" y="172"/>
                  </a:lnTo>
                  <a:lnTo>
                    <a:pt x="2392" y="170"/>
                  </a:lnTo>
                  <a:lnTo>
                    <a:pt x="2388" y="167"/>
                  </a:lnTo>
                  <a:lnTo>
                    <a:pt x="2383" y="165"/>
                  </a:lnTo>
                  <a:lnTo>
                    <a:pt x="2376" y="163"/>
                  </a:lnTo>
                  <a:lnTo>
                    <a:pt x="2368" y="162"/>
                  </a:lnTo>
                  <a:lnTo>
                    <a:pt x="2358" y="161"/>
                  </a:lnTo>
                  <a:lnTo>
                    <a:pt x="2340" y="161"/>
                  </a:lnTo>
                  <a:lnTo>
                    <a:pt x="2338" y="161"/>
                  </a:lnTo>
                  <a:lnTo>
                    <a:pt x="2337" y="160"/>
                  </a:lnTo>
                  <a:lnTo>
                    <a:pt x="2336" y="159"/>
                  </a:lnTo>
                  <a:lnTo>
                    <a:pt x="2336" y="157"/>
                  </a:lnTo>
                  <a:lnTo>
                    <a:pt x="2336" y="153"/>
                  </a:lnTo>
                  <a:lnTo>
                    <a:pt x="2337" y="148"/>
                  </a:lnTo>
                  <a:lnTo>
                    <a:pt x="2338" y="145"/>
                  </a:lnTo>
                  <a:lnTo>
                    <a:pt x="2340" y="142"/>
                  </a:lnTo>
                  <a:lnTo>
                    <a:pt x="2342" y="141"/>
                  </a:lnTo>
                  <a:lnTo>
                    <a:pt x="2344" y="140"/>
                  </a:lnTo>
                  <a:lnTo>
                    <a:pt x="2359" y="140"/>
                  </a:lnTo>
                  <a:lnTo>
                    <a:pt x="2369" y="140"/>
                  </a:lnTo>
                  <a:lnTo>
                    <a:pt x="2374" y="139"/>
                  </a:lnTo>
                  <a:lnTo>
                    <a:pt x="2379" y="138"/>
                  </a:lnTo>
                  <a:lnTo>
                    <a:pt x="2387" y="136"/>
                  </a:lnTo>
                  <a:lnTo>
                    <a:pt x="2394" y="132"/>
                  </a:lnTo>
                  <a:lnTo>
                    <a:pt x="2399" y="128"/>
                  </a:lnTo>
                  <a:lnTo>
                    <a:pt x="2401" y="126"/>
                  </a:lnTo>
                  <a:lnTo>
                    <a:pt x="2403" y="123"/>
                  </a:lnTo>
                  <a:lnTo>
                    <a:pt x="2405" y="120"/>
                  </a:lnTo>
                  <a:lnTo>
                    <a:pt x="2406" y="117"/>
                  </a:lnTo>
                  <a:lnTo>
                    <a:pt x="2406" y="114"/>
                  </a:lnTo>
                  <a:lnTo>
                    <a:pt x="2406" y="111"/>
                  </a:lnTo>
                  <a:lnTo>
                    <a:pt x="2406" y="106"/>
                  </a:lnTo>
                  <a:lnTo>
                    <a:pt x="2405" y="104"/>
                  </a:lnTo>
                  <a:lnTo>
                    <a:pt x="2405" y="103"/>
                  </a:lnTo>
                  <a:lnTo>
                    <a:pt x="2404" y="101"/>
                  </a:lnTo>
                  <a:lnTo>
                    <a:pt x="2402" y="99"/>
                  </a:lnTo>
                  <a:lnTo>
                    <a:pt x="2399" y="97"/>
                  </a:lnTo>
                  <a:lnTo>
                    <a:pt x="2395" y="95"/>
                  </a:lnTo>
                  <a:lnTo>
                    <a:pt x="2390" y="93"/>
                  </a:lnTo>
                  <a:lnTo>
                    <a:pt x="2385" y="93"/>
                  </a:lnTo>
                  <a:lnTo>
                    <a:pt x="2379" y="92"/>
                  </a:lnTo>
                  <a:lnTo>
                    <a:pt x="2370" y="93"/>
                  </a:lnTo>
                  <a:lnTo>
                    <a:pt x="2361" y="95"/>
                  </a:lnTo>
                  <a:lnTo>
                    <a:pt x="2354" y="97"/>
                  </a:lnTo>
                  <a:lnTo>
                    <a:pt x="2347" y="100"/>
                  </a:lnTo>
                  <a:lnTo>
                    <a:pt x="2337" y="105"/>
                  </a:lnTo>
                  <a:lnTo>
                    <a:pt x="2333" y="106"/>
                  </a:lnTo>
                  <a:lnTo>
                    <a:pt x="2331" y="107"/>
                  </a:lnTo>
                  <a:lnTo>
                    <a:pt x="2330" y="107"/>
                  </a:lnTo>
                  <a:lnTo>
                    <a:pt x="2329" y="106"/>
                  </a:lnTo>
                  <a:lnTo>
                    <a:pt x="2328" y="104"/>
                  </a:lnTo>
                  <a:lnTo>
                    <a:pt x="2328" y="102"/>
                  </a:lnTo>
                  <a:lnTo>
                    <a:pt x="2328" y="98"/>
                  </a:lnTo>
                  <a:lnTo>
                    <a:pt x="2330" y="93"/>
                  </a:lnTo>
                  <a:lnTo>
                    <a:pt x="2332" y="88"/>
                  </a:lnTo>
                  <a:lnTo>
                    <a:pt x="2334" y="85"/>
                  </a:lnTo>
                  <a:lnTo>
                    <a:pt x="2337" y="83"/>
                  </a:lnTo>
                  <a:lnTo>
                    <a:pt x="2341" y="80"/>
                  </a:lnTo>
                  <a:lnTo>
                    <a:pt x="2346" y="78"/>
                  </a:lnTo>
                  <a:lnTo>
                    <a:pt x="2353" y="76"/>
                  </a:lnTo>
                  <a:lnTo>
                    <a:pt x="2360" y="74"/>
                  </a:lnTo>
                  <a:lnTo>
                    <a:pt x="2368" y="72"/>
                  </a:lnTo>
                  <a:lnTo>
                    <a:pt x="2376" y="71"/>
                  </a:lnTo>
                  <a:lnTo>
                    <a:pt x="2385" y="70"/>
                  </a:lnTo>
                  <a:lnTo>
                    <a:pt x="2396" y="71"/>
                  </a:lnTo>
                  <a:lnTo>
                    <a:pt x="2406" y="73"/>
                  </a:lnTo>
                  <a:lnTo>
                    <a:pt x="2411" y="74"/>
                  </a:lnTo>
                  <a:lnTo>
                    <a:pt x="2415" y="76"/>
                  </a:lnTo>
                  <a:lnTo>
                    <a:pt x="2419" y="78"/>
                  </a:lnTo>
                  <a:lnTo>
                    <a:pt x="2422" y="80"/>
                  </a:lnTo>
                  <a:lnTo>
                    <a:pt x="2425" y="83"/>
                  </a:lnTo>
                  <a:lnTo>
                    <a:pt x="2428" y="85"/>
                  </a:lnTo>
                  <a:lnTo>
                    <a:pt x="2430" y="88"/>
                  </a:lnTo>
                  <a:lnTo>
                    <a:pt x="2432" y="92"/>
                  </a:lnTo>
                  <a:lnTo>
                    <a:pt x="2433" y="95"/>
                  </a:lnTo>
                  <a:lnTo>
                    <a:pt x="2434" y="99"/>
                  </a:lnTo>
                  <a:lnTo>
                    <a:pt x="2435" y="103"/>
                  </a:lnTo>
                  <a:lnTo>
                    <a:pt x="2435" y="107"/>
                  </a:lnTo>
                  <a:close/>
                  <a:moveTo>
                    <a:pt x="2587" y="229"/>
                  </a:moveTo>
                  <a:lnTo>
                    <a:pt x="2586" y="230"/>
                  </a:lnTo>
                  <a:lnTo>
                    <a:pt x="2585" y="231"/>
                  </a:lnTo>
                  <a:lnTo>
                    <a:pt x="2584" y="232"/>
                  </a:lnTo>
                  <a:lnTo>
                    <a:pt x="2583" y="233"/>
                  </a:lnTo>
                  <a:lnTo>
                    <a:pt x="2578" y="234"/>
                  </a:lnTo>
                  <a:lnTo>
                    <a:pt x="2571" y="234"/>
                  </a:lnTo>
                  <a:lnTo>
                    <a:pt x="2565" y="234"/>
                  </a:lnTo>
                  <a:lnTo>
                    <a:pt x="2561" y="233"/>
                  </a:lnTo>
                  <a:lnTo>
                    <a:pt x="2559" y="231"/>
                  </a:lnTo>
                  <a:lnTo>
                    <a:pt x="2559" y="229"/>
                  </a:lnTo>
                  <a:lnTo>
                    <a:pt x="2572" y="163"/>
                  </a:lnTo>
                  <a:lnTo>
                    <a:pt x="2498" y="163"/>
                  </a:lnTo>
                  <a:lnTo>
                    <a:pt x="2484" y="229"/>
                  </a:lnTo>
                  <a:lnTo>
                    <a:pt x="2483" y="231"/>
                  </a:lnTo>
                  <a:lnTo>
                    <a:pt x="2482" y="232"/>
                  </a:lnTo>
                  <a:lnTo>
                    <a:pt x="2481" y="233"/>
                  </a:lnTo>
                  <a:lnTo>
                    <a:pt x="2476" y="234"/>
                  </a:lnTo>
                  <a:lnTo>
                    <a:pt x="2470" y="234"/>
                  </a:lnTo>
                  <a:lnTo>
                    <a:pt x="2463" y="234"/>
                  </a:lnTo>
                  <a:lnTo>
                    <a:pt x="2459" y="233"/>
                  </a:lnTo>
                  <a:lnTo>
                    <a:pt x="2457" y="231"/>
                  </a:lnTo>
                  <a:lnTo>
                    <a:pt x="2457" y="229"/>
                  </a:lnTo>
                  <a:lnTo>
                    <a:pt x="2487" y="78"/>
                  </a:lnTo>
                  <a:lnTo>
                    <a:pt x="2488" y="76"/>
                  </a:lnTo>
                  <a:lnTo>
                    <a:pt x="2490" y="74"/>
                  </a:lnTo>
                  <a:lnTo>
                    <a:pt x="2495" y="73"/>
                  </a:lnTo>
                  <a:lnTo>
                    <a:pt x="2502" y="73"/>
                  </a:lnTo>
                  <a:lnTo>
                    <a:pt x="2508" y="73"/>
                  </a:lnTo>
                  <a:lnTo>
                    <a:pt x="2512" y="74"/>
                  </a:lnTo>
                  <a:lnTo>
                    <a:pt x="2513" y="75"/>
                  </a:lnTo>
                  <a:lnTo>
                    <a:pt x="2514" y="76"/>
                  </a:lnTo>
                  <a:lnTo>
                    <a:pt x="2514" y="78"/>
                  </a:lnTo>
                  <a:lnTo>
                    <a:pt x="2502" y="139"/>
                  </a:lnTo>
                  <a:lnTo>
                    <a:pt x="2577" y="139"/>
                  </a:lnTo>
                  <a:lnTo>
                    <a:pt x="2589" y="78"/>
                  </a:lnTo>
                  <a:lnTo>
                    <a:pt x="2589" y="77"/>
                  </a:lnTo>
                  <a:lnTo>
                    <a:pt x="2590" y="76"/>
                  </a:lnTo>
                  <a:lnTo>
                    <a:pt x="2592" y="74"/>
                  </a:lnTo>
                  <a:lnTo>
                    <a:pt x="2597" y="73"/>
                  </a:lnTo>
                  <a:lnTo>
                    <a:pt x="2604" y="73"/>
                  </a:lnTo>
                  <a:lnTo>
                    <a:pt x="2610" y="73"/>
                  </a:lnTo>
                  <a:lnTo>
                    <a:pt x="2614" y="74"/>
                  </a:lnTo>
                  <a:lnTo>
                    <a:pt x="2616" y="75"/>
                  </a:lnTo>
                  <a:lnTo>
                    <a:pt x="2616" y="76"/>
                  </a:lnTo>
                  <a:lnTo>
                    <a:pt x="2617" y="78"/>
                  </a:lnTo>
                  <a:lnTo>
                    <a:pt x="2587" y="229"/>
                  </a:lnTo>
                  <a:close/>
                </a:path>
              </a:pathLst>
            </a:custGeom>
            <a:solidFill>
              <a:srgbClr val="1C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2252663" y="2389188"/>
              <a:ext cx="3533775" cy="1597025"/>
            </a:xfrm>
            <a:custGeom>
              <a:avLst/>
              <a:gdLst>
                <a:gd name="T0" fmla="*/ 931 w 2226"/>
                <a:gd name="T1" fmla="*/ 988 h 1006"/>
                <a:gd name="T2" fmla="*/ 760 w 2226"/>
                <a:gd name="T3" fmla="*/ 487 h 1006"/>
                <a:gd name="T4" fmla="*/ 1029 w 2226"/>
                <a:gd name="T5" fmla="*/ 12 h 1006"/>
                <a:gd name="T6" fmla="*/ 1197 w 2226"/>
                <a:gd name="T7" fmla="*/ 25 h 1006"/>
                <a:gd name="T8" fmla="*/ 1290 w 2226"/>
                <a:gd name="T9" fmla="*/ 72 h 1006"/>
                <a:gd name="T10" fmla="*/ 1341 w 2226"/>
                <a:gd name="T11" fmla="*/ 141 h 1006"/>
                <a:gd name="T12" fmla="*/ 1360 w 2226"/>
                <a:gd name="T13" fmla="*/ 208 h 1006"/>
                <a:gd name="T14" fmla="*/ 1357 w 2226"/>
                <a:gd name="T15" fmla="*/ 330 h 1006"/>
                <a:gd name="T16" fmla="*/ 1316 w 2226"/>
                <a:gd name="T17" fmla="*/ 416 h 1006"/>
                <a:gd name="T18" fmla="*/ 1235 w 2226"/>
                <a:gd name="T19" fmla="*/ 488 h 1006"/>
                <a:gd name="T20" fmla="*/ 1395 w 2226"/>
                <a:gd name="T21" fmla="*/ 768 h 1006"/>
                <a:gd name="T22" fmla="*/ 1474 w 2226"/>
                <a:gd name="T23" fmla="*/ 989 h 1006"/>
                <a:gd name="T24" fmla="*/ 957 w 2226"/>
                <a:gd name="T25" fmla="*/ 140 h 1006"/>
                <a:gd name="T26" fmla="*/ 1013 w 2226"/>
                <a:gd name="T27" fmla="*/ 479 h 1006"/>
                <a:gd name="T28" fmla="*/ 1133 w 2226"/>
                <a:gd name="T29" fmla="*/ 444 h 1006"/>
                <a:gd name="T30" fmla="*/ 1205 w 2226"/>
                <a:gd name="T31" fmla="*/ 384 h 1006"/>
                <a:gd name="T32" fmla="*/ 1237 w 2226"/>
                <a:gd name="T33" fmla="*/ 306 h 1006"/>
                <a:gd name="T34" fmla="*/ 1234 w 2226"/>
                <a:gd name="T35" fmla="*/ 216 h 1006"/>
                <a:gd name="T36" fmla="*/ 1202 w 2226"/>
                <a:gd name="T37" fmla="*/ 150 h 1006"/>
                <a:gd name="T38" fmla="*/ 1136 w 2226"/>
                <a:gd name="T39" fmla="*/ 104 h 1006"/>
                <a:gd name="T40" fmla="*/ 1043 w 2226"/>
                <a:gd name="T41" fmla="*/ 86 h 1006"/>
                <a:gd name="T42" fmla="*/ 2078 w 2226"/>
                <a:gd name="T43" fmla="*/ 438 h 1006"/>
                <a:gd name="T44" fmla="*/ 2001 w 2226"/>
                <a:gd name="T45" fmla="*/ 903 h 1006"/>
                <a:gd name="T46" fmla="*/ 1677 w 2226"/>
                <a:gd name="T47" fmla="*/ 624 h 1006"/>
                <a:gd name="T48" fmla="*/ 1790 w 2226"/>
                <a:gd name="T49" fmla="*/ 329 h 1006"/>
                <a:gd name="T50" fmla="*/ 314 w 2226"/>
                <a:gd name="T51" fmla="*/ 72 h 1006"/>
                <a:gd name="T52" fmla="*/ 239 w 2226"/>
                <a:gd name="T53" fmla="*/ 100 h 1006"/>
                <a:gd name="T54" fmla="*/ 200 w 2226"/>
                <a:gd name="T55" fmla="*/ 150 h 1006"/>
                <a:gd name="T56" fmla="*/ 190 w 2226"/>
                <a:gd name="T57" fmla="*/ 223 h 1006"/>
                <a:gd name="T58" fmla="*/ 223 w 2226"/>
                <a:gd name="T59" fmla="*/ 292 h 1006"/>
                <a:gd name="T60" fmla="*/ 404 w 2226"/>
                <a:gd name="T61" fmla="*/ 426 h 1006"/>
                <a:gd name="T62" fmla="*/ 560 w 2226"/>
                <a:gd name="T63" fmla="*/ 543 h 1006"/>
                <a:gd name="T64" fmla="*/ 615 w 2226"/>
                <a:gd name="T65" fmla="*/ 620 h 1006"/>
                <a:gd name="T66" fmla="*/ 629 w 2226"/>
                <a:gd name="T67" fmla="*/ 695 h 1006"/>
                <a:gd name="T68" fmla="*/ 616 w 2226"/>
                <a:gd name="T69" fmla="*/ 792 h 1006"/>
                <a:gd name="T70" fmla="*/ 577 w 2226"/>
                <a:gd name="T71" fmla="*/ 874 h 1006"/>
                <a:gd name="T72" fmla="*/ 489 w 2226"/>
                <a:gd name="T73" fmla="*/ 951 h 1006"/>
                <a:gd name="T74" fmla="*/ 367 w 2226"/>
                <a:gd name="T75" fmla="*/ 995 h 1006"/>
                <a:gd name="T76" fmla="*/ 212 w 2226"/>
                <a:gd name="T77" fmla="*/ 1003 h 1006"/>
                <a:gd name="T78" fmla="*/ 77 w 2226"/>
                <a:gd name="T79" fmla="*/ 976 h 1006"/>
                <a:gd name="T80" fmla="*/ 81 w 2226"/>
                <a:gd name="T81" fmla="*/ 783 h 1006"/>
                <a:gd name="T82" fmla="*/ 130 w 2226"/>
                <a:gd name="T83" fmla="*/ 865 h 1006"/>
                <a:gd name="T84" fmla="*/ 193 w 2226"/>
                <a:gd name="T85" fmla="*/ 910 h 1006"/>
                <a:gd name="T86" fmla="*/ 261 w 2226"/>
                <a:gd name="T87" fmla="*/ 927 h 1006"/>
                <a:gd name="T88" fmla="*/ 345 w 2226"/>
                <a:gd name="T89" fmla="*/ 918 h 1006"/>
                <a:gd name="T90" fmla="*/ 411 w 2226"/>
                <a:gd name="T91" fmla="*/ 879 h 1006"/>
                <a:gd name="T92" fmla="*/ 451 w 2226"/>
                <a:gd name="T93" fmla="*/ 807 h 1006"/>
                <a:gd name="T94" fmla="*/ 450 w 2226"/>
                <a:gd name="T95" fmla="*/ 732 h 1006"/>
                <a:gd name="T96" fmla="*/ 413 w 2226"/>
                <a:gd name="T97" fmla="*/ 670 h 1006"/>
                <a:gd name="T98" fmla="*/ 245 w 2226"/>
                <a:gd name="T99" fmla="*/ 556 h 1006"/>
                <a:gd name="T100" fmla="*/ 80 w 2226"/>
                <a:gd name="T101" fmla="*/ 433 h 1006"/>
                <a:gd name="T102" fmla="*/ 39 w 2226"/>
                <a:gd name="T103" fmla="*/ 365 h 1006"/>
                <a:gd name="T104" fmla="*/ 26 w 2226"/>
                <a:gd name="T105" fmla="*/ 274 h 1006"/>
                <a:gd name="T106" fmla="*/ 43 w 2226"/>
                <a:gd name="T107" fmla="*/ 172 h 1006"/>
                <a:gd name="T108" fmla="*/ 92 w 2226"/>
                <a:gd name="T109" fmla="*/ 94 h 1006"/>
                <a:gd name="T110" fmla="*/ 173 w 2226"/>
                <a:gd name="T111" fmla="*/ 36 h 1006"/>
                <a:gd name="T112" fmla="*/ 290 w 2226"/>
                <a:gd name="T113" fmla="*/ 5 h 1006"/>
                <a:gd name="T114" fmla="*/ 426 w 2226"/>
                <a:gd name="T115" fmla="*/ 2 h 1006"/>
                <a:gd name="T116" fmla="*/ 559 w 2226"/>
                <a:gd name="T117" fmla="*/ 28 h 1006"/>
                <a:gd name="T118" fmla="*/ 573 w 2226"/>
                <a:gd name="T119" fmla="*/ 202 h 1006"/>
                <a:gd name="T120" fmla="*/ 486 w 2226"/>
                <a:gd name="T121" fmla="*/ 129 h 1006"/>
                <a:gd name="T122" fmla="*/ 428 w 2226"/>
                <a:gd name="T123" fmla="*/ 86 h 1006"/>
                <a:gd name="T124" fmla="*/ 351 w 2226"/>
                <a:gd name="T125" fmla="*/ 7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6" h="1006">
                  <a:moveTo>
                    <a:pt x="955" y="547"/>
                  </a:moveTo>
                  <a:lnTo>
                    <a:pt x="961" y="747"/>
                  </a:lnTo>
                  <a:lnTo>
                    <a:pt x="965" y="896"/>
                  </a:lnTo>
                  <a:lnTo>
                    <a:pt x="967" y="953"/>
                  </a:lnTo>
                  <a:lnTo>
                    <a:pt x="968" y="974"/>
                  </a:lnTo>
                  <a:lnTo>
                    <a:pt x="969" y="989"/>
                  </a:lnTo>
                  <a:lnTo>
                    <a:pt x="956" y="988"/>
                  </a:lnTo>
                  <a:lnTo>
                    <a:pt x="931" y="988"/>
                  </a:lnTo>
                  <a:lnTo>
                    <a:pt x="863" y="988"/>
                  </a:lnTo>
                  <a:lnTo>
                    <a:pt x="795" y="989"/>
                  </a:lnTo>
                  <a:lnTo>
                    <a:pt x="771" y="989"/>
                  </a:lnTo>
                  <a:lnTo>
                    <a:pt x="758" y="990"/>
                  </a:lnTo>
                  <a:lnTo>
                    <a:pt x="759" y="838"/>
                  </a:lnTo>
                  <a:lnTo>
                    <a:pt x="760" y="708"/>
                  </a:lnTo>
                  <a:lnTo>
                    <a:pt x="761" y="593"/>
                  </a:lnTo>
                  <a:lnTo>
                    <a:pt x="760" y="487"/>
                  </a:lnTo>
                  <a:lnTo>
                    <a:pt x="759" y="384"/>
                  </a:lnTo>
                  <a:lnTo>
                    <a:pt x="758" y="275"/>
                  </a:lnTo>
                  <a:lnTo>
                    <a:pt x="756" y="154"/>
                  </a:lnTo>
                  <a:lnTo>
                    <a:pt x="753" y="14"/>
                  </a:lnTo>
                  <a:lnTo>
                    <a:pt x="812" y="15"/>
                  </a:lnTo>
                  <a:lnTo>
                    <a:pt x="863" y="14"/>
                  </a:lnTo>
                  <a:lnTo>
                    <a:pt x="928" y="14"/>
                  </a:lnTo>
                  <a:lnTo>
                    <a:pt x="1029" y="12"/>
                  </a:lnTo>
                  <a:lnTo>
                    <a:pt x="1053" y="12"/>
                  </a:lnTo>
                  <a:lnTo>
                    <a:pt x="1079" y="12"/>
                  </a:lnTo>
                  <a:lnTo>
                    <a:pt x="1105" y="12"/>
                  </a:lnTo>
                  <a:lnTo>
                    <a:pt x="1131" y="14"/>
                  </a:lnTo>
                  <a:lnTo>
                    <a:pt x="1158" y="17"/>
                  </a:lnTo>
                  <a:lnTo>
                    <a:pt x="1171" y="19"/>
                  </a:lnTo>
                  <a:lnTo>
                    <a:pt x="1184" y="22"/>
                  </a:lnTo>
                  <a:lnTo>
                    <a:pt x="1197" y="25"/>
                  </a:lnTo>
                  <a:lnTo>
                    <a:pt x="1210" y="29"/>
                  </a:lnTo>
                  <a:lnTo>
                    <a:pt x="1222" y="33"/>
                  </a:lnTo>
                  <a:lnTo>
                    <a:pt x="1234" y="37"/>
                  </a:lnTo>
                  <a:lnTo>
                    <a:pt x="1246" y="43"/>
                  </a:lnTo>
                  <a:lnTo>
                    <a:pt x="1258" y="49"/>
                  </a:lnTo>
                  <a:lnTo>
                    <a:pt x="1269" y="56"/>
                  </a:lnTo>
                  <a:lnTo>
                    <a:pt x="1280" y="63"/>
                  </a:lnTo>
                  <a:lnTo>
                    <a:pt x="1290" y="72"/>
                  </a:lnTo>
                  <a:lnTo>
                    <a:pt x="1295" y="76"/>
                  </a:lnTo>
                  <a:lnTo>
                    <a:pt x="1300" y="81"/>
                  </a:lnTo>
                  <a:lnTo>
                    <a:pt x="1309" y="91"/>
                  </a:lnTo>
                  <a:lnTo>
                    <a:pt x="1318" y="102"/>
                  </a:lnTo>
                  <a:lnTo>
                    <a:pt x="1326" y="114"/>
                  </a:lnTo>
                  <a:lnTo>
                    <a:pt x="1334" y="127"/>
                  </a:lnTo>
                  <a:lnTo>
                    <a:pt x="1337" y="134"/>
                  </a:lnTo>
                  <a:lnTo>
                    <a:pt x="1341" y="141"/>
                  </a:lnTo>
                  <a:lnTo>
                    <a:pt x="1344" y="148"/>
                  </a:lnTo>
                  <a:lnTo>
                    <a:pt x="1347" y="156"/>
                  </a:lnTo>
                  <a:lnTo>
                    <a:pt x="1349" y="164"/>
                  </a:lnTo>
                  <a:lnTo>
                    <a:pt x="1352" y="172"/>
                  </a:lnTo>
                  <a:lnTo>
                    <a:pt x="1354" y="181"/>
                  </a:lnTo>
                  <a:lnTo>
                    <a:pt x="1357" y="189"/>
                  </a:lnTo>
                  <a:lnTo>
                    <a:pt x="1359" y="198"/>
                  </a:lnTo>
                  <a:lnTo>
                    <a:pt x="1360" y="208"/>
                  </a:lnTo>
                  <a:lnTo>
                    <a:pt x="1363" y="228"/>
                  </a:lnTo>
                  <a:lnTo>
                    <a:pt x="1365" y="244"/>
                  </a:lnTo>
                  <a:lnTo>
                    <a:pt x="1365" y="259"/>
                  </a:lnTo>
                  <a:lnTo>
                    <a:pt x="1365" y="274"/>
                  </a:lnTo>
                  <a:lnTo>
                    <a:pt x="1364" y="289"/>
                  </a:lnTo>
                  <a:lnTo>
                    <a:pt x="1363" y="303"/>
                  </a:lnTo>
                  <a:lnTo>
                    <a:pt x="1360" y="317"/>
                  </a:lnTo>
                  <a:lnTo>
                    <a:pt x="1357" y="330"/>
                  </a:lnTo>
                  <a:lnTo>
                    <a:pt x="1354" y="342"/>
                  </a:lnTo>
                  <a:lnTo>
                    <a:pt x="1350" y="354"/>
                  </a:lnTo>
                  <a:lnTo>
                    <a:pt x="1345" y="366"/>
                  </a:lnTo>
                  <a:lnTo>
                    <a:pt x="1340" y="377"/>
                  </a:lnTo>
                  <a:lnTo>
                    <a:pt x="1335" y="387"/>
                  </a:lnTo>
                  <a:lnTo>
                    <a:pt x="1329" y="397"/>
                  </a:lnTo>
                  <a:lnTo>
                    <a:pt x="1322" y="407"/>
                  </a:lnTo>
                  <a:lnTo>
                    <a:pt x="1316" y="416"/>
                  </a:lnTo>
                  <a:lnTo>
                    <a:pt x="1309" y="425"/>
                  </a:lnTo>
                  <a:lnTo>
                    <a:pt x="1302" y="433"/>
                  </a:lnTo>
                  <a:lnTo>
                    <a:pt x="1294" y="441"/>
                  </a:lnTo>
                  <a:lnTo>
                    <a:pt x="1280" y="455"/>
                  </a:lnTo>
                  <a:lnTo>
                    <a:pt x="1272" y="462"/>
                  </a:lnTo>
                  <a:lnTo>
                    <a:pt x="1264" y="468"/>
                  </a:lnTo>
                  <a:lnTo>
                    <a:pt x="1249" y="479"/>
                  </a:lnTo>
                  <a:lnTo>
                    <a:pt x="1235" y="488"/>
                  </a:lnTo>
                  <a:lnTo>
                    <a:pt x="1221" y="496"/>
                  </a:lnTo>
                  <a:lnTo>
                    <a:pt x="1208" y="503"/>
                  </a:lnTo>
                  <a:lnTo>
                    <a:pt x="1196" y="508"/>
                  </a:lnTo>
                  <a:lnTo>
                    <a:pt x="1232" y="555"/>
                  </a:lnTo>
                  <a:lnTo>
                    <a:pt x="1266" y="602"/>
                  </a:lnTo>
                  <a:lnTo>
                    <a:pt x="1300" y="646"/>
                  </a:lnTo>
                  <a:lnTo>
                    <a:pt x="1333" y="690"/>
                  </a:lnTo>
                  <a:lnTo>
                    <a:pt x="1395" y="768"/>
                  </a:lnTo>
                  <a:lnTo>
                    <a:pt x="1449" y="836"/>
                  </a:lnTo>
                  <a:lnTo>
                    <a:pt x="1495" y="891"/>
                  </a:lnTo>
                  <a:lnTo>
                    <a:pt x="1530" y="933"/>
                  </a:lnTo>
                  <a:lnTo>
                    <a:pt x="1560" y="969"/>
                  </a:lnTo>
                  <a:lnTo>
                    <a:pt x="1560" y="990"/>
                  </a:lnTo>
                  <a:lnTo>
                    <a:pt x="1539" y="990"/>
                  </a:lnTo>
                  <a:lnTo>
                    <a:pt x="1518" y="989"/>
                  </a:lnTo>
                  <a:lnTo>
                    <a:pt x="1474" y="989"/>
                  </a:lnTo>
                  <a:lnTo>
                    <a:pt x="1430" y="989"/>
                  </a:lnTo>
                  <a:lnTo>
                    <a:pt x="1390" y="989"/>
                  </a:lnTo>
                  <a:lnTo>
                    <a:pt x="1326" y="990"/>
                  </a:lnTo>
                  <a:lnTo>
                    <a:pt x="1300" y="990"/>
                  </a:lnTo>
                  <a:lnTo>
                    <a:pt x="978" y="547"/>
                  </a:lnTo>
                  <a:lnTo>
                    <a:pt x="955" y="547"/>
                  </a:lnTo>
                  <a:close/>
                  <a:moveTo>
                    <a:pt x="958" y="92"/>
                  </a:moveTo>
                  <a:lnTo>
                    <a:pt x="957" y="140"/>
                  </a:lnTo>
                  <a:lnTo>
                    <a:pt x="956" y="189"/>
                  </a:lnTo>
                  <a:lnTo>
                    <a:pt x="955" y="238"/>
                  </a:lnTo>
                  <a:lnTo>
                    <a:pt x="955" y="288"/>
                  </a:lnTo>
                  <a:lnTo>
                    <a:pt x="955" y="484"/>
                  </a:lnTo>
                  <a:lnTo>
                    <a:pt x="975" y="483"/>
                  </a:lnTo>
                  <a:lnTo>
                    <a:pt x="995" y="481"/>
                  </a:lnTo>
                  <a:lnTo>
                    <a:pt x="1004" y="480"/>
                  </a:lnTo>
                  <a:lnTo>
                    <a:pt x="1013" y="479"/>
                  </a:lnTo>
                  <a:lnTo>
                    <a:pt x="1031" y="476"/>
                  </a:lnTo>
                  <a:lnTo>
                    <a:pt x="1048" y="473"/>
                  </a:lnTo>
                  <a:lnTo>
                    <a:pt x="1064" y="469"/>
                  </a:lnTo>
                  <a:lnTo>
                    <a:pt x="1079" y="465"/>
                  </a:lnTo>
                  <a:lnTo>
                    <a:pt x="1094" y="461"/>
                  </a:lnTo>
                  <a:lnTo>
                    <a:pt x="1108" y="455"/>
                  </a:lnTo>
                  <a:lnTo>
                    <a:pt x="1121" y="450"/>
                  </a:lnTo>
                  <a:lnTo>
                    <a:pt x="1133" y="444"/>
                  </a:lnTo>
                  <a:lnTo>
                    <a:pt x="1144" y="438"/>
                  </a:lnTo>
                  <a:lnTo>
                    <a:pt x="1155" y="431"/>
                  </a:lnTo>
                  <a:lnTo>
                    <a:pt x="1165" y="424"/>
                  </a:lnTo>
                  <a:lnTo>
                    <a:pt x="1174" y="417"/>
                  </a:lnTo>
                  <a:lnTo>
                    <a:pt x="1183" y="409"/>
                  </a:lnTo>
                  <a:lnTo>
                    <a:pt x="1191" y="401"/>
                  </a:lnTo>
                  <a:lnTo>
                    <a:pt x="1198" y="393"/>
                  </a:lnTo>
                  <a:lnTo>
                    <a:pt x="1205" y="384"/>
                  </a:lnTo>
                  <a:lnTo>
                    <a:pt x="1211" y="375"/>
                  </a:lnTo>
                  <a:lnTo>
                    <a:pt x="1217" y="366"/>
                  </a:lnTo>
                  <a:lnTo>
                    <a:pt x="1221" y="356"/>
                  </a:lnTo>
                  <a:lnTo>
                    <a:pt x="1226" y="347"/>
                  </a:lnTo>
                  <a:lnTo>
                    <a:pt x="1229" y="337"/>
                  </a:lnTo>
                  <a:lnTo>
                    <a:pt x="1232" y="326"/>
                  </a:lnTo>
                  <a:lnTo>
                    <a:pt x="1235" y="316"/>
                  </a:lnTo>
                  <a:lnTo>
                    <a:pt x="1237" y="306"/>
                  </a:lnTo>
                  <a:lnTo>
                    <a:pt x="1238" y="295"/>
                  </a:lnTo>
                  <a:lnTo>
                    <a:pt x="1239" y="284"/>
                  </a:lnTo>
                  <a:lnTo>
                    <a:pt x="1240" y="273"/>
                  </a:lnTo>
                  <a:lnTo>
                    <a:pt x="1240" y="262"/>
                  </a:lnTo>
                  <a:lnTo>
                    <a:pt x="1239" y="251"/>
                  </a:lnTo>
                  <a:lnTo>
                    <a:pt x="1238" y="239"/>
                  </a:lnTo>
                  <a:lnTo>
                    <a:pt x="1236" y="227"/>
                  </a:lnTo>
                  <a:lnTo>
                    <a:pt x="1234" y="216"/>
                  </a:lnTo>
                  <a:lnTo>
                    <a:pt x="1232" y="210"/>
                  </a:lnTo>
                  <a:lnTo>
                    <a:pt x="1231" y="205"/>
                  </a:lnTo>
                  <a:lnTo>
                    <a:pt x="1227" y="195"/>
                  </a:lnTo>
                  <a:lnTo>
                    <a:pt x="1224" y="185"/>
                  </a:lnTo>
                  <a:lnTo>
                    <a:pt x="1219" y="175"/>
                  </a:lnTo>
                  <a:lnTo>
                    <a:pt x="1214" y="167"/>
                  </a:lnTo>
                  <a:lnTo>
                    <a:pt x="1208" y="158"/>
                  </a:lnTo>
                  <a:lnTo>
                    <a:pt x="1202" y="150"/>
                  </a:lnTo>
                  <a:lnTo>
                    <a:pt x="1196" y="143"/>
                  </a:lnTo>
                  <a:lnTo>
                    <a:pt x="1189" y="136"/>
                  </a:lnTo>
                  <a:lnTo>
                    <a:pt x="1181" y="129"/>
                  </a:lnTo>
                  <a:lnTo>
                    <a:pt x="1173" y="123"/>
                  </a:lnTo>
                  <a:lnTo>
                    <a:pt x="1165" y="118"/>
                  </a:lnTo>
                  <a:lnTo>
                    <a:pt x="1156" y="113"/>
                  </a:lnTo>
                  <a:lnTo>
                    <a:pt x="1146" y="108"/>
                  </a:lnTo>
                  <a:lnTo>
                    <a:pt x="1136" y="104"/>
                  </a:lnTo>
                  <a:lnTo>
                    <a:pt x="1126" y="100"/>
                  </a:lnTo>
                  <a:lnTo>
                    <a:pt x="1115" y="97"/>
                  </a:lnTo>
                  <a:lnTo>
                    <a:pt x="1104" y="94"/>
                  </a:lnTo>
                  <a:lnTo>
                    <a:pt x="1093" y="91"/>
                  </a:lnTo>
                  <a:lnTo>
                    <a:pt x="1081" y="89"/>
                  </a:lnTo>
                  <a:lnTo>
                    <a:pt x="1069" y="88"/>
                  </a:lnTo>
                  <a:lnTo>
                    <a:pt x="1056" y="87"/>
                  </a:lnTo>
                  <a:lnTo>
                    <a:pt x="1043" y="86"/>
                  </a:lnTo>
                  <a:lnTo>
                    <a:pt x="1016" y="86"/>
                  </a:lnTo>
                  <a:lnTo>
                    <a:pt x="1002" y="87"/>
                  </a:lnTo>
                  <a:lnTo>
                    <a:pt x="987" y="88"/>
                  </a:lnTo>
                  <a:lnTo>
                    <a:pt x="973" y="90"/>
                  </a:lnTo>
                  <a:lnTo>
                    <a:pt x="958" y="92"/>
                  </a:lnTo>
                  <a:close/>
                  <a:moveTo>
                    <a:pt x="1960" y="737"/>
                  </a:moveTo>
                  <a:lnTo>
                    <a:pt x="2025" y="572"/>
                  </a:lnTo>
                  <a:lnTo>
                    <a:pt x="2078" y="438"/>
                  </a:lnTo>
                  <a:lnTo>
                    <a:pt x="2100" y="379"/>
                  </a:lnTo>
                  <a:lnTo>
                    <a:pt x="2121" y="324"/>
                  </a:lnTo>
                  <a:lnTo>
                    <a:pt x="2140" y="272"/>
                  </a:lnTo>
                  <a:lnTo>
                    <a:pt x="2158" y="221"/>
                  </a:lnTo>
                  <a:lnTo>
                    <a:pt x="2226" y="333"/>
                  </a:lnTo>
                  <a:lnTo>
                    <a:pt x="2143" y="542"/>
                  </a:lnTo>
                  <a:lnTo>
                    <a:pt x="2064" y="743"/>
                  </a:lnTo>
                  <a:lnTo>
                    <a:pt x="2001" y="903"/>
                  </a:lnTo>
                  <a:lnTo>
                    <a:pt x="1980" y="957"/>
                  </a:lnTo>
                  <a:lnTo>
                    <a:pt x="1968" y="989"/>
                  </a:lnTo>
                  <a:lnTo>
                    <a:pt x="1915" y="988"/>
                  </a:lnTo>
                  <a:lnTo>
                    <a:pt x="1869" y="988"/>
                  </a:lnTo>
                  <a:lnTo>
                    <a:pt x="1826" y="989"/>
                  </a:lnTo>
                  <a:lnTo>
                    <a:pt x="1811" y="951"/>
                  </a:lnTo>
                  <a:lnTo>
                    <a:pt x="1779" y="872"/>
                  </a:lnTo>
                  <a:lnTo>
                    <a:pt x="1677" y="624"/>
                  </a:lnTo>
                  <a:lnTo>
                    <a:pt x="1424" y="14"/>
                  </a:lnTo>
                  <a:lnTo>
                    <a:pt x="1443" y="14"/>
                  </a:lnTo>
                  <a:lnTo>
                    <a:pt x="1496" y="15"/>
                  </a:lnTo>
                  <a:lnTo>
                    <a:pt x="1573" y="15"/>
                  </a:lnTo>
                  <a:lnTo>
                    <a:pt x="1618" y="15"/>
                  </a:lnTo>
                  <a:lnTo>
                    <a:pt x="1664" y="14"/>
                  </a:lnTo>
                  <a:lnTo>
                    <a:pt x="1702" y="110"/>
                  </a:lnTo>
                  <a:lnTo>
                    <a:pt x="1790" y="329"/>
                  </a:lnTo>
                  <a:lnTo>
                    <a:pt x="1841" y="454"/>
                  </a:lnTo>
                  <a:lnTo>
                    <a:pt x="1889" y="572"/>
                  </a:lnTo>
                  <a:lnTo>
                    <a:pt x="1931" y="671"/>
                  </a:lnTo>
                  <a:lnTo>
                    <a:pt x="1947" y="709"/>
                  </a:lnTo>
                  <a:lnTo>
                    <a:pt x="1960" y="737"/>
                  </a:lnTo>
                  <a:close/>
                  <a:moveTo>
                    <a:pt x="340" y="70"/>
                  </a:moveTo>
                  <a:lnTo>
                    <a:pt x="327" y="71"/>
                  </a:lnTo>
                  <a:lnTo>
                    <a:pt x="314" y="72"/>
                  </a:lnTo>
                  <a:lnTo>
                    <a:pt x="301" y="74"/>
                  </a:lnTo>
                  <a:lnTo>
                    <a:pt x="288" y="77"/>
                  </a:lnTo>
                  <a:lnTo>
                    <a:pt x="275" y="81"/>
                  </a:lnTo>
                  <a:lnTo>
                    <a:pt x="268" y="84"/>
                  </a:lnTo>
                  <a:lnTo>
                    <a:pt x="262" y="86"/>
                  </a:lnTo>
                  <a:lnTo>
                    <a:pt x="250" y="93"/>
                  </a:lnTo>
                  <a:lnTo>
                    <a:pt x="244" y="96"/>
                  </a:lnTo>
                  <a:lnTo>
                    <a:pt x="239" y="100"/>
                  </a:lnTo>
                  <a:lnTo>
                    <a:pt x="234" y="104"/>
                  </a:lnTo>
                  <a:lnTo>
                    <a:pt x="228" y="109"/>
                  </a:lnTo>
                  <a:lnTo>
                    <a:pt x="219" y="119"/>
                  </a:lnTo>
                  <a:lnTo>
                    <a:pt x="215" y="124"/>
                  </a:lnTo>
                  <a:lnTo>
                    <a:pt x="210" y="130"/>
                  </a:lnTo>
                  <a:lnTo>
                    <a:pt x="203" y="143"/>
                  </a:lnTo>
                  <a:lnTo>
                    <a:pt x="202" y="147"/>
                  </a:lnTo>
                  <a:lnTo>
                    <a:pt x="200" y="150"/>
                  </a:lnTo>
                  <a:lnTo>
                    <a:pt x="197" y="158"/>
                  </a:lnTo>
                  <a:lnTo>
                    <a:pt x="195" y="165"/>
                  </a:lnTo>
                  <a:lnTo>
                    <a:pt x="193" y="173"/>
                  </a:lnTo>
                  <a:lnTo>
                    <a:pt x="191" y="182"/>
                  </a:lnTo>
                  <a:lnTo>
                    <a:pt x="190" y="191"/>
                  </a:lnTo>
                  <a:lnTo>
                    <a:pt x="190" y="200"/>
                  </a:lnTo>
                  <a:lnTo>
                    <a:pt x="189" y="210"/>
                  </a:lnTo>
                  <a:lnTo>
                    <a:pt x="190" y="223"/>
                  </a:lnTo>
                  <a:lnTo>
                    <a:pt x="192" y="235"/>
                  </a:lnTo>
                  <a:lnTo>
                    <a:pt x="193" y="241"/>
                  </a:lnTo>
                  <a:lnTo>
                    <a:pt x="195" y="247"/>
                  </a:lnTo>
                  <a:lnTo>
                    <a:pt x="199" y="258"/>
                  </a:lnTo>
                  <a:lnTo>
                    <a:pt x="205" y="270"/>
                  </a:lnTo>
                  <a:lnTo>
                    <a:pt x="209" y="275"/>
                  </a:lnTo>
                  <a:lnTo>
                    <a:pt x="213" y="281"/>
                  </a:lnTo>
                  <a:lnTo>
                    <a:pt x="223" y="292"/>
                  </a:lnTo>
                  <a:lnTo>
                    <a:pt x="234" y="304"/>
                  </a:lnTo>
                  <a:lnTo>
                    <a:pt x="247" y="316"/>
                  </a:lnTo>
                  <a:lnTo>
                    <a:pt x="263" y="329"/>
                  </a:lnTo>
                  <a:lnTo>
                    <a:pt x="280" y="342"/>
                  </a:lnTo>
                  <a:lnTo>
                    <a:pt x="300" y="357"/>
                  </a:lnTo>
                  <a:lnTo>
                    <a:pt x="322" y="372"/>
                  </a:lnTo>
                  <a:lnTo>
                    <a:pt x="347" y="389"/>
                  </a:lnTo>
                  <a:lnTo>
                    <a:pt x="404" y="426"/>
                  </a:lnTo>
                  <a:lnTo>
                    <a:pt x="435" y="447"/>
                  </a:lnTo>
                  <a:lnTo>
                    <a:pt x="450" y="456"/>
                  </a:lnTo>
                  <a:lnTo>
                    <a:pt x="464" y="466"/>
                  </a:lnTo>
                  <a:lnTo>
                    <a:pt x="490" y="484"/>
                  </a:lnTo>
                  <a:lnTo>
                    <a:pt x="513" y="502"/>
                  </a:lnTo>
                  <a:lnTo>
                    <a:pt x="534" y="519"/>
                  </a:lnTo>
                  <a:lnTo>
                    <a:pt x="552" y="535"/>
                  </a:lnTo>
                  <a:lnTo>
                    <a:pt x="560" y="543"/>
                  </a:lnTo>
                  <a:lnTo>
                    <a:pt x="568" y="551"/>
                  </a:lnTo>
                  <a:lnTo>
                    <a:pt x="582" y="566"/>
                  </a:lnTo>
                  <a:lnTo>
                    <a:pt x="588" y="574"/>
                  </a:lnTo>
                  <a:lnTo>
                    <a:pt x="594" y="581"/>
                  </a:lnTo>
                  <a:lnTo>
                    <a:pt x="604" y="597"/>
                  </a:lnTo>
                  <a:lnTo>
                    <a:pt x="608" y="604"/>
                  </a:lnTo>
                  <a:lnTo>
                    <a:pt x="612" y="612"/>
                  </a:lnTo>
                  <a:lnTo>
                    <a:pt x="615" y="620"/>
                  </a:lnTo>
                  <a:lnTo>
                    <a:pt x="618" y="627"/>
                  </a:lnTo>
                  <a:lnTo>
                    <a:pt x="621" y="635"/>
                  </a:lnTo>
                  <a:lnTo>
                    <a:pt x="623" y="643"/>
                  </a:lnTo>
                  <a:lnTo>
                    <a:pt x="625" y="651"/>
                  </a:lnTo>
                  <a:lnTo>
                    <a:pt x="626" y="661"/>
                  </a:lnTo>
                  <a:lnTo>
                    <a:pt x="628" y="678"/>
                  </a:lnTo>
                  <a:lnTo>
                    <a:pt x="628" y="686"/>
                  </a:lnTo>
                  <a:lnTo>
                    <a:pt x="629" y="695"/>
                  </a:lnTo>
                  <a:lnTo>
                    <a:pt x="628" y="709"/>
                  </a:lnTo>
                  <a:lnTo>
                    <a:pt x="628" y="722"/>
                  </a:lnTo>
                  <a:lnTo>
                    <a:pt x="627" y="734"/>
                  </a:lnTo>
                  <a:lnTo>
                    <a:pt x="625" y="747"/>
                  </a:lnTo>
                  <a:lnTo>
                    <a:pt x="624" y="759"/>
                  </a:lnTo>
                  <a:lnTo>
                    <a:pt x="621" y="770"/>
                  </a:lnTo>
                  <a:lnTo>
                    <a:pt x="619" y="781"/>
                  </a:lnTo>
                  <a:lnTo>
                    <a:pt x="616" y="792"/>
                  </a:lnTo>
                  <a:lnTo>
                    <a:pt x="613" y="803"/>
                  </a:lnTo>
                  <a:lnTo>
                    <a:pt x="609" y="813"/>
                  </a:lnTo>
                  <a:lnTo>
                    <a:pt x="605" y="823"/>
                  </a:lnTo>
                  <a:lnTo>
                    <a:pt x="601" y="832"/>
                  </a:lnTo>
                  <a:lnTo>
                    <a:pt x="597" y="841"/>
                  </a:lnTo>
                  <a:lnTo>
                    <a:pt x="592" y="850"/>
                  </a:lnTo>
                  <a:lnTo>
                    <a:pt x="582" y="866"/>
                  </a:lnTo>
                  <a:lnTo>
                    <a:pt x="577" y="874"/>
                  </a:lnTo>
                  <a:lnTo>
                    <a:pt x="571" y="882"/>
                  </a:lnTo>
                  <a:lnTo>
                    <a:pt x="565" y="889"/>
                  </a:lnTo>
                  <a:lnTo>
                    <a:pt x="559" y="896"/>
                  </a:lnTo>
                  <a:lnTo>
                    <a:pt x="546" y="909"/>
                  </a:lnTo>
                  <a:lnTo>
                    <a:pt x="532" y="921"/>
                  </a:lnTo>
                  <a:lnTo>
                    <a:pt x="518" y="932"/>
                  </a:lnTo>
                  <a:lnTo>
                    <a:pt x="504" y="942"/>
                  </a:lnTo>
                  <a:lnTo>
                    <a:pt x="489" y="951"/>
                  </a:lnTo>
                  <a:lnTo>
                    <a:pt x="474" y="959"/>
                  </a:lnTo>
                  <a:lnTo>
                    <a:pt x="458" y="967"/>
                  </a:lnTo>
                  <a:lnTo>
                    <a:pt x="443" y="973"/>
                  </a:lnTo>
                  <a:lnTo>
                    <a:pt x="427" y="979"/>
                  </a:lnTo>
                  <a:lnTo>
                    <a:pt x="412" y="984"/>
                  </a:lnTo>
                  <a:lnTo>
                    <a:pt x="396" y="988"/>
                  </a:lnTo>
                  <a:lnTo>
                    <a:pt x="381" y="992"/>
                  </a:lnTo>
                  <a:lnTo>
                    <a:pt x="367" y="995"/>
                  </a:lnTo>
                  <a:lnTo>
                    <a:pt x="352" y="998"/>
                  </a:lnTo>
                  <a:lnTo>
                    <a:pt x="326" y="1002"/>
                  </a:lnTo>
                  <a:lnTo>
                    <a:pt x="302" y="1004"/>
                  </a:lnTo>
                  <a:lnTo>
                    <a:pt x="292" y="1005"/>
                  </a:lnTo>
                  <a:lnTo>
                    <a:pt x="283" y="1005"/>
                  </a:lnTo>
                  <a:lnTo>
                    <a:pt x="267" y="1006"/>
                  </a:lnTo>
                  <a:lnTo>
                    <a:pt x="239" y="1005"/>
                  </a:lnTo>
                  <a:lnTo>
                    <a:pt x="212" y="1003"/>
                  </a:lnTo>
                  <a:lnTo>
                    <a:pt x="186" y="1000"/>
                  </a:lnTo>
                  <a:lnTo>
                    <a:pt x="174" y="998"/>
                  </a:lnTo>
                  <a:lnTo>
                    <a:pt x="162" y="996"/>
                  </a:lnTo>
                  <a:lnTo>
                    <a:pt x="150" y="994"/>
                  </a:lnTo>
                  <a:lnTo>
                    <a:pt x="138" y="992"/>
                  </a:lnTo>
                  <a:lnTo>
                    <a:pt x="116" y="987"/>
                  </a:lnTo>
                  <a:lnTo>
                    <a:pt x="96" y="982"/>
                  </a:lnTo>
                  <a:lnTo>
                    <a:pt x="77" y="976"/>
                  </a:lnTo>
                  <a:lnTo>
                    <a:pt x="60" y="971"/>
                  </a:lnTo>
                  <a:lnTo>
                    <a:pt x="45" y="966"/>
                  </a:lnTo>
                  <a:lnTo>
                    <a:pt x="21" y="956"/>
                  </a:lnTo>
                  <a:lnTo>
                    <a:pt x="5" y="950"/>
                  </a:lnTo>
                  <a:lnTo>
                    <a:pt x="0" y="947"/>
                  </a:lnTo>
                  <a:lnTo>
                    <a:pt x="13" y="877"/>
                  </a:lnTo>
                  <a:lnTo>
                    <a:pt x="29" y="784"/>
                  </a:lnTo>
                  <a:lnTo>
                    <a:pt x="81" y="783"/>
                  </a:lnTo>
                  <a:lnTo>
                    <a:pt x="85" y="794"/>
                  </a:lnTo>
                  <a:lnTo>
                    <a:pt x="89" y="805"/>
                  </a:lnTo>
                  <a:lnTo>
                    <a:pt x="95" y="817"/>
                  </a:lnTo>
                  <a:lnTo>
                    <a:pt x="102" y="829"/>
                  </a:lnTo>
                  <a:lnTo>
                    <a:pt x="110" y="841"/>
                  </a:lnTo>
                  <a:lnTo>
                    <a:pt x="120" y="853"/>
                  </a:lnTo>
                  <a:lnTo>
                    <a:pt x="125" y="859"/>
                  </a:lnTo>
                  <a:lnTo>
                    <a:pt x="130" y="865"/>
                  </a:lnTo>
                  <a:lnTo>
                    <a:pt x="136" y="871"/>
                  </a:lnTo>
                  <a:lnTo>
                    <a:pt x="142" y="877"/>
                  </a:lnTo>
                  <a:lnTo>
                    <a:pt x="148" y="882"/>
                  </a:lnTo>
                  <a:lnTo>
                    <a:pt x="155" y="887"/>
                  </a:lnTo>
                  <a:lnTo>
                    <a:pt x="162" y="892"/>
                  </a:lnTo>
                  <a:lnTo>
                    <a:pt x="169" y="897"/>
                  </a:lnTo>
                  <a:lnTo>
                    <a:pt x="185" y="906"/>
                  </a:lnTo>
                  <a:lnTo>
                    <a:pt x="193" y="910"/>
                  </a:lnTo>
                  <a:lnTo>
                    <a:pt x="201" y="914"/>
                  </a:lnTo>
                  <a:lnTo>
                    <a:pt x="210" y="917"/>
                  </a:lnTo>
                  <a:lnTo>
                    <a:pt x="220" y="920"/>
                  </a:lnTo>
                  <a:lnTo>
                    <a:pt x="229" y="922"/>
                  </a:lnTo>
                  <a:lnTo>
                    <a:pt x="239" y="924"/>
                  </a:lnTo>
                  <a:lnTo>
                    <a:pt x="245" y="925"/>
                  </a:lnTo>
                  <a:lnTo>
                    <a:pt x="250" y="926"/>
                  </a:lnTo>
                  <a:lnTo>
                    <a:pt x="261" y="927"/>
                  </a:lnTo>
                  <a:lnTo>
                    <a:pt x="272" y="927"/>
                  </a:lnTo>
                  <a:lnTo>
                    <a:pt x="283" y="928"/>
                  </a:lnTo>
                  <a:lnTo>
                    <a:pt x="294" y="927"/>
                  </a:lnTo>
                  <a:lnTo>
                    <a:pt x="305" y="926"/>
                  </a:lnTo>
                  <a:lnTo>
                    <a:pt x="316" y="925"/>
                  </a:lnTo>
                  <a:lnTo>
                    <a:pt x="326" y="923"/>
                  </a:lnTo>
                  <a:lnTo>
                    <a:pt x="335" y="921"/>
                  </a:lnTo>
                  <a:lnTo>
                    <a:pt x="345" y="918"/>
                  </a:lnTo>
                  <a:lnTo>
                    <a:pt x="354" y="915"/>
                  </a:lnTo>
                  <a:lnTo>
                    <a:pt x="362" y="912"/>
                  </a:lnTo>
                  <a:lnTo>
                    <a:pt x="378" y="904"/>
                  </a:lnTo>
                  <a:lnTo>
                    <a:pt x="385" y="899"/>
                  </a:lnTo>
                  <a:lnTo>
                    <a:pt x="392" y="895"/>
                  </a:lnTo>
                  <a:lnTo>
                    <a:pt x="399" y="890"/>
                  </a:lnTo>
                  <a:lnTo>
                    <a:pt x="405" y="884"/>
                  </a:lnTo>
                  <a:lnTo>
                    <a:pt x="411" y="879"/>
                  </a:lnTo>
                  <a:lnTo>
                    <a:pt x="416" y="873"/>
                  </a:lnTo>
                  <a:lnTo>
                    <a:pt x="421" y="867"/>
                  </a:lnTo>
                  <a:lnTo>
                    <a:pt x="426" y="861"/>
                  </a:lnTo>
                  <a:lnTo>
                    <a:pt x="434" y="848"/>
                  </a:lnTo>
                  <a:lnTo>
                    <a:pt x="441" y="835"/>
                  </a:lnTo>
                  <a:lnTo>
                    <a:pt x="447" y="821"/>
                  </a:lnTo>
                  <a:lnTo>
                    <a:pt x="449" y="814"/>
                  </a:lnTo>
                  <a:lnTo>
                    <a:pt x="451" y="807"/>
                  </a:lnTo>
                  <a:lnTo>
                    <a:pt x="453" y="792"/>
                  </a:lnTo>
                  <a:lnTo>
                    <a:pt x="454" y="785"/>
                  </a:lnTo>
                  <a:lnTo>
                    <a:pt x="455" y="778"/>
                  </a:lnTo>
                  <a:lnTo>
                    <a:pt x="455" y="764"/>
                  </a:lnTo>
                  <a:lnTo>
                    <a:pt x="454" y="755"/>
                  </a:lnTo>
                  <a:lnTo>
                    <a:pt x="453" y="747"/>
                  </a:lnTo>
                  <a:lnTo>
                    <a:pt x="452" y="739"/>
                  </a:lnTo>
                  <a:lnTo>
                    <a:pt x="450" y="732"/>
                  </a:lnTo>
                  <a:lnTo>
                    <a:pt x="448" y="725"/>
                  </a:lnTo>
                  <a:lnTo>
                    <a:pt x="446" y="718"/>
                  </a:lnTo>
                  <a:lnTo>
                    <a:pt x="443" y="711"/>
                  </a:lnTo>
                  <a:lnTo>
                    <a:pt x="440" y="705"/>
                  </a:lnTo>
                  <a:lnTo>
                    <a:pt x="432" y="693"/>
                  </a:lnTo>
                  <a:lnTo>
                    <a:pt x="424" y="681"/>
                  </a:lnTo>
                  <a:lnTo>
                    <a:pt x="419" y="676"/>
                  </a:lnTo>
                  <a:lnTo>
                    <a:pt x="413" y="670"/>
                  </a:lnTo>
                  <a:lnTo>
                    <a:pt x="407" y="665"/>
                  </a:lnTo>
                  <a:lnTo>
                    <a:pt x="401" y="659"/>
                  </a:lnTo>
                  <a:lnTo>
                    <a:pt x="388" y="648"/>
                  </a:lnTo>
                  <a:lnTo>
                    <a:pt x="372" y="637"/>
                  </a:lnTo>
                  <a:lnTo>
                    <a:pt x="355" y="625"/>
                  </a:lnTo>
                  <a:lnTo>
                    <a:pt x="337" y="613"/>
                  </a:lnTo>
                  <a:lnTo>
                    <a:pt x="294" y="587"/>
                  </a:lnTo>
                  <a:lnTo>
                    <a:pt x="245" y="556"/>
                  </a:lnTo>
                  <a:lnTo>
                    <a:pt x="197" y="526"/>
                  </a:lnTo>
                  <a:lnTo>
                    <a:pt x="176" y="511"/>
                  </a:lnTo>
                  <a:lnTo>
                    <a:pt x="155" y="497"/>
                  </a:lnTo>
                  <a:lnTo>
                    <a:pt x="136" y="484"/>
                  </a:lnTo>
                  <a:lnTo>
                    <a:pt x="118" y="470"/>
                  </a:lnTo>
                  <a:lnTo>
                    <a:pt x="102" y="455"/>
                  </a:lnTo>
                  <a:lnTo>
                    <a:pt x="87" y="441"/>
                  </a:lnTo>
                  <a:lnTo>
                    <a:pt x="80" y="433"/>
                  </a:lnTo>
                  <a:lnTo>
                    <a:pt x="73" y="426"/>
                  </a:lnTo>
                  <a:lnTo>
                    <a:pt x="67" y="418"/>
                  </a:lnTo>
                  <a:lnTo>
                    <a:pt x="61" y="410"/>
                  </a:lnTo>
                  <a:lnTo>
                    <a:pt x="56" y="401"/>
                  </a:lnTo>
                  <a:lnTo>
                    <a:pt x="51" y="393"/>
                  </a:lnTo>
                  <a:lnTo>
                    <a:pt x="47" y="384"/>
                  </a:lnTo>
                  <a:lnTo>
                    <a:pt x="43" y="374"/>
                  </a:lnTo>
                  <a:lnTo>
                    <a:pt x="39" y="365"/>
                  </a:lnTo>
                  <a:lnTo>
                    <a:pt x="36" y="355"/>
                  </a:lnTo>
                  <a:lnTo>
                    <a:pt x="33" y="345"/>
                  </a:lnTo>
                  <a:lnTo>
                    <a:pt x="31" y="334"/>
                  </a:lnTo>
                  <a:lnTo>
                    <a:pt x="29" y="323"/>
                  </a:lnTo>
                  <a:lnTo>
                    <a:pt x="28" y="311"/>
                  </a:lnTo>
                  <a:lnTo>
                    <a:pt x="27" y="299"/>
                  </a:lnTo>
                  <a:lnTo>
                    <a:pt x="26" y="287"/>
                  </a:lnTo>
                  <a:lnTo>
                    <a:pt x="26" y="274"/>
                  </a:lnTo>
                  <a:lnTo>
                    <a:pt x="27" y="261"/>
                  </a:lnTo>
                  <a:lnTo>
                    <a:pt x="27" y="248"/>
                  </a:lnTo>
                  <a:lnTo>
                    <a:pt x="29" y="236"/>
                  </a:lnTo>
                  <a:lnTo>
                    <a:pt x="30" y="225"/>
                  </a:lnTo>
                  <a:lnTo>
                    <a:pt x="32" y="214"/>
                  </a:lnTo>
                  <a:lnTo>
                    <a:pt x="35" y="203"/>
                  </a:lnTo>
                  <a:lnTo>
                    <a:pt x="37" y="192"/>
                  </a:lnTo>
                  <a:lnTo>
                    <a:pt x="43" y="172"/>
                  </a:lnTo>
                  <a:lnTo>
                    <a:pt x="47" y="163"/>
                  </a:lnTo>
                  <a:lnTo>
                    <a:pt x="51" y="154"/>
                  </a:lnTo>
                  <a:lnTo>
                    <a:pt x="55" y="145"/>
                  </a:lnTo>
                  <a:lnTo>
                    <a:pt x="60" y="137"/>
                  </a:lnTo>
                  <a:lnTo>
                    <a:pt x="64" y="129"/>
                  </a:lnTo>
                  <a:lnTo>
                    <a:pt x="69" y="121"/>
                  </a:lnTo>
                  <a:lnTo>
                    <a:pt x="80" y="107"/>
                  </a:lnTo>
                  <a:lnTo>
                    <a:pt x="92" y="94"/>
                  </a:lnTo>
                  <a:lnTo>
                    <a:pt x="98" y="87"/>
                  </a:lnTo>
                  <a:lnTo>
                    <a:pt x="104" y="81"/>
                  </a:lnTo>
                  <a:lnTo>
                    <a:pt x="117" y="70"/>
                  </a:lnTo>
                  <a:lnTo>
                    <a:pt x="130" y="60"/>
                  </a:lnTo>
                  <a:lnTo>
                    <a:pt x="137" y="56"/>
                  </a:lnTo>
                  <a:lnTo>
                    <a:pt x="144" y="52"/>
                  </a:lnTo>
                  <a:lnTo>
                    <a:pt x="159" y="43"/>
                  </a:lnTo>
                  <a:lnTo>
                    <a:pt x="173" y="36"/>
                  </a:lnTo>
                  <a:lnTo>
                    <a:pt x="188" y="30"/>
                  </a:lnTo>
                  <a:lnTo>
                    <a:pt x="203" y="24"/>
                  </a:lnTo>
                  <a:lnTo>
                    <a:pt x="218" y="20"/>
                  </a:lnTo>
                  <a:lnTo>
                    <a:pt x="233" y="16"/>
                  </a:lnTo>
                  <a:lnTo>
                    <a:pt x="248" y="12"/>
                  </a:lnTo>
                  <a:lnTo>
                    <a:pt x="262" y="9"/>
                  </a:lnTo>
                  <a:lnTo>
                    <a:pt x="276" y="7"/>
                  </a:lnTo>
                  <a:lnTo>
                    <a:pt x="290" y="5"/>
                  </a:lnTo>
                  <a:lnTo>
                    <a:pt x="303" y="3"/>
                  </a:lnTo>
                  <a:lnTo>
                    <a:pt x="315" y="2"/>
                  </a:lnTo>
                  <a:lnTo>
                    <a:pt x="337" y="1"/>
                  </a:lnTo>
                  <a:lnTo>
                    <a:pt x="355" y="0"/>
                  </a:lnTo>
                  <a:lnTo>
                    <a:pt x="369" y="0"/>
                  </a:lnTo>
                  <a:lnTo>
                    <a:pt x="388" y="0"/>
                  </a:lnTo>
                  <a:lnTo>
                    <a:pt x="407" y="1"/>
                  </a:lnTo>
                  <a:lnTo>
                    <a:pt x="426" y="2"/>
                  </a:lnTo>
                  <a:lnTo>
                    <a:pt x="445" y="4"/>
                  </a:lnTo>
                  <a:lnTo>
                    <a:pt x="463" y="7"/>
                  </a:lnTo>
                  <a:lnTo>
                    <a:pt x="481" y="10"/>
                  </a:lnTo>
                  <a:lnTo>
                    <a:pt x="498" y="13"/>
                  </a:lnTo>
                  <a:lnTo>
                    <a:pt x="515" y="16"/>
                  </a:lnTo>
                  <a:lnTo>
                    <a:pt x="531" y="20"/>
                  </a:lnTo>
                  <a:lnTo>
                    <a:pt x="546" y="24"/>
                  </a:lnTo>
                  <a:lnTo>
                    <a:pt x="559" y="28"/>
                  </a:lnTo>
                  <a:lnTo>
                    <a:pt x="572" y="32"/>
                  </a:lnTo>
                  <a:lnTo>
                    <a:pt x="583" y="36"/>
                  </a:lnTo>
                  <a:lnTo>
                    <a:pt x="593" y="40"/>
                  </a:lnTo>
                  <a:lnTo>
                    <a:pt x="608" y="46"/>
                  </a:lnTo>
                  <a:lnTo>
                    <a:pt x="594" y="112"/>
                  </a:lnTo>
                  <a:lnTo>
                    <a:pt x="582" y="164"/>
                  </a:lnTo>
                  <a:lnTo>
                    <a:pt x="577" y="186"/>
                  </a:lnTo>
                  <a:lnTo>
                    <a:pt x="573" y="202"/>
                  </a:lnTo>
                  <a:lnTo>
                    <a:pt x="530" y="202"/>
                  </a:lnTo>
                  <a:lnTo>
                    <a:pt x="524" y="189"/>
                  </a:lnTo>
                  <a:lnTo>
                    <a:pt x="517" y="176"/>
                  </a:lnTo>
                  <a:lnTo>
                    <a:pt x="510" y="163"/>
                  </a:lnTo>
                  <a:lnTo>
                    <a:pt x="507" y="157"/>
                  </a:lnTo>
                  <a:lnTo>
                    <a:pt x="503" y="151"/>
                  </a:lnTo>
                  <a:lnTo>
                    <a:pt x="495" y="140"/>
                  </a:lnTo>
                  <a:lnTo>
                    <a:pt x="486" y="129"/>
                  </a:lnTo>
                  <a:lnTo>
                    <a:pt x="476" y="119"/>
                  </a:lnTo>
                  <a:lnTo>
                    <a:pt x="471" y="114"/>
                  </a:lnTo>
                  <a:lnTo>
                    <a:pt x="466" y="109"/>
                  </a:lnTo>
                  <a:lnTo>
                    <a:pt x="460" y="105"/>
                  </a:lnTo>
                  <a:lnTo>
                    <a:pt x="454" y="101"/>
                  </a:lnTo>
                  <a:lnTo>
                    <a:pt x="442" y="93"/>
                  </a:lnTo>
                  <a:lnTo>
                    <a:pt x="435" y="90"/>
                  </a:lnTo>
                  <a:lnTo>
                    <a:pt x="428" y="86"/>
                  </a:lnTo>
                  <a:lnTo>
                    <a:pt x="413" y="81"/>
                  </a:lnTo>
                  <a:lnTo>
                    <a:pt x="405" y="78"/>
                  </a:lnTo>
                  <a:lnTo>
                    <a:pt x="397" y="76"/>
                  </a:lnTo>
                  <a:lnTo>
                    <a:pt x="389" y="74"/>
                  </a:lnTo>
                  <a:lnTo>
                    <a:pt x="380" y="73"/>
                  </a:lnTo>
                  <a:lnTo>
                    <a:pt x="370" y="72"/>
                  </a:lnTo>
                  <a:lnTo>
                    <a:pt x="361" y="71"/>
                  </a:lnTo>
                  <a:lnTo>
                    <a:pt x="351" y="70"/>
                  </a:lnTo>
                  <a:lnTo>
                    <a:pt x="340" y="70"/>
                  </a:lnTo>
                  <a:close/>
                </a:path>
              </a:pathLst>
            </a:custGeom>
            <a:solidFill>
              <a:srgbClr val="1C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912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2204864"/>
            <a:ext cx="7489825" cy="3456384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1484312"/>
            <a:ext cx="7489825" cy="5765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43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484313"/>
            <a:ext cx="3668712" cy="4176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668713" cy="4176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45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484313"/>
            <a:ext cx="3670300" cy="576535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04863"/>
            <a:ext cx="3670300" cy="34561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84313"/>
            <a:ext cx="3671888" cy="576535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4863"/>
            <a:ext cx="3671888" cy="34561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84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9" y="2204864"/>
            <a:ext cx="5401096" cy="3456384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827088" y="1484313"/>
            <a:ext cx="5401096" cy="576535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6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692696"/>
            <a:ext cx="4320975" cy="504056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4320975" cy="4176935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364088" y="764704"/>
            <a:ext cx="2952824" cy="4608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88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/>
        </p:nvSpPr>
        <p:spPr bwMode="auto">
          <a:xfrm>
            <a:off x="0" y="5924550"/>
            <a:ext cx="2220913" cy="933450"/>
          </a:xfrm>
          <a:custGeom>
            <a:avLst/>
            <a:gdLst>
              <a:gd name="T0" fmla="*/ 0 w 1399"/>
              <a:gd name="T1" fmla="*/ 0 h 588"/>
              <a:gd name="T2" fmla="*/ 0 w 1399"/>
              <a:gd name="T3" fmla="*/ 588 h 588"/>
              <a:gd name="T4" fmla="*/ 681 w 1399"/>
              <a:gd name="T5" fmla="*/ 588 h 588"/>
              <a:gd name="T6" fmla="*/ 1363 w 1399"/>
              <a:gd name="T7" fmla="*/ 588 h 588"/>
              <a:gd name="T8" fmla="*/ 1399 w 1399"/>
              <a:gd name="T9" fmla="*/ 123 h 588"/>
              <a:gd name="T10" fmla="*/ 699 w 1399"/>
              <a:gd name="T11" fmla="*/ 61 h 588"/>
              <a:gd name="T12" fmla="*/ 0 w 1399"/>
              <a:gd name="T13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9" h="588">
                <a:moveTo>
                  <a:pt x="0" y="0"/>
                </a:moveTo>
                <a:lnTo>
                  <a:pt x="0" y="588"/>
                </a:lnTo>
                <a:lnTo>
                  <a:pt x="681" y="588"/>
                </a:lnTo>
                <a:lnTo>
                  <a:pt x="1363" y="588"/>
                </a:lnTo>
                <a:lnTo>
                  <a:pt x="1399" y="123"/>
                </a:lnTo>
                <a:lnTo>
                  <a:pt x="699" y="61"/>
                </a:lnTo>
                <a:lnTo>
                  <a:pt x="0" y="0"/>
                </a:lnTo>
                <a:close/>
              </a:path>
            </a:pathLst>
          </a:custGeom>
          <a:solidFill>
            <a:srgbClr val="D9D5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692696"/>
            <a:ext cx="7489825" cy="50405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484313"/>
            <a:ext cx="7489825" cy="417693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8184" y="6381328"/>
            <a:ext cx="1368152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Date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81328"/>
            <a:ext cx="3456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Presentation name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536" y="6381328"/>
            <a:ext cx="431552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8B097F4-2407-4E3D-991E-280319BD88A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298700" y="6127750"/>
            <a:ext cx="363538" cy="328612"/>
          </a:xfrm>
          <a:custGeom>
            <a:avLst/>
            <a:gdLst>
              <a:gd name="T0" fmla="*/ 214 w 229"/>
              <a:gd name="T1" fmla="*/ 18 h 207"/>
              <a:gd name="T2" fmla="*/ 15 w 229"/>
              <a:gd name="T3" fmla="*/ 0 h 207"/>
              <a:gd name="T4" fmla="*/ 0 w 229"/>
              <a:gd name="T5" fmla="*/ 187 h 207"/>
              <a:gd name="T6" fmla="*/ 229 w 229"/>
              <a:gd name="T7" fmla="*/ 207 h 207"/>
              <a:gd name="T8" fmla="*/ 214 w 229"/>
              <a:gd name="T9" fmla="*/ 18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" h="207">
                <a:moveTo>
                  <a:pt x="214" y="18"/>
                </a:moveTo>
                <a:lnTo>
                  <a:pt x="15" y="0"/>
                </a:lnTo>
                <a:lnTo>
                  <a:pt x="0" y="187"/>
                </a:lnTo>
                <a:lnTo>
                  <a:pt x="229" y="207"/>
                </a:lnTo>
                <a:lnTo>
                  <a:pt x="214" y="18"/>
                </a:lnTo>
                <a:close/>
              </a:path>
            </a:pathLst>
          </a:custGeom>
          <a:solidFill>
            <a:srgbClr val="B2A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2265363" y="6526213"/>
            <a:ext cx="427038" cy="331787"/>
          </a:xfrm>
          <a:custGeom>
            <a:avLst/>
            <a:gdLst>
              <a:gd name="T0" fmla="*/ 15 w 269"/>
              <a:gd name="T1" fmla="*/ 18 h 209"/>
              <a:gd name="T2" fmla="*/ 0 w 269"/>
              <a:gd name="T3" fmla="*/ 209 h 209"/>
              <a:gd name="T4" fmla="*/ 269 w 269"/>
              <a:gd name="T5" fmla="*/ 209 h 209"/>
              <a:gd name="T6" fmla="*/ 255 w 269"/>
              <a:gd name="T7" fmla="*/ 21 h 209"/>
              <a:gd name="T8" fmla="*/ 119 w 269"/>
              <a:gd name="T9" fmla="*/ 9 h 209"/>
              <a:gd name="T10" fmla="*/ 16 w 269"/>
              <a:gd name="T11" fmla="*/ 0 h 209"/>
              <a:gd name="T12" fmla="*/ 15 w 269"/>
              <a:gd name="T13" fmla="*/ 1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9" h="209">
                <a:moveTo>
                  <a:pt x="15" y="18"/>
                </a:moveTo>
                <a:lnTo>
                  <a:pt x="0" y="209"/>
                </a:lnTo>
                <a:lnTo>
                  <a:pt x="269" y="209"/>
                </a:lnTo>
                <a:lnTo>
                  <a:pt x="255" y="21"/>
                </a:lnTo>
                <a:lnTo>
                  <a:pt x="119" y="9"/>
                </a:lnTo>
                <a:lnTo>
                  <a:pt x="16" y="0"/>
                </a:lnTo>
                <a:lnTo>
                  <a:pt x="15" y="18"/>
                </a:lnTo>
                <a:close/>
              </a:path>
            </a:pathLst>
          </a:custGeom>
          <a:solidFill>
            <a:srgbClr val="C7C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2771775" y="6569075"/>
            <a:ext cx="455613" cy="288925"/>
          </a:xfrm>
          <a:custGeom>
            <a:avLst/>
            <a:gdLst>
              <a:gd name="T0" fmla="*/ 0 w 287"/>
              <a:gd name="T1" fmla="*/ 0 h 182"/>
              <a:gd name="T2" fmla="*/ 14 w 287"/>
              <a:gd name="T3" fmla="*/ 182 h 182"/>
              <a:gd name="T4" fmla="*/ 287 w 287"/>
              <a:gd name="T5" fmla="*/ 182 h 182"/>
              <a:gd name="T6" fmla="*/ 275 w 287"/>
              <a:gd name="T7" fmla="*/ 24 h 182"/>
              <a:gd name="T8" fmla="*/ 0 w 287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182">
                <a:moveTo>
                  <a:pt x="0" y="0"/>
                </a:moveTo>
                <a:lnTo>
                  <a:pt x="14" y="182"/>
                </a:lnTo>
                <a:lnTo>
                  <a:pt x="287" y="182"/>
                </a:lnTo>
                <a:lnTo>
                  <a:pt x="275" y="24"/>
                </a:lnTo>
                <a:lnTo>
                  <a:pt x="0" y="0"/>
                </a:lnTo>
                <a:close/>
              </a:path>
            </a:pathLst>
          </a:custGeom>
          <a:solidFill>
            <a:srgbClr val="D9D5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2" name="Group 21"/>
          <p:cNvGrpSpPr/>
          <p:nvPr/>
        </p:nvGrpSpPr>
        <p:grpSpPr>
          <a:xfrm>
            <a:off x="7883525" y="6146801"/>
            <a:ext cx="795338" cy="357188"/>
            <a:chOff x="7883525" y="6146801"/>
            <a:chExt cx="795338" cy="357188"/>
          </a:xfrm>
        </p:grpSpPr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415338" y="6146801"/>
              <a:ext cx="263525" cy="230188"/>
            </a:xfrm>
            <a:custGeom>
              <a:avLst/>
              <a:gdLst>
                <a:gd name="T0" fmla="*/ 3 w 998"/>
                <a:gd name="T1" fmla="*/ 0 h 871"/>
                <a:gd name="T2" fmla="*/ 500 w 998"/>
                <a:gd name="T3" fmla="*/ 0 h 871"/>
                <a:gd name="T4" fmla="*/ 998 w 998"/>
                <a:gd name="T5" fmla="*/ 0 h 871"/>
                <a:gd name="T6" fmla="*/ 507 w 998"/>
                <a:gd name="T7" fmla="*/ 871 h 871"/>
                <a:gd name="T8" fmla="*/ 0 w 998"/>
                <a:gd name="T9" fmla="*/ 2 h 871"/>
                <a:gd name="T10" fmla="*/ 3 w 998"/>
                <a:gd name="T11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871">
                  <a:moveTo>
                    <a:pt x="3" y="0"/>
                  </a:moveTo>
                  <a:lnTo>
                    <a:pt x="500" y="0"/>
                  </a:lnTo>
                  <a:lnTo>
                    <a:pt x="998" y="0"/>
                  </a:lnTo>
                  <a:lnTo>
                    <a:pt x="507" y="871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noProof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270875" y="6234113"/>
              <a:ext cx="219075" cy="265113"/>
            </a:xfrm>
            <a:custGeom>
              <a:avLst/>
              <a:gdLst>
                <a:gd name="T0" fmla="*/ 553 w 826"/>
                <a:gd name="T1" fmla="*/ 745 h 1003"/>
                <a:gd name="T2" fmla="*/ 540 w 826"/>
                <a:gd name="T3" fmla="*/ 715 h 1003"/>
                <a:gd name="T4" fmla="*/ 522 w 826"/>
                <a:gd name="T5" fmla="*/ 676 h 1003"/>
                <a:gd name="T6" fmla="*/ 479 w 826"/>
                <a:gd name="T7" fmla="*/ 574 h 1003"/>
                <a:gd name="T8" fmla="*/ 430 w 826"/>
                <a:gd name="T9" fmla="*/ 454 h 1003"/>
                <a:gd name="T10" fmla="*/ 378 w 826"/>
                <a:gd name="T11" fmla="*/ 324 h 1003"/>
                <a:gd name="T12" fmla="*/ 288 w 826"/>
                <a:gd name="T13" fmla="*/ 98 h 1003"/>
                <a:gd name="T14" fmla="*/ 249 w 826"/>
                <a:gd name="T15" fmla="*/ 0 h 1003"/>
                <a:gd name="T16" fmla="*/ 200 w 826"/>
                <a:gd name="T17" fmla="*/ 0 h 1003"/>
                <a:gd name="T18" fmla="*/ 154 w 826"/>
                <a:gd name="T19" fmla="*/ 1 h 1003"/>
                <a:gd name="T20" fmla="*/ 111 w 826"/>
                <a:gd name="T21" fmla="*/ 1 h 1003"/>
                <a:gd name="T22" fmla="*/ 75 w 826"/>
                <a:gd name="T23" fmla="*/ 1 h 1003"/>
                <a:gd name="T24" fmla="*/ 20 w 826"/>
                <a:gd name="T25" fmla="*/ 0 h 1003"/>
                <a:gd name="T26" fmla="*/ 0 w 826"/>
                <a:gd name="T27" fmla="*/ 0 h 1003"/>
                <a:gd name="T28" fmla="*/ 260 w 826"/>
                <a:gd name="T29" fmla="*/ 629 h 1003"/>
                <a:gd name="T30" fmla="*/ 366 w 826"/>
                <a:gd name="T31" fmla="*/ 883 h 1003"/>
                <a:gd name="T32" fmla="*/ 414 w 826"/>
                <a:gd name="T33" fmla="*/ 1003 h 1003"/>
                <a:gd name="T34" fmla="*/ 459 w 826"/>
                <a:gd name="T35" fmla="*/ 1003 h 1003"/>
                <a:gd name="T36" fmla="*/ 505 w 826"/>
                <a:gd name="T37" fmla="*/ 1003 h 1003"/>
                <a:gd name="T38" fmla="*/ 561 w 826"/>
                <a:gd name="T39" fmla="*/ 1003 h 1003"/>
                <a:gd name="T40" fmla="*/ 573 w 826"/>
                <a:gd name="T41" fmla="*/ 971 h 1003"/>
                <a:gd name="T42" fmla="*/ 594 w 826"/>
                <a:gd name="T43" fmla="*/ 914 h 1003"/>
                <a:gd name="T44" fmla="*/ 659 w 826"/>
                <a:gd name="T45" fmla="*/ 751 h 1003"/>
                <a:gd name="T46" fmla="*/ 741 w 826"/>
                <a:gd name="T47" fmla="*/ 544 h 1003"/>
                <a:gd name="T48" fmla="*/ 826 w 826"/>
                <a:gd name="T49" fmla="*/ 328 h 1003"/>
                <a:gd name="T50" fmla="*/ 756 w 826"/>
                <a:gd name="T51" fmla="*/ 213 h 1003"/>
                <a:gd name="T52" fmla="*/ 738 w 826"/>
                <a:gd name="T53" fmla="*/ 265 h 1003"/>
                <a:gd name="T54" fmla="*/ 719 w 826"/>
                <a:gd name="T55" fmla="*/ 320 h 1003"/>
                <a:gd name="T56" fmla="*/ 697 w 826"/>
                <a:gd name="T57" fmla="*/ 377 h 1003"/>
                <a:gd name="T58" fmla="*/ 674 w 826"/>
                <a:gd name="T59" fmla="*/ 437 h 1003"/>
                <a:gd name="T60" fmla="*/ 620 w 826"/>
                <a:gd name="T61" fmla="*/ 575 h 1003"/>
                <a:gd name="T62" fmla="*/ 553 w 826"/>
                <a:gd name="T63" fmla="*/ 745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6" h="1003">
                  <a:moveTo>
                    <a:pt x="553" y="745"/>
                  </a:moveTo>
                  <a:lnTo>
                    <a:pt x="540" y="715"/>
                  </a:lnTo>
                  <a:lnTo>
                    <a:pt x="522" y="676"/>
                  </a:lnTo>
                  <a:lnTo>
                    <a:pt x="479" y="574"/>
                  </a:lnTo>
                  <a:lnTo>
                    <a:pt x="430" y="454"/>
                  </a:lnTo>
                  <a:lnTo>
                    <a:pt x="378" y="324"/>
                  </a:lnTo>
                  <a:lnTo>
                    <a:pt x="288" y="98"/>
                  </a:lnTo>
                  <a:lnTo>
                    <a:pt x="249" y="0"/>
                  </a:lnTo>
                  <a:lnTo>
                    <a:pt x="200" y="0"/>
                  </a:lnTo>
                  <a:lnTo>
                    <a:pt x="154" y="1"/>
                  </a:lnTo>
                  <a:lnTo>
                    <a:pt x="111" y="1"/>
                  </a:lnTo>
                  <a:lnTo>
                    <a:pt x="75" y="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260" y="629"/>
                  </a:lnTo>
                  <a:lnTo>
                    <a:pt x="366" y="883"/>
                  </a:lnTo>
                  <a:lnTo>
                    <a:pt x="414" y="1003"/>
                  </a:lnTo>
                  <a:lnTo>
                    <a:pt x="459" y="1003"/>
                  </a:lnTo>
                  <a:lnTo>
                    <a:pt x="505" y="1003"/>
                  </a:lnTo>
                  <a:lnTo>
                    <a:pt x="561" y="1003"/>
                  </a:lnTo>
                  <a:lnTo>
                    <a:pt x="573" y="971"/>
                  </a:lnTo>
                  <a:lnTo>
                    <a:pt x="594" y="914"/>
                  </a:lnTo>
                  <a:lnTo>
                    <a:pt x="659" y="751"/>
                  </a:lnTo>
                  <a:lnTo>
                    <a:pt x="741" y="544"/>
                  </a:lnTo>
                  <a:lnTo>
                    <a:pt x="826" y="328"/>
                  </a:lnTo>
                  <a:lnTo>
                    <a:pt x="756" y="213"/>
                  </a:lnTo>
                  <a:lnTo>
                    <a:pt x="738" y="265"/>
                  </a:lnTo>
                  <a:lnTo>
                    <a:pt x="719" y="320"/>
                  </a:lnTo>
                  <a:lnTo>
                    <a:pt x="697" y="377"/>
                  </a:lnTo>
                  <a:lnTo>
                    <a:pt x="674" y="437"/>
                  </a:lnTo>
                  <a:lnTo>
                    <a:pt x="620" y="575"/>
                  </a:lnTo>
                  <a:lnTo>
                    <a:pt x="553" y="74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noProof="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883525" y="6229351"/>
              <a:ext cx="171450" cy="274638"/>
            </a:xfrm>
            <a:custGeom>
              <a:avLst/>
              <a:gdLst>
                <a:gd name="T0" fmla="*/ 296 w 648"/>
                <a:gd name="T1" fmla="*/ 79 h 1036"/>
                <a:gd name="T2" fmla="*/ 240 w 648"/>
                <a:gd name="T3" fmla="*/ 107 h 1036"/>
                <a:gd name="T4" fmla="*/ 213 w 648"/>
                <a:gd name="T5" fmla="*/ 140 h 1036"/>
                <a:gd name="T6" fmla="*/ 199 w 648"/>
                <a:gd name="T7" fmla="*/ 178 h 1036"/>
                <a:gd name="T8" fmla="*/ 195 w 648"/>
                <a:gd name="T9" fmla="*/ 229 h 1036"/>
                <a:gd name="T10" fmla="*/ 206 w 648"/>
                <a:gd name="T11" fmla="*/ 266 h 1036"/>
                <a:gd name="T12" fmla="*/ 255 w 648"/>
                <a:gd name="T13" fmla="*/ 326 h 1036"/>
                <a:gd name="T14" fmla="*/ 417 w 648"/>
                <a:gd name="T15" fmla="*/ 439 h 1036"/>
                <a:gd name="T16" fmla="*/ 551 w 648"/>
                <a:gd name="T17" fmla="*/ 535 h 1036"/>
                <a:gd name="T18" fmla="*/ 606 w 648"/>
                <a:gd name="T19" fmla="*/ 592 h 1036"/>
                <a:gd name="T20" fmla="*/ 635 w 648"/>
                <a:gd name="T21" fmla="*/ 639 h 1036"/>
                <a:gd name="T22" fmla="*/ 648 w 648"/>
                <a:gd name="T23" fmla="*/ 698 h 1036"/>
                <a:gd name="T24" fmla="*/ 643 w 648"/>
                <a:gd name="T25" fmla="*/ 781 h 1036"/>
                <a:gd name="T26" fmla="*/ 620 w 648"/>
                <a:gd name="T27" fmla="*/ 857 h 1036"/>
                <a:gd name="T28" fmla="*/ 594 w 648"/>
                <a:gd name="T29" fmla="*/ 901 h 1036"/>
                <a:gd name="T30" fmla="*/ 562 w 648"/>
                <a:gd name="T31" fmla="*/ 936 h 1036"/>
                <a:gd name="T32" fmla="*/ 504 w 648"/>
                <a:gd name="T33" fmla="*/ 980 h 1036"/>
                <a:gd name="T34" fmla="*/ 424 w 648"/>
                <a:gd name="T35" fmla="*/ 1013 h 1036"/>
                <a:gd name="T36" fmla="*/ 349 w 648"/>
                <a:gd name="T37" fmla="*/ 1030 h 1036"/>
                <a:gd name="T38" fmla="*/ 276 w 648"/>
                <a:gd name="T39" fmla="*/ 1036 h 1036"/>
                <a:gd name="T40" fmla="*/ 167 w 648"/>
                <a:gd name="T41" fmla="*/ 1026 h 1036"/>
                <a:gd name="T42" fmla="*/ 46 w 648"/>
                <a:gd name="T43" fmla="*/ 994 h 1036"/>
                <a:gd name="T44" fmla="*/ 24 w 648"/>
                <a:gd name="T45" fmla="*/ 847 h 1036"/>
                <a:gd name="T46" fmla="*/ 98 w 648"/>
                <a:gd name="T47" fmla="*/ 842 h 1036"/>
                <a:gd name="T48" fmla="*/ 140 w 648"/>
                <a:gd name="T49" fmla="*/ 897 h 1036"/>
                <a:gd name="T50" fmla="*/ 191 w 648"/>
                <a:gd name="T51" fmla="*/ 934 h 1036"/>
                <a:gd name="T52" fmla="*/ 247 w 648"/>
                <a:gd name="T53" fmla="*/ 952 h 1036"/>
                <a:gd name="T54" fmla="*/ 303 w 648"/>
                <a:gd name="T55" fmla="*/ 955 h 1036"/>
                <a:gd name="T56" fmla="*/ 355 w 648"/>
                <a:gd name="T57" fmla="*/ 946 h 1036"/>
                <a:gd name="T58" fmla="*/ 411 w 648"/>
                <a:gd name="T59" fmla="*/ 916 h 1036"/>
                <a:gd name="T60" fmla="*/ 448 w 648"/>
                <a:gd name="T61" fmla="*/ 874 h 1036"/>
                <a:gd name="T62" fmla="*/ 463 w 648"/>
                <a:gd name="T63" fmla="*/ 838 h 1036"/>
                <a:gd name="T64" fmla="*/ 469 w 648"/>
                <a:gd name="T65" fmla="*/ 801 h 1036"/>
                <a:gd name="T66" fmla="*/ 462 w 648"/>
                <a:gd name="T67" fmla="*/ 747 h 1036"/>
                <a:gd name="T68" fmla="*/ 442 w 648"/>
                <a:gd name="T69" fmla="*/ 708 h 1036"/>
                <a:gd name="T70" fmla="*/ 384 w 648"/>
                <a:gd name="T71" fmla="*/ 657 h 1036"/>
                <a:gd name="T72" fmla="*/ 204 w 648"/>
                <a:gd name="T73" fmla="*/ 542 h 1036"/>
                <a:gd name="T74" fmla="*/ 104 w 648"/>
                <a:gd name="T75" fmla="*/ 470 h 1036"/>
                <a:gd name="T76" fmla="*/ 58 w 648"/>
                <a:gd name="T77" fmla="*/ 414 h 1036"/>
                <a:gd name="T78" fmla="*/ 37 w 648"/>
                <a:gd name="T79" fmla="*/ 365 h 1036"/>
                <a:gd name="T80" fmla="*/ 27 w 648"/>
                <a:gd name="T81" fmla="*/ 309 h 1036"/>
                <a:gd name="T82" fmla="*/ 30 w 648"/>
                <a:gd name="T83" fmla="*/ 244 h 1036"/>
                <a:gd name="T84" fmla="*/ 52 w 648"/>
                <a:gd name="T85" fmla="*/ 159 h 1036"/>
                <a:gd name="T86" fmla="*/ 95 w 648"/>
                <a:gd name="T87" fmla="*/ 97 h 1036"/>
                <a:gd name="T88" fmla="*/ 149 w 648"/>
                <a:gd name="T89" fmla="*/ 53 h 1036"/>
                <a:gd name="T90" fmla="*/ 225 w 648"/>
                <a:gd name="T91" fmla="*/ 21 h 1036"/>
                <a:gd name="T92" fmla="*/ 324 w 648"/>
                <a:gd name="T93" fmla="*/ 2 h 1036"/>
                <a:gd name="T94" fmla="*/ 439 w 648"/>
                <a:gd name="T95" fmla="*/ 2 h 1036"/>
                <a:gd name="T96" fmla="*/ 532 w 648"/>
                <a:gd name="T97" fmla="*/ 17 h 1036"/>
                <a:gd name="T98" fmla="*/ 626 w 648"/>
                <a:gd name="T99" fmla="*/ 48 h 1036"/>
                <a:gd name="T100" fmla="*/ 546 w 648"/>
                <a:gd name="T101" fmla="*/ 209 h 1036"/>
                <a:gd name="T102" fmla="*/ 501 w 648"/>
                <a:gd name="T103" fmla="*/ 133 h 1036"/>
                <a:gd name="T104" fmla="*/ 442 w 648"/>
                <a:gd name="T105" fmla="*/ 90 h 1036"/>
                <a:gd name="T106" fmla="*/ 361 w 648"/>
                <a:gd name="T107" fmla="*/ 73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8" h="1036">
                  <a:moveTo>
                    <a:pt x="350" y="72"/>
                  </a:moveTo>
                  <a:lnTo>
                    <a:pt x="337" y="73"/>
                  </a:lnTo>
                  <a:lnTo>
                    <a:pt x="323" y="74"/>
                  </a:lnTo>
                  <a:lnTo>
                    <a:pt x="310" y="77"/>
                  </a:lnTo>
                  <a:lnTo>
                    <a:pt x="296" y="79"/>
                  </a:lnTo>
                  <a:lnTo>
                    <a:pt x="283" y="84"/>
                  </a:lnTo>
                  <a:lnTo>
                    <a:pt x="270" y="88"/>
                  </a:lnTo>
                  <a:lnTo>
                    <a:pt x="258" y="95"/>
                  </a:lnTo>
                  <a:lnTo>
                    <a:pt x="246" y="103"/>
                  </a:lnTo>
                  <a:lnTo>
                    <a:pt x="240" y="107"/>
                  </a:lnTo>
                  <a:lnTo>
                    <a:pt x="236" y="112"/>
                  </a:lnTo>
                  <a:lnTo>
                    <a:pt x="231" y="117"/>
                  </a:lnTo>
                  <a:lnTo>
                    <a:pt x="226" y="123"/>
                  </a:lnTo>
                  <a:lnTo>
                    <a:pt x="217" y="135"/>
                  </a:lnTo>
                  <a:lnTo>
                    <a:pt x="213" y="140"/>
                  </a:lnTo>
                  <a:lnTo>
                    <a:pt x="210" y="148"/>
                  </a:lnTo>
                  <a:lnTo>
                    <a:pt x="206" y="155"/>
                  </a:lnTo>
                  <a:lnTo>
                    <a:pt x="204" y="163"/>
                  </a:lnTo>
                  <a:lnTo>
                    <a:pt x="201" y="170"/>
                  </a:lnTo>
                  <a:lnTo>
                    <a:pt x="199" y="178"/>
                  </a:lnTo>
                  <a:lnTo>
                    <a:pt x="198" y="188"/>
                  </a:lnTo>
                  <a:lnTo>
                    <a:pt x="197" y="197"/>
                  </a:lnTo>
                  <a:lnTo>
                    <a:pt x="195" y="207"/>
                  </a:lnTo>
                  <a:lnTo>
                    <a:pt x="195" y="216"/>
                  </a:lnTo>
                  <a:lnTo>
                    <a:pt x="195" y="229"/>
                  </a:lnTo>
                  <a:lnTo>
                    <a:pt x="197" y="236"/>
                  </a:lnTo>
                  <a:lnTo>
                    <a:pt x="198" y="242"/>
                  </a:lnTo>
                  <a:lnTo>
                    <a:pt x="199" y="248"/>
                  </a:lnTo>
                  <a:lnTo>
                    <a:pt x="201" y="254"/>
                  </a:lnTo>
                  <a:lnTo>
                    <a:pt x="206" y="266"/>
                  </a:lnTo>
                  <a:lnTo>
                    <a:pt x="212" y="278"/>
                  </a:lnTo>
                  <a:lnTo>
                    <a:pt x="220" y="290"/>
                  </a:lnTo>
                  <a:lnTo>
                    <a:pt x="230" y="302"/>
                  </a:lnTo>
                  <a:lnTo>
                    <a:pt x="242" y="313"/>
                  </a:lnTo>
                  <a:lnTo>
                    <a:pt x="255" y="326"/>
                  </a:lnTo>
                  <a:lnTo>
                    <a:pt x="271" y="339"/>
                  </a:lnTo>
                  <a:lnTo>
                    <a:pt x="289" y="352"/>
                  </a:lnTo>
                  <a:lnTo>
                    <a:pt x="309" y="368"/>
                  </a:lnTo>
                  <a:lnTo>
                    <a:pt x="358" y="401"/>
                  </a:lnTo>
                  <a:lnTo>
                    <a:pt x="417" y="439"/>
                  </a:lnTo>
                  <a:lnTo>
                    <a:pt x="449" y="460"/>
                  </a:lnTo>
                  <a:lnTo>
                    <a:pt x="478" y="480"/>
                  </a:lnTo>
                  <a:lnTo>
                    <a:pt x="504" y="499"/>
                  </a:lnTo>
                  <a:lnTo>
                    <a:pt x="529" y="517"/>
                  </a:lnTo>
                  <a:lnTo>
                    <a:pt x="551" y="535"/>
                  </a:lnTo>
                  <a:lnTo>
                    <a:pt x="560" y="543"/>
                  </a:lnTo>
                  <a:lnTo>
                    <a:pt x="569" y="551"/>
                  </a:lnTo>
                  <a:lnTo>
                    <a:pt x="586" y="568"/>
                  </a:lnTo>
                  <a:lnTo>
                    <a:pt x="600" y="583"/>
                  </a:lnTo>
                  <a:lnTo>
                    <a:pt x="606" y="592"/>
                  </a:lnTo>
                  <a:lnTo>
                    <a:pt x="612" y="600"/>
                  </a:lnTo>
                  <a:lnTo>
                    <a:pt x="623" y="615"/>
                  </a:lnTo>
                  <a:lnTo>
                    <a:pt x="626" y="624"/>
                  </a:lnTo>
                  <a:lnTo>
                    <a:pt x="631" y="631"/>
                  </a:lnTo>
                  <a:lnTo>
                    <a:pt x="635" y="639"/>
                  </a:lnTo>
                  <a:lnTo>
                    <a:pt x="637" y="647"/>
                  </a:lnTo>
                  <a:lnTo>
                    <a:pt x="642" y="664"/>
                  </a:lnTo>
                  <a:lnTo>
                    <a:pt x="644" y="672"/>
                  </a:lnTo>
                  <a:lnTo>
                    <a:pt x="645" y="680"/>
                  </a:lnTo>
                  <a:lnTo>
                    <a:pt x="648" y="698"/>
                  </a:lnTo>
                  <a:lnTo>
                    <a:pt x="648" y="716"/>
                  </a:lnTo>
                  <a:lnTo>
                    <a:pt x="648" y="730"/>
                  </a:lnTo>
                  <a:lnTo>
                    <a:pt x="648" y="743"/>
                  </a:lnTo>
                  <a:lnTo>
                    <a:pt x="645" y="769"/>
                  </a:lnTo>
                  <a:lnTo>
                    <a:pt x="643" y="781"/>
                  </a:lnTo>
                  <a:lnTo>
                    <a:pt x="641" y="793"/>
                  </a:lnTo>
                  <a:lnTo>
                    <a:pt x="638" y="805"/>
                  </a:lnTo>
                  <a:lnTo>
                    <a:pt x="636" y="815"/>
                  </a:lnTo>
                  <a:lnTo>
                    <a:pt x="629" y="837"/>
                  </a:lnTo>
                  <a:lnTo>
                    <a:pt x="620" y="857"/>
                  </a:lnTo>
                  <a:lnTo>
                    <a:pt x="616" y="866"/>
                  </a:lnTo>
                  <a:lnTo>
                    <a:pt x="611" y="876"/>
                  </a:lnTo>
                  <a:lnTo>
                    <a:pt x="605" y="884"/>
                  </a:lnTo>
                  <a:lnTo>
                    <a:pt x="600" y="892"/>
                  </a:lnTo>
                  <a:lnTo>
                    <a:pt x="594" y="901"/>
                  </a:lnTo>
                  <a:lnTo>
                    <a:pt x="588" y="908"/>
                  </a:lnTo>
                  <a:lnTo>
                    <a:pt x="583" y="916"/>
                  </a:lnTo>
                  <a:lnTo>
                    <a:pt x="577" y="923"/>
                  </a:lnTo>
                  <a:lnTo>
                    <a:pt x="569" y="930"/>
                  </a:lnTo>
                  <a:lnTo>
                    <a:pt x="562" y="936"/>
                  </a:lnTo>
                  <a:lnTo>
                    <a:pt x="556" y="943"/>
                  </a:lnTo>
                  <a:lnTo>
                    <a:pt x="549" y="949"/>
                  </a:lnTo>
                  <a:lnTo>
                    <a:pt x="534" y="960"/>
                  </a:lnTo>
                  <a:lnTo>
                    <a:pt x="520" y="971"/>
                  </a:lnTo>
                  <a:lnTo>
                    <a:pt x="504" y="980"/>
                  </a:lnTo>
                  <a:lnTo>
                    <a:pt x="488" y="988"/>
                  </a:lnTo>
                  <a:lnTo>
                    <a:pt x="472" y="995"/>
                  </a:lnTo>
                  <a:lnTo>
                    <a:pt x="456" y="1003"/>
                  </a:lnTo>
                  <a:lnTo>
                    <a:pt x="440" y="1009"/>
                  </a:lnTo>
                  <a:lnTo>
                    <a:pt x="424" y="1013"/>
                  </a:lnTo>
                  <a:lnTo>
                    <a:pt x="408" y="1018"/>
                  </a:lnTo>
                  <a:lnTo>
                    <a:pt x="393" y="1022"/>
                  </a:lnTo>
                  <a:lnTo>
                    <a:pt x="378" y="1025"/>
                  </a:lnTo>
                  <a:lnTo>
                    <a:pt x="363" y="1029"/>
                  </a:lnTo>
                  <a:lnTo>
                    <a:pt x="349" y="1030"/>
                  </a:lnTo>
                  <a:lnTo>
                    <a:pt x="336" y="1032"/>
                  </a:lnTo>
                  <a:lnTo>
                    <a:pt x="323" y="1033"/>
                  </a:lnTo>
                  <a:lnTo>
                    <a:pt x="311" y="1035"/>
                  </a:lnTo>
                  <a:lnTo>
                    <a:pt x="291" y="1036"/>
                  </a:lnTo>
                  <a:lnTo>
                    <a:pt x="276" y="1036"/>
                  </a:lnTo>
                  <a:lnTo>
                    <a:pt x="246" y="1036"/>
                  </a:lnTo>
                  <a:lnTo>
                    <a:pt x="233" y="1035"/>
                  </a:lnTo>
                  <a:lnTo>
                    <a:pt x="219" y="1033"/>
                  </a:lnTo>
                  <a:lnTo>
                    <a:pt x="192" y="1030"/>
                  </a:lnTo>
                  <a:lnTo>
                    <a:pt x="167" y="1026"/>
                  </a:lnTo>
                  <a:lnTo>
                    <a:pt x="142" y="1022"/>
                  </a:lnTo>
                  <a:lnTo>
                    <a:pt x="120" y="1017"/>
                  </a:lnTo>
                  <a:lnTo>
                    <a:pt x="98" y="1012"/>
                  </a:lnTo>
                  <a:lnTo>
                    <a:pt x="79" y="1006"/>
                  </a:lnTo>
                  <a:lnTo>
                    <a:pt x="46" y="994"/>
                  </a:lnTo>
                  <a:lnTo>
                    <a:pt x="21" y="985"/>
                  </a:lnTo>
                  <a:lnTo>
                    <a:pt x="6" y="979"/>
                  </a:lnTo>
                  <a:lnTo>
                    <a:pt x="0" y="975"/>
                  </a:lnTo>
                  <a:lnTo>
                    <a:pt x="13" y="904"/>
                  </a:lnTo>
                  <a:lnTo>
                    <a:pt x="24" y="847"/>
                  </a:lnTo>
                  <a:lnTo>
                    <a:pt x="31" y="807"/>
                  </a:lnTo>
                  <a:lnTo>
                    <a:pt x="83" y="806"/>
                  </a:lnTo>
                  <a:lnTo>
                    <a:pt x="88" y="818"/>
                  </a:lnTo>
                  <a:lnTo>
                    <a:pt x="92" y="829"/>
                  </a:lnTo>
                  <a:lnTo>
                    <a:pt x="98" y="842"/>
                  </a:lnTo>
                  <a:lnTo>
                    <a:pt x="105" y="853"/>
                  </a:lnTo>
                  <a:lnTo>
                    <a:pt x="114" y="866"/>
                  </a:lnTo>
                  <a:lnTo>
                    <a:pt x="123" y="879"/>
                  </a:lnTo>
                  <a:lnTo>
                    <a:pt x="134" y="891"/>
                  </a:lnTo>
                  <a:lnTo>
                    <a:pt x="140" y="897"/>
                  </a:lnTo>
                  <a:lnTo>
                    <a:pt x="146" y="903"/>
                  </a:lnTo>
                  <a:lnTo>
                    <a:pt x="153" y="909"/>
                  </a:lnTo>
                  <a:lnTo>
                    <a:pt x="160" y="914"/>
                  </a:lnTo>
                  <a:lnTo>
                    <a:pt x="174" y="924"/>
                  </a:lnTo>
                  <a:lnTo>
                    <a:pt x="191" y="934"/>
                  </a:lnTo>
                  <a:lnTo>
                    <a:pt x="199" y="937"/>
                  </a:lnTo>
                  <a:lnTo>
                    <a:pt x="207" y="941"/>
                  </a:lnTo>
                  <a:lnTo>
                    <a:pt x="217" y="945"/>
                  </a:lnTo>
                  <a:lnTo>
                    <a:pt x="226" y="947"/>
                  </a:lnTo>
                  <a:lnTo>
                    <a:pt x="247" y="952"/>
                  </a:lnTo>
                  <a:lnTo>
                    <a:pt x="258" y="954"/>
                  </a:lnTo>
                  <a:lnTo>
                    <a:pt x="269" y="955"/>
                  </a:lnTo>
                  <a:lnTo>
                    <a:pt x="281" y="955"/>
                  </a:lnTo>
                  <a:lnTo>
                    <a:pt x="292" y="955"/>
                  </a:lnTo>
                  <a:lnTo>
                    <a:pt x="303" y="955"/>
                  </a:lnTo>
                  <a:lnTo>
                    <a:pt x="315" y="954"/>
                  </a:lnTo>
                  <a:lnTo>
                    <a:pt x="326" y="953"/>
                  </a:lnTo>
                  <a:lnTo>
                    <a:pt x="336" y="950"/>
                  </a:lnTo>
                  <a:lnTo>
                    <a:pt x="346" y="948"/>
                  </a:lnTo>
                  <a:lnTo>
                    <a:pt x="355" y="946"/>
                  </a:lnTo>
                  <a:lnTo>
                    <a:pt x="373" y="939"/>
                  </a:lnTo>
                  <a:lnTo>
                    <a:pt x="381" y="935"/>
                  </a:lnTo>
                  <a:lnTo>
                    <a:pt x="390" y="930"/>
                  </a:lnTo>
                  <a:lnTo>
                    <a:pt x="405" y="922"/>
                  </a:lnTo>
                  <a:lnTo>
                    <a:pt x="411" y="916"/>
                  </a:lnTo>
                  <a:lnTo>
                    <a:pt x="418" y="911"/>
                  </a:lnTo>
                  <a:lnTo>
                    <a:pt x="429" y="900"/>
                  </a:lnTo>
                  <a:lnTo>
                    <a:pt x="439" y="887"/>
                  </a:lnTo>
                  <a:lnTo>
                    <a:pt x="444" y="881"/>
                  </a:lnTo>
                  <a:lnTo>
                    <a:pt x="448" y="874"/>
                  </a:lnTo>
                  <a:lnTo>
                    <a:pt x="451" y="866"/>
                  </a:lnTo>
                  <a:lnTo>
                    <a:pt x="455" y="859"/>
                  </a:lnTo>
                  <a:lnTo>
                    <a:pt x="458" y="852"/>
                  </a:lnTo>
                  <a:lnTo>
                    <a:pt x="461" y="845"/>
                  </a:lnTo>
                  <a:lnTo>
                    <a:pt x="463" y="838"/>
                  </a:lnTo>
                  <a:lnTo>
                    <a:pt x="464" y="834"/>
                  </a:lnTo>
                  <a:lnTo>
                    <a:pt x="465" y="831"/>
                  </a:lnTo>
                  <a:lnTo>
                    <a:pt x="468" y="815"/>
                  </a:lnTo>
                  <a:lnTo>
                    <a:pt x="469" y="808"/>
                  </a:lnTo>
                  <a:lnTo>
                    <a:pt x="469" y="801"/>
                  </a:lnTo>
                  <a:lnTo>
                    <a:pt x="469" y="787"/>
                  </a:lnTo>
                  <a:lnTo>
                    <a:pt x="468" y="778"/>
                  </a:lnTo>
                  <a:lnTo>
                    <a:pt x="468" y="769"/>
                  </a:lnTo>
                  <a:lnTo>
                    <a:pt x="464" y="754"/>
                  </a:lnTo>
                  <a:lnTo>
                    <a:pt x="462" y="747"/>
                  </a:lnTo>
                  <a:lnTo>
                    <a:pt x="459" y="740"/>
                  </a:lnTo>
                  <a:lnTo>
                    <a:pt x="453" y="725"/>
                  </a:lnTo>
                  <a:lnTo>
                    <a:pt x="450" y="720"/>
                  </a:lnTo>
                  <a:lnTo>
                    <a:pt x="446" y="714"/>
                  </a:lnTo>
                  <a:lnTo>
                    <a:pt x="442" y="708"/>
                  </a:lnTo>
                  <a:lnTo>
                    <a:pt x="437" y="702"/>
                  </a:lnTo>
                  <a:lnTo>
                    <a:pt x="426" y="690"/>
                  </a:lnTo>
                  <a:lnTo>
                    <a:pt x="413" y="679"/>
                  </a:lnTo>
                  <a:lnTo>
                    <a:pt x="399" y="667"/>
                  </a:lnTo>
                  <a:lnTo>
                    <a:pt x="384" y="657"/>
                  </a:lnTo>
                  <a:lnTo>
                    <a:pt x="366" y="645"/>
                  </a:lnTo>
                  <a:lnTo>
                    <a:pt x="347" y="632"/>
                  </a:lnTo>
                  <a:lnTo>
                    <a:pt x="303" y="606"/>
                  </a:lnTo>
                  <a:lnTo>
                    <a:pt x="252" y="574"/>
                  </a:lnTo>
                  <a:lnTo>
                    <a:pt x="204" y="542"/>
                  </a:lnTo>
                  <a:lnTo>
                    <a:pt x="181" y="528"/>
                  </a:lnTo>
                  <a:lnTo>
                    <a:pt x="160" y="514"/>
                  </a:lnTo>
                  <a:lnTo>
                    <a:pt x="140" y="498"/>
                  </a:lnTo>
                  <a:lnTo>
                    <a:pt x="122" y="484"/>
                  </a:lnTo>
                  <a:lnTo>
                    <a:pt x="104" y="470"/>
                  </a:lnTo>
                  <a:lnTo>
                    <a:pt x="89" y="454"/>
                  </a:lnTo>
                  <a:lnTo>
                    <a:pt x="76" y="439"/>
                  </a:lnTo>
                  <a:lnTo>
                    <a:pt x="70" y="431"/>
                  </a:lnTo>
                  <a:lnTo>
                    <a:pt x="64" y="422"/>
                  </a:lnTo>
                  <a:lnTo>
                    <a:pt x="58" y="414"/>
                  </a:lnTo>
                  <a:lnTo>
                    <a:pt x="53" y="405"/>
                  </a:lnTo>
                  <a:lnTo>
                    <a:pt x="49" y="395"/>
                  </a:lnTo>
                  <a:lnTo>
                    <a:pt x="44" y="386"/>
                  </a:lnTo>
                  <a:lnTo>
                    <a:pt x="40" y="376"/>
                  </a:lnTo>
                  <a:lnTo>
                    <a:pt x="37" y="365"/>
                  </a:lnTo>
                  <a:lnTo>
                    <a:pt x="34" y="355"/>
                  </a:lnTo>
                  <a:lnTo>
                    <a:pt x="32" y="344"/>
                  </a:lnTo>
                  <a:lnTo>
                    <a:pt x="30" y="332"/>
                  </a:lnTo>
                  <a:lnTo>
                    <a:pt x="28" y="320"/>
                  </a:lnTo>
                  <a:lnTo>
                    <a:pt x="27" y="309"/>
                  </a:lnTo>
                  <a:lnTo>
                    <a:pt x="27" y="296"/>
                  </a:lnTo>
                  <a:lnTo>
                    <a:pt x="27" y="283"/>
                  </a:lnTo>
                  <a:lnTo>
                    <a:pt x="27" y="268"/>
                  </a:lnTo>
                  <a:lnTo>
                    <a:pt x="28" y="257"/>
                  </a:lnTo>
                  <a:lnTo>
                    <a:pt x="30" y="244"/>
                  </a:lnTo>
                  <a:lnTo>
                    <a:pt x="31" y="232"/>
                  </a:lnTo>
                  <a:lnTo>
                    <a:pt x="33" y="220"/>
                  </a:lnTo>
                  <a:lnTo>
                    <a:pt x="38" y="199"/>
                  </a:lnTo>
                  <a:lnTo>
                    <a:pt x="45" y="178"/>
                  </a:lnTo>
                  <a:lnTo>
                    <a:pt x="52" y="159"/>
                  </a:lnTo>
                  <a:lnTo>
                    <a:pt x="57" y="150"/>
                  </a:lnTo>
                  <a:lnTo>
                    <a:pt x="62" y="142"/>
                  </a:lnTo>
                  <a:lnTo>
                    <a:pt x="71" y="125"/>
                  </a:lnTo>
                  <a:lnTo>
                    <a:pt x="83" y="110"/>
                  </a:lnTo>
                  <a:lnTo>
                    <a:pt x="95" y="97"/>
                  </a:lnTo>
                  <a:lnTo>
                    <a:pt x="101" y="90"/>
                  </a:lnTo>
                  <a:lnTo>
                    <a:pt x="107" y="84"/>
                  </a:lnTo>
                  <a:lnTo>
                    <a:pt x="121" y="73"/>
                  </a:lnTo>
                  <a:lnTo>
                    <a:pt x="134" y="62"/>
                  </a:lnTo>
                  <a:lnTo>
                    <a:pt x="149" y="53"/>
                  </a:lnTo>
                  <a:lnTo>
                    <a:pt x="163" y="45"/>
                  </a:lnTo>
                  <a:lnTo>
                    <a:pt x="179" y="37"/>
                  </a:lnTo>
                  <a:lnTo>
                    <a:pt x="194" y="30"/>
                  </a:lnTo>
                  <a:lnTo>
                    <a:pt x="210" y="26"/>
                  </a:lnTo>
                  <a:lnTo>
                    <a:pt x="225" y="21"/>
                  </a:lnTo>
                  <a:lnTo>
                    <a:pt x="240" y="16"/>
                  </a:lnTo>
                  <a:lnTo>
                    <a:pt x="256" y="13"/>
                  </a:lnTo>
                  <a:lnTo>
                    <a:pt x="270" y="9"/>
                  </a:lnTo>
                  <a:lnTo>
                    <a:pt x="298" y="5"/>
                  </a:lnTo>
                  <a:lnTo>
                    <a:pt x="324" y="2"/>
                  </a:lnTo>
                  <a:lnTo>
                    <a:pt x="348" y="1"/>
                  </a:lnTo>
                  <a:lnTo>
                    <a:pt x="381" y="0"/>
                  </a:lnTo>
                  <a:lnTo>
                    <a:pt x="400" y="0"/>
                  </a:lnTo>
                  <a:lnTo>
                    <a:pt x="420" y="1"/>
                  </a:lnTo>
                  <a:lnTo>
                    <a:pt x="439" y="2"/>
                  </a:lnTo>
                  <a:lnTo>
                    <a:pt x="459" y="4"/>
                  </a:lnTo>
                  <a:lnTo>
                    <a:pt x="478" y="7"/>
                  </a:lnTo>
                  <a:lnTo>
                    <a:pt x="496" y="10"/>
                  </a:lnTo>
                  <a:lnTo>
                    <a:pt x="514" y="14"/>
                  </a:lnTo>
                  <a:lnTo>
                    <a:pt x="532" y="17"/>
                  </a:lnTo>
                  <a:lnTo>
                    <a:pt x="562" y="24"/>
                  </a:lnTo>
                  <a:lnTo>
                    <a:pt x="590" y="33"/>
                  </a:lnTo>
                  <a:lnTo>
                    <a:pt x="611" y="41"/>
                  </a:lnTo>
                  <a:lnTo>
                    <a:pt x="619" y="45"/>
                  </a:lnTo>
                  <a:lnTo>
                    <a:pt x="626" y="48"/>
                  </a:lnTo>
                  <a:lnTo>
                    <a:pt x="612" y="116"/>
                  </a:lnTo>
                  <a:lnTo>
                    <a:pt x="600" y="169"/>
                  </a:lnTo>
                  <a:lnTo>
                    <a:pt x="594" y="191"/>
                  </a:lnTo>
                  <a:lnTo>
                    <a:pt x="591" y="208"/>
                  </a:lnTo>
                  <a:lnTo>
                    <a:pt x="546" y="209"/>
                  </a:lnTo>
                  <a:lnTo>
                    <a:pt x="533" y="182"/>
                  </a:lnTo>
                  <a:lnTo>
                    <a:pt x="526" y="169"/>
                  </a:lnTo>
                  <a:lnTo>
                    <a:pt x="519" y="156"/>
                  </a:lnTo>
                  <a:lnTo>
                    <a:pt x="510" y="144"/>
                  </a:lnTo>
                  <a:lnTo>
                    <a:pt x="501" y="133"/>
                  </a:lnTo>
                  <a:lnTo>
                    <a:pt x="491" y="123"/>
                  </a:lnTo>
                  <a:lnTo>
                    <a:pt x="481" y="113"/>
                  </a:lnTo>
                  <a:lnTo>
                    <a:pt x="469" y="104"/>
                  </a:lnTo>
                  <a:lnTo>
                    <a:pt x="456" y="95"/>
                  </a:lnTo>
                  <a:lnTo>
                    <a:pt x="442" y="90"/>
                  </a:lnTo>
                  <a:lnTo>
                    <a:pt x="426" y="84"/>
                  </a:lnTo>
                  <a:lnTo>
                    <a:pt x="410" y="79"/>
                  </a:lnTo>
                  <a:lnTo>
                    <a:pt x="392" y="75"/>
                  </a:lnTo>
                  <a:lnTo>
                    <a:pt x="372" y="73"/>
                  </a:lnTo>
                  <a:lnTo>
                    <a:pt x="361" y="73"/>
                  </a:lnTo>
                  <a:lnTo>
                    <a:pt x="350" y="7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noProof="0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8088313" y="6232526"/>
              <a:ext cx="220663" cy="266700"/>
            </a:xfrm>
            <a:custGeom>
              <a:avLst/>
              <a:gdLst>
                <a:gd name="T0" fmla="*/ 210 w 834"/>
                <a:gd name="T1" fmla="*/ 286 h 1009"/>
                <a:gd name="T2" fmla="*/ 250 w 834"/>
                <a:gd name="T3" fmla="*/ 485 h 1009"/>
                <a:gd name="T4" fmla="*/ 306 w 834"/>
                <a:gd name="T5" fmla="*/ 476 h 1009"/>
                <a:gd name="T6" fmla="*/ 353 w 834"/>
                <a:gd name="T7" fmla="*/ 463 h 1009"/>
                <a:gd name="T8" fmla="*/ 393 w 834"/>
                <a:gd name="T9" fmla="*/ 447 h 1009"/>
                <a:gd name="T10" fmla="*/ 427 w 834"/>
                <a:gd name="T11" fmla="*/ 427 h 1009"/>
                <a:gd name="T12" fmla="*/ 453 w 834"/>
                <a:gd name="T13" fmla="*/ 402 h 1009"/>
                <a:gd name="T14" fmla="*/ 474 w 834"/>
                <a:gd name="T15" fmla="*/ 376 h 1009"/>
                <a:gd name="T16" fmla="*/ 488 w 834"/>
                <a:gd name="T17" fmla="*/ 346 h 1009"/>
                <a:gd name="T18" fmla="*/ 498 w 834"/>
                <a:gd name="T19" fmla="*/ 315 h 1009"/>
                <a:gd name="T20" fmla="*/ 502 w 834"/>
                <a:gd name="T21" fmla="*/ 282 h 1009"/>
                <a:gd name="T22" fmla="*/ 502 w 834"/>
                <a:gd name="T23" fmla="*/ 248 h 1009"/>
                <a:gd name="T24" fmla="*/ 498 w 834"/>
                <a:gd name="T25" fmla="*/ 211 h 1009"/>
                <a:gd name="T26" fmla="*/ 487 w 834"/>
                <a:gd name="T27" fmla="*/ 179 h 1009"/>
                <a:gd name="T28" fmla="*/ 470 w 834"/>
                <a:gd name="T29" fmla="*/ 152 h 1009"/>
                <a:gd name="T30" fmla="*/ 450 w 834"/>
                <a:gd name="T31" fmla="*/ 129 h 1009"/>
                <a:gd name="T32" fmla="*/ 425 w 834"/>
                <a:gd name="T33" fmla="*/ 111 h 1009"/>
                <a:gd name="T34" fmla="*/ 397 w 834"/>
                <a:gd name="T35" fmla="*/ 96 h 1009"/>
                <a:gd name="T36" fmla="*/ 352 w 834"/>
                <a:gd name="T37" fmla="*/ 83 h 1009"/>
                <a:gd name="T38" fmla="*/ 314 w 834"/>
                <a:gd name="T39" fmla="*/ 79 h 1009"/>
                <a:gd name="T40" fmla="*/ 243 w 834"/>
                <a:gd name="T41" fmla="*/ 80 h 1009"/>
                <a:gd name="T42" fmla="*/ 216 w 834"/>
                <a:gd name="T43" fmla="*/ 758 h 1009"/>
                <a:gd name="T44" fmla="*/ 224 w 834"/>
                <a:gd name="T45" fmla="*/ 1008 h 1009"/>
                <a:gd name="T46" fmla="*/ 115 w 834"/>
                <a:gd name="T47" fmla="*/ 1007 h 1009"/>
                <a:gd name="T48" fmla="*/ 19 w 834"/>
                <a:gd name="T49" fmla="*/ 1008 h 1009"/>
                <a:gd name="T50" fmla="*/ 9 w 834"/>
                <a:gd name="T51" fmla="*/ 718 h 1009"/>
                <a:gd name="T52" fmla="*/ 9 w 834"/>
                <a:gd name="T53" fmla="*/ 384 h 1009"/>
                <a:gd name="T54" fmla="*/ 62 w 834"/>
                <a:gd name="T55" fmla="*/ 4 h 1009"/>
                <a:gd name="T56" fmla="*/ 311 w 834"/>
                <a:gd name="T57" fmla="*/ 0 h 1009"/>
                <a:gd name="T58" fmla="*/ 391 w 834"/>
                <a:gd name="T59" fmla="*/ 4 h 1009"/>
                <a:gd name="T60" fmla="*/ 432 w 834"/>
                <a:gd name="T61" fmla="*/ 9 h 1009"/>
                <a:gd name="T62" fmla="*/ 473 w 834"/>
                <a:gd name="T63" fmla="*/ 18 h 1009"/>
                <a:gd name="T64" fmla="*/ 509 w 834"/>
                <a:gd name="T65" fmla="*/ 34 h 1009"/>
                <a:gd name="T66" fmla="*/ 545 w 834"/>
                <a:gd name="T67" fmla="*/ 54 h 1009"/>
                <a:gd name="T68" fmla="*/ 575 w 834"/>
                <a:gd name="T69" fmla="*/ 82 h 1009"/>
                <a:gd name="T70" fmla="*/ 601 w 834"/>
                <a:gd name="T71" fmla="*/ 120 h 1009"/>
                <a:gd name="T72" fmla="*/ 614 w 834"/>
                <a:gd name="T73" fmla="*/ 150 h 1009"/>
                <a:gd name="T74" fmla="*/ 628 w 834"/>
                <a:gd name="T75" fmla="*/ 203 h 1009"/>
                <a:gd name="T76" fmla="*/ 633 w 834"/>
                <a:gd name="T77" fmla="*/ 256 h 1009"/>
                <a:gd name="T78" fmla="*/ 631 w 834"/>
                <a:gd name="T79" fmla="*/ 294 h 1009"/>
                <a:gd name="T80" fmla="*/ 624 w 834"/>
                <a:gd name="T81" fmla="*/ 328 h 1009"/>
                <a:gd name="T82" fmla="*/ 612 w 834"/>
                <a:gd name="T83" fmla="*/ 366 h 1009"/>
                <a:gd name="T84" fmla="*/ 595 w 834"/>
                <a:gd name="T85" fmla="*/ 398 h 1009"/>
                <a:gd name="T86" fmla="*/ 575 w 834"/>
                <a:gd name="T87" fmla="*/ 427 h 1009"/>
                <a:gd name="T88" fmla="*/ 552 w 834"/>
                <a:gd name="T89" fmla="*/ 452 h 1009"/>
                <a:gd name="T90" fmla="*/ 521 w 834"/>
                <a:gd name="T91" fmla="*/ 478 h 1009"/>
                <a:gd name="T92" fmla="*/ 483 w 834"/>
                <a:gd name="T93" fmla="*/ 501 h 1009"/>
                <a:gd name="T94" fmla="*/ 495 w 834"/>
                <a:gd name="T95" fmla="*/ 562 h 1009"/>
                <a:gd name="T96" fmla="*/ 599 w 834"/>
                <a:gd name="T97" fmla="*/ 699 h 1009"/>
                <a:gd name="T98" fmla="*/ 766 w 834"/>
                <a:gd name="T99" fmla="*/ 908 h 1009"/>
                <a:gd name="T100" fmla="*/ 834 w 834"/>
                <a:gd name="T101" fmla="*/ 1009 h 1009"/>
                <a:gd name="T102" fmla="*/ 657 w 834"/>
                <a:gd name="T103" fmla="*/ 1008 h 1009"/>
                <a:gd name="T104" fmla="*/ 232 w 834"/>
                <a:gd name="T105" fmla="*/ 553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4" h="1009">
                  <a:moveTo>
                    <a:pt x="212" y="83"/>
                  </a:moveTo>
                  <a:lnTo>
                    <a:pt x="211" y="184"/>
                  </a:lnTo>
                  <a:lnTo>
                    <a:pt x="210" y="286"/>
                  </a:lnTo>
                  <a:lnTo>
                    <a:pt x="210" y="488"/>
                  </a:lnTo>
                  <a:lnTo>
                    <a:pt x="230" y="487"/>
                  </a:lnTo>
                  <a:lnTo>
                    <a:pt x="250" y="485"/>
                  </a:lnTo>
                  <a:lnTo>
                    <a:pt x="269" y="482"/>
                  </a:lnTo>
                  <a:lnTo>
                    <a:pt x="288" y="480"/>
                  </a:lnTo>
                  <a:lnTo>
                    <a:pt x="306" y="476"/>
                  </a:lnTo>
                  <a:lnTo>
                    <a:pt x="322" y="473"/>
                  </a:lnTo>
                  <a:lnTo>
                    <a:pt x="338" y="468"/>
                  </a:lnTo>
                  <a:lnTo>
                    <a:pt x="353" y="463"/>
                  </a:lnTo>
                  <a:lnTo>
                    <a:pt x="367" y="459"/>
                  </a:lnTo>
                  <a:lnTo>
                    <a:pt x="380" y="453"/>
                  </a:lnTo>
                  <a:lnTo>
                    <a:pt x="393" y="447"/>
                  </a:lnTo>
                  <a:lnTo>
                    <a:pt x="405" y="441"/>
                  </a:lnTo>
                  <a:lnTo>
                    <a:pt x="416" y="434"/>
                  </a:lnTo>
                  <a:lnTo>
                    <a:pt x="427" y="427"/>
                  </a:lnTo>
                  <a:lnTo>
                    <a:pt x="436" y="418"/>
                  </a:lnTo>
                  <a:lnTo>
                    <a:pt x="444" y="410"/>
                  </a:lnTo>
                  <a:lnTo>
                    <a:pt x="453" y="402"/>
                  </a:lnTo>
                  <a:lnTo>
                    <a:pt x="461" y="394"/>
                  </a:lnTo>
                  <a:lnTo>
                    <a:pt x="468" y="385"/>
                  </a:lnTo>
                  <a:lnTo>
                    <a:pt x="474" y="376"/>
                  </a:lnTo>
                  <a:lnTo>
                    <a:pt x="480" y="366"/>
                  </a:lnTo>
                  <a:lnTo>
                    <a:pt x="485" y="357"/>
                  </a:lnTo>
                  <a:lnTo>
                    <a:pt x="488" y="346"/>
                  </a:lnTo>
                  <a:lnTo>
                    <a:pt x="493" y="336"/>
                  </a:lnTo>
                  <a:lnTo>
                    <a:pt x="495" y="326"/>
                  </a:lnTo>
                  <a:lnTo>
                    <a:pt x="498" y="315"/>
                  </a:lnTo>
                  <a:lnTo>
                    <a:pt x="500" y="304"/>
                  </a:lnTo>
                  <a:lnTo>
                    <a:pt x="501" y="293"/>
                  </a:lnTo>
                  <a:lnTo>
                    <a:pt x="502" y="282"/>
                  </a:lnTo>
                  <a:lnTo>
                    <a:pt x="503" y="270"/>
                  </a:lnTo>
                  <a:lnTo>
                    <a:pt x="503" y="260"/>
                  </a:lnTo>
                  <a:lnTo>
                    <a:pt x="502" y="248"/>
                  </a:lnTo>
                  <a:lnTo>
                    <a:pt x="501" y="235"/>
                  </a:lnTo>
                  <a:lnTo>
                    <a:pt x="500" y="223"/>
                  </a:lnTo>
                  <a:lnTo>
                    <a:pt x="498" y="211"/>
                  </a:lnTo>
                  <a:lnTo>
                    <a:pt x="494" y="201"/>
                  </a:lnTo>
                  <a:lnTo>
                    <a:pt x="490" y="190"/>
                  </a:lnTo>
                  <a:lnTo>
                    <a:pt x="487" y="179"/>
                  </a:lnTo>
                  <a:lnTo>
                    <a:pt x="482" y="170"/>
                  </a:lnTo>
                  <a:lnTo>
                    <a:pt x="476" y="160"/>
                  </a:lnTo>
                  <a:lnTo>
                    <a:pt x="470" y="152"/>
                  </a:lnTo>
                  <a:lnTo>
                    <a:pt x="464" y="144"/>
                  </a:lnTo>
                  <a:lnTo>
                    <a:pt x="457" y="137"/>
                  </a:lnTo>
                  <a:lnTo>
                    <a:pt x="450" y="129"/>
                  </a:lnTo>
                  <a:lnTo>
                    <a:pt x="443" y="122"/>
                  </a:lnTo>
                  <a:lnTo>
                    <a:pt x="435" y="116"/>
                  </a:lnTo>
                  <a:lnTo>
                    <a:pt x="425" y="111"/>
                  </a:lnTo>
                  <a:lnTo>
                    <a:pt x="416" y="105"/>
                  </a:lnTo>
                  <a:lnTo>
                    <a:pt x="406" y="100"/>
                  </a:lnTo>
                  <a:lnTo>
                    <a:pt x="397" y="96"/>
                  </a:lnTo>
                  <a:lnTo>
                    <a:pt x="374" y="88"/>
                  </a:lnTo>
                  <a:lnTo>
                    <a:pt x="364" y="86"/>
                  </a:lnTo>
                  <a:lnTo>
                    <a:pt x="352" y="83"/>
                  </a:lnTo>
                  <a:lnTo>
                    <a:pt x="339" y="81"/>
                  </a:lnTo>
                  <a:lnTo>
                    <a:pt x="327" y="80"/>
                  </a:lnTo>
                  <a:lnTo>
                    <a:pt x="314" y="79"/>
                  </a:lnTo>
                  <a:lnTo>
                    <a:pt x="300" y="77"/>
                  </a:lnTo>
                  <a:lnTo>
                    <a:pt x="273" y="77"/>
                  </a:lnTo>
                  <a:lnTo>
                    <a:pt x="243" y="80"/>
                  </a:lnTo>
                  <a:lnTo>
                    <a:pt x="212" y="83"/>
                  </a:lnTo>
                  <a:close/>
                  <a:moveTo>
                    <a:pt x="210" y="553"/>
                  </a:moveTo>
                  <a:lnTo>
                    <a:pt x="216" y="758"/>
                  </a:lnTo>
                  <a:lnTo>
                    <a:pt x="219" y="911"/>
                  </a:lnTo>
                  <a:lnTo>
                    <a:pt x="222" y="971"/>
                  </a:lnTo>
                  <a:lnTo>
                    <a:pt x="224" y="1008"/>
                  </a:lnTo>
                  <a:lnTo>
                    <a:pt x="210" y="1007"/>
                  </a:lnTo>
                  <a:lnTo>
                    <a:pt x="185" y="1007"/>
                  </a:lnTo>
                  <a:lnTo>
                    <a:pt x="115" y="1007"/>
                  </a:lnTo>
                  <a:lnTo>
                    <a:pt x="77" y="1007"/>
                  </a:lnTo>
                  <a:lnTo>
                    <a:pt x="44" y="1008"/>
                  </a:lnTo>
                  <a:lnTo>
                    <a:pt x="19" y="1008"/>
                  </a:lnTo>
                  <a:lnTo>
                    <a:pt x="6" y="1009"/>
                  </a:lnTo>
                  <a:lnTo>
                    <a:pt x="7" y="852"/>
                  </a:lnTo>
                  <a:lnTo>
                    <a:pt x="9" y="718"/>
                  </a:lnTo>
                  <a:lnTo>
                    <a:pt x="10" y="601"/>
                  </a:lnTo>
                  <a:lnTo>
                    <a:pt x="9" y="492"/>
                  </a:lnTo>
                  <a:lnTo>
                    <a:pt x="9" y="384"/>
                  </a:lnTo>
                  <a:lnTo>
                    <a:pt x="6" y="272"/>
                  </a:lnTo>
                  <a:lnTo>
                    <a:pt x="0" y="4"/>
                  </a:lnTo>
                  <a:lnTo>
                    <a:pt x="62" y="4"/>
                  </a:lnTo>
                  <a:lnTo>
                    <a:pt x="114" y="4"/>
                  </a:lnTo>
                  <a:lnTo>
                    <a:pt x="286" y="2"/>
                  </a:lnTo>
                  <a:lnTo>
                    <a:pt x="311" y="0"/>
                  </a:lnTo>
                  <a:lnTo>
                    <a:pt x="338" y="2"/>
                  </a:lnTo>
                  <a:lnTo>
                    <a:pt x="364" y="2"/>
                  </a:lnTo>
                  <a:lnTo>
                    <a:pt x="391" y="4"/>
                  </a:lnTo>
                  <a:lnTo>
                    <a:pt x="405" y="5"/>
                  </a:lnTo>
                  <a:lnTo>
                    <a:pt x="418" y="6"/>
                  </a:lnTo>
                  <a:lnTo>
                    <a:pt x="432" y="9"/>
                  </a:lnTo>
                  <a:lnTo>
                    <a:pt x="445" y="11"/>
                  </a:lnTo>
                  <a:lnTo>
                    <a:pt x="459" y="15"/>
                  </a:lnTo>
                  <a:lnTo>
                    <a:pt x="473" y="18"/>
                  </a:lnTo>
                  <a:lnTo>
                    <a:pt x="485" y="23"/>
                  </a:lnTo>
                  <a:lnTo>
                    <a:pt x="498" y="28"/>
                  </a:lnTo>
                  <a:lnTo>
                    <a:pt x="509" y="34"/>
                  </a:lnTo>
                  <a:lnTo>
                    <a:pt x="521" y="39"/>
                  </a:lnTo>
                  <a:lnTo>
                    <a:pt x="533" y="47"/>
                  </a:lnTo>
                  <a:lnTo>
                    <a:pt x="545" y="54"/>
                  </a:lnTo>
                  <a:lnTo>
                    <a:pt x="556" y="63"/>
                  </a:lnTo>
                  <a:lnTo>
                    <a:pt x="565" y="73"/>
                  </a:lnTo>
                  <a:lnTo>
                    <a:pt x="575" y="82"/>
                  </a:lnTo>
                  <a:lnTo>
                    <a:pt x="584" y="94"/>
                  </a:lnTo>
                  <a:lnTo>
                    <a:pt x="592" y="106"/>
                  </a:lnTo>
                  <a:lnTo>
                    <a:pt x="601" y="120"/>
                  </a:lnTo>
                  <a:lnTo>
                    <a:pt x="607" y="134"/>
                  </a:lnTo>
                  <a:lnTo>
                    <a:pt x="610" y="141"/>
                  </a:lnTo>
                  <a:lnTo>
                    <a:pt x="614" y="150"/>
                  </a:lnTo>
                  <a:lnTo>
                    <a:pt x="618" y="166"/>
                  </a:lnTo>
                  <a:lnTo>
                    <a:pt x="623" y="184"/>
                  </a:lnTo>
                  <a:lnTo>
                    <a:pt x="628" y="203"/>
                  </a:lnTo>
                  <a:lnTo>
                    <a:pt x="630" y="224"/>
                  </a:lnTo>
                  <a:lnTo>
                    <a:pt x="633" y="241"/>
                  </a:lnTo>
                  <a:lnTo>
                    <a:pt x="633" y="256"/>
                  </a:lnTo>
                  <a:lnTo>
                    <a:pt x="633" y="272"/>
                  </a:lnTo>
                  <a:lnTo>
                    <a:pt x="631" y="287"/>
                  </a:lnTo>
                  <a:lnTo>
                    <a:pt x="631" y="294"/>
                  </a:lnTo>
                  <a:lnTo>
                    <a:pt x="630" y="301"/>
                  </a:lnTo>
                  <a:lnTo>
                    <a:pt x="628" y="315"/>
                  </a:lnTo>
                  <a:lnTo>
                    <a:pt x="624" y="328"/>
                  </a:lnTo>
                  <a:lnTo>
                    <a:pt x="621" y="341"/>
                  </a:lnTo>
                  <a:lnTo>
                    <a:pt x="617" y="354"/>
                  </a:lnTo>
                  <a:lnTo>
                    <a:pt x="612" y="366"/>
                  </a:lnTo>
                  <a:lnTo>
                    <a:pt x="607" y="377"/>
                  </a:lnTo>
                  <a:lnTo>
                    <a:pt x="601" y="389"/>
                  </a:lnTo>
                  <a:lnTo>
                    <a:pt x="595" y="398"/>
                  </a:lnTo>
                  <a:lnTo>
                    <a:pt x="589" y="409"/>
                  </a:lnTo>
                  <a:lnTo>
                    <a:pt x="582" y="418"/>
                  </a:lnTo>
                  <a:lnTo>
                    <a:pt x="575" y="427"/>
                  </a:lnTo>
                  <a:lnTo>
                    <a:pt x="567" y="435"/>
                  </a:lnTo>
                  <a:lnTo>
                    <a:pt x="559" y="443"/>
                  </a:lnTo>
                  <a:lnTo>
                    <a:pt x="552" y="452"/>
                  </a:lnTo>
                  <a:lnTo>
                    <a:pt x="544" y="459"/>
                  </a:lnTo>
                  <a:lnTo>
                    <a:pt x="528" y="472"/>
                  </a:lnTo>
                  <a:lnTo>
                    <a:pt x="521" y="478"/>
                  </a:lnTo>
                  <a:lnTo>
                    <a:pt x="513" y="482"/>
                  </a:lnTo>
                  <a:lnTo>
                    <a:pt x="498" y="493"/>
                  </a:lnTo>
                  <a:lnTo>
                    <a:pt x="483" y="501"/>
                  </a:lnTo>
                  <a:lnTo>
                    <a:pt x="470" y="507"/>
                  </a:lnTo>
                  <a:lnTo>
                    <a:pt x="459" y="512"/>
                  </a:lnTo>
                  <a:lnTo>
                    <a:pt x="495" y="562"/>
                  </a:lnTo>
                  <a:lnTo>
                    <a:pt x="531" y="609"/>
                  </a:lnTo>
                  <a:lnTo>
                    <a:pt x="565" y="655"/>
                  </a:lnTo>
                  <a:lnTo>
                    <a:pt x="599" y="699"/>
                  </a:lnTo>
                  <a:lnTo>
                    <a:pt x="663" y="780"/>
                  </a:lnTo>
                  <a:lnTo>
                    <a:pt x="719" y="849"/>
                  </a:lnTo>
                  <a:lnTo>
                    <a:pt x="766" y="908"/>
                  </a:lnTo>
                  <a:lnTo>
                    <a:pt x="802" y="950"/>
                  </a:lnTo>
                  <a:lnTo>
                    <a:pt x="834" y="987"/>
                  </a:lnTo>
                  <a:lnTo>
                    <a:pt x="834" y="1009"/>
                  </a:lnTo>
                  <a:lnTo>
                    <a:pt x="790" y="1008"/>
                  </a:lnTo>
                  <a:lnTo>
                    <a:pt x="745" y="1008"/>
                  </a:lnTo>
                  <a:lnTo>
                    <a:pt x="657" y="1008"/>
                  </a:lnTo>
                  <a:lnTo>
                    <a:pt x="592" y="1008"/>
                  </a:lnTo>
                  <a:lnTo>
                    <a:pt x="566" y="1009"/>
                  </a:lnTo>
                  <a:lnTo>
                    <a:pt x="232" y="553"/>
                  </a:lnTo>
                  <a:lnTo>
                    <a:pt x="210" y="55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918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9" r:id="rId4"/>
    <p:sldLayoutId id="2147483660" r:id="rId5"/>
    <p:sldLayoutId id="2147483652" r:id="rId6"/>
    <p:sldLayoutId id="2147483653" r:id="rId7"/>
    <p:sldLayoutId id="2147483661" r:id="rId8"/>
    <p:sldLayoutId id="2147483662" r:id="rId9"/>
    <p:sldLayoutId id="2147483663" r:id="rId10"/>
    <p:sldLayoutId id="2147483654" r:id="rId11"/>
    <p:sldLayoutId id="2147483655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spcAft>
          <a:spcPts val="400"/>
        </a:spcAft>
        <a:buFont typeface="Calibri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2563" algn="l" defTabSz="914400" rtl="0" eaLnBrk="1" latinLnBrk="0" hangingPunct="1">
        <a:spcBef>
          <a:spcPts val="0"/>
        </a:spcBef>
        <a:spcAft>
          <a:spcPts val="400"/>
        </a:spcAft>
        <a:buFont typeface="Calibri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173038" algn="l" defTabSz="914400" rtl="0" eaLnBrk="1" latinLnBrk="0" hangingPunct="1">
        <a:spcBef>
          <a:spcPts val="0"/>
        </a:spcBef>
        <a:spcAft>
          <a:spcPts val="400"/>
        </a:spcAft>
        <a:buFont typeface="Calibri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182563" algn="l" defTabSz="914400" rtl="0" eaLnBrk="1" latinLnBrk="0" hangingPunct="1">
        <a:spcBef>
          <a:spcPts val="0"/>
        </a:spcBef>
        <a:spcAft>
          <a:spcPts val="400"/>
        </a:spcAft>
        <a:buFont typeface="Calibri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microsoft.com/office/2007/relationships/hdphoto" Target="../media/hdphoto4.wdp"/><Relationship Id="rId4" Type="http://schemas.openxmlformats.org/officeDocument/2006/relationships/image" Target="../media/image32.jpe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microsoft.com/office/2007/relationships/hdphoto" Target="../media/hdphoto6.wdp"/><Relationship Id="rId3" Type="http://schemas.microsoft.com/office/2007/relationships/hdphoto" Target="../media/hdphoto7.wdp"/><Relationship Id="rId7" Type="http://schemas.microsoft.com/office/2007/relationships/hdphoto" Target="../media/hdphoto4.wdp"/><Relationship Id="rId12" Type="http://schemas.openxmlformats.org/officeDocument/2006/relationships/image" Target="../media/image3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microsoft.com/office/2007/relationships/hdphoto" Target="../media/hdphoto5.wdp"/><Relationship Id="rId5" Type="http://schemas.microsoft.com/office/2007/relationships/hdphoto" Target="../media/hdphoto8.wdp"/><Relationship Id="rId10" Type="http://schemas.openxmlformats.org/officeDocument/2006/relationships/image" Target="../media/image33.jpeg"/><Relationship Id="rId4" Type="http://schemas.openxmlformats.org/officeDocument/2006/relationships/image" Target="../media/image37.png"/><Relationship Id="rId9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2.png"/><Relationship Id="rId7" Type="http://schemas.openxmlformats.org/officeDocument/2006/relationships/image" Target="../media/image41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40.jpeg"/><Relationship Id="rId10" Type="http://schemas.openxmlformats.org/officeDocument/2006/relationships/image" Target="../media/image43.jpeg"/><Relationship Id="rId4" Type="http://schemas.openxmlformats.org/officeDocument/2006/relationships/image" Target="../media/image39.png"/><Relationship Id="rId9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4320480" cy="3024336"/>
          </a:xfrm>
        </p:spPr>
        <p:txBody>
          <a:bodyPr/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Стратегии эффективного маркетинга в период стагнации. </a:t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Коммерческая недвижимость</a:t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Kuvan paikkamerkki 13" descr="Kuva1.pn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9694" y="1"/>
            <a:ext cx="4231132" cy="5040774"/>
          </a:xfrm>
        </p:spPr>
      </p:pic>
      <p:sp>
        <p:nvSpPr>
          <p:cNvPr id="6" name="Прямоугольник 5"/>
          <p:cNvSpPr/>
          <p:nvPr/>
        </p:nvSpPr>
        <p:spPr>
          <a:xfrm>
            <a:off x="288571" y="443711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Надежда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Пукшанская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Маркетинг-менеджер концерна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SRV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2375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89248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725" y="888374"/>
            <a:ext cx="8727923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b="1" dirty="0" smtClean="0">
                <a:latin typeface="DaxlineCyr-Regular" pitchFamily="50" charset="-52"/>
              </a:rPr>
              <a:t>Жемчужная </a:t>
            </a:r>
            <a:r>
              <a:rPr lang="ru-RU" sz="1600" b="1" dirty="0">
                <a:latin typeface="DaxlineCyr-Regular" pitchFamily="50" charset="-52"/>
              </a:rPr>
              <a:t>Плаза </a:t>
            </a:r>
            <a:r>
              <a:rPr lang="ru-RU" sz="1600" dirty="0" smtClean="0">
                <a:latin typeface="DaxlineCyr-Regular" pitchFamily="50" charset="-52"/>
              </a:rPr>
              <a:t>– торговый </a:t>
            </a:r>
            <a:r>
              <a:rPr lang="ru-RU" sz="1600" dirty="0">
                <a:latin typeface="DaxlineCyr-Regular" pitchFamily="50" charset="-52"/>
              </a:rPr>
              <a:t>центр на Юго-Западе Санкт-Петербурга, </a:t>
            </a:r>
            <a:r>
              <a:rPr lang="ru-RU" sz="1600" dirty="0" smtClean="0">
                <a:latin typeface="DaxlineCyr-Regular" pitchFamily="50" charset="-52"/>
              </a:rPr>
              <a:t>входящий в состав жилого микрорайона «Балтийская Жемчужина».</a:t>
            </a:r>
          </a:p>
          <a:p>
            <a:pPr>
              <a:lnSpc>
                <a:spcPts val="2300"/>
              </a:lnSpc>
            </a:pPr>
            <a:r>
              <a:rPr lang="ru-RU" sz="1600" b="1" dirty="0">
                <a:latin typeface="DaxlineCyr-Regular" pitchFamily="50" charset="-52"/>
              </a:rPr>
              <a:t>Общая площадь ТЦ</a:t>
            </a:r>
            <a:r>
              <a:rPr lang="ru-RU" sz="1600" b="1" dirty="0" smtClean="0">
                <a:latin typeface="DaxlineCyr-Regular" pitchFamily="50" charset="-52"/>
              </a:rPr>
              <a:t>: </a:t>
            </a:r>
            <a:r>
              <a:rPr lang="ru-RU" sz="1600" dirty="0" smtClean="0">
                <a:latin typeface="DaxlineCyr-Regular" pitchFamily="50" charset="-52"/>
              </a:rPr>
              <a:t>96 </a:t>
            </a:r>
            <a:r>
              <a:rPr lang="ru-RU" sz="1600" dirty="0">
                <a:latin typeface="DaxlineCyr-Regular" pitchFamily="50" charset="-52"/>
              </a:rPr>
              <a:t>тыс. м</a:t>
            </a:r>
            <a:r>
              <a:rPr lang="ru-RU" sz="1600" baseline="30000" dirty="0">
                <a:latin typeface="DaxlineCyr-Regular" pitchFamily="50" charset="-52"/>
              </a:rPr>
              <a:t>2</a:t>
            </a:r>
            <a:r>
              <a:rPr lang="ru-RU" sz="1600" dirty="0">
                <a:latin typeface="DaxlineCyr-Regular" pitchFamily="50" charset="-52"/>
              </a:rPr>
              <a:t>, арендопригодная - 48 тыс. м</a:t>
            </a:r>
            <a:r>
              <a:rPr lang="ru-RU" sz="1600" baseline="30000" dirty="0">
                <a:latin typeface="DaxlineCyr-Regular" pitchFamily="50" charset="-52"/>
              </a:rPr>
              <a:t>2 </a:t>
            </a:r>
          </a:p>
          <a:p>
            <a:pPr>
              <a:lnSpc>
                <a:spcPts val="2300"/>
              </a:lnSpc>
            </a:pPr>
            <a:r>
              <a:rPr lang="ru-RU" sz="1600" b="1" dirty="0">
                <a:latin typeface="DaxlineCyr-Regular" pitchFamily="50" charset="-52"/>
              </a:rPr>
              <a:t>Кол-во </a:t>
            </a:r>
            <a:r>
              <a:rPr lang="ru-RU" sz="1600" b="1" dirty="0" smtClean="0">
                <a:latin typeface="DaxlineCyr-Regular" pitchFamily="50" charset="-52"/>
              </a:rPr>
              <a:t>этажей: </a:t>
            </a:r>
            <a:r>
              <a:rPr lang="ru-RU" sz="1600" dirty="0" smtClean="0">
                <a:latin typeface="DaxlineCyr-Regular" pitchFamily="50" charset="-52"/>
              </a:rPr>
              <a:t>3  </a:t>
            </a:r>
            <a:r>
              <a:rPr lang="ru-RU" sz="1600" dirty="0">
                <a:latin typeface="DaxlineCyr-Regular" pitchFamily="50" charset="-52"/>
              </a:rPr>
              <a:t>надземных + 1 </a:t>
            </a:r>
            <a:r>
              <a:rPr lang="ru-RU" sz="1600" dirty="0" smtClean="0">
                <a:latin typeface="DaxlineCyr-Regular" pitchFamily="50" charset="-52"/>
              </a:rPr>
              <a:t>подземный</a:t>
            </a:r>
            <a:endParaRPr lang="ru-RU" sz="1600" dirty="0">
              <a:latin typeface="DaxlineCyr-Regular" pitchFamily="50" charset="-52"/>
            </a:endParaRPr>
          </a:p>
          <a:p>
            <a:pPr>
              <a:lnSpc>
                <a:spcPts val="2300"/>
              </a:lnSpc>
            </a:pPr>
            <a:r>
              <a:rPr lang="ru-RU" sz="1600" b="1" dirty="0">
                <a:latin typeface="DaxlineCyr-Regular" pitchFamily="50" charset="-52"/>
              </a:rPr>
              <a:t>Кол-во парковочных мест: </a:t>
            </a:r>
            <a:r>
              <a:rPr lang="ru-RU" sz="1600" dirty="0" smtClean="0">
                <a:latin typeface="DaxlineCyr-Regular" pitchFamily="50" charset="-52"/>
              </a:rPr>
              <a:t>1400</a:t>
            </a:r>
            <a:endParaRPr lang="ru-RU" sz="1600" dirty="0">
              <a:latin typeface="DaxlineCyr-Regular" pitchFamily="50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823" y="2548862"/>
            <a:ext cx="855027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DaxlineCyr-Regular" pitchFamily="50" charset="-52"/>
              </a:rPr>
              <a:t>Посещаемость ТЦ 2015:</a:t>
            </a:r>
          </a:p>
          <a:p>
            <a:pPr indent="17303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axlineCyr-Regular" pitchFamily="50" charset="-52"/>
              </a:rPr>
              <a:t>Выходные – 27 тыс. чел. / день</a:t>
            </a:r>
          </a:p>
          <a:p>
            <a:pPr indent="17303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axlineCyr-Regular" pitchFamily="50" charset="-52"/>
              </a:rPr>
              <a:t>Будни – 16 тыс. чел./ день</a:t>
            </a:r>
            <a:endParaRPr lang="ru-RU" sz="1600" dirty="0">
              <a:latin typeface="DaxlineCyr-Regular" pitchFamily="50" charset="-52"/>
            </a:endParaRPr>
          </a:p>
        </p:txBody>
      </p:sp>
      <p:pic>
        <p:nvPicPr>
          <p:cNvPr id="6" name="Picture 4" descr="J:\Marketing\PEARL PLAZA\EVENTS\2013\16 НОЯБРЯ\ФОТООТЧЕТ\Redpost-SA6A6F8z\0L3B338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3"/>
          <a:stretch/>
        </p:blipFill>
        <p:spPr bwMode="auto">
          <a:xfrm>
            <a:off x="4719568" y="3709880"/>
            <a:ext cx="4187943" cy="2606387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55575" y="374260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 smtClean="0">
                <a:latin typeface="DaxlineCyr-Regular" pitchFamily="50" charset="-52"/>
              </a:rPr>
              <a:t>Общая информация</a:t>
            </a:r>
            <a:endParaRPr lang="ru-RU" altLang="ru-RU" sz="2400" b="1" dirty="0">
              <a:latin typeface="DaxlineCyr-Regular" pitchFamily="50" charset="-5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20567" r="34401" b="36319"/>
          <a:stretch/>
        </p:blipFill>
        <p:spPr bwMode="auto">
          <a:xfrm>
            <a:off x="306104" y="3709880"/>
            <a:ext cx="4081744" cy="27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89248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8793" y="404664"/>
            <a:ext cx="84613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2D2D2D"/>
                </a:solidFill>
                <a:cs typeface="Arial" charset="0"/>
              </a:rPr>
              <a:t>Бренд-платформа: комфортный,</a:t>
            </a:r>
            <a:r>
              <a:rPr lang="en-US" sz="2400" dirty="0" smtClean="0">
                <a:solidFill>
                  <a:srgbClr val="2D2D2D"/>
                </a:solidFill>
                <a:cs typeface="Arial" charset="0"/>
              </a:rPr>
              <a:t> </a:t>
            </a:r>
            <a:r>
              <a:rPr lang="ru-RU" sz="2400" dirty="0" smtClean="0">
                <a:solidFill>
                  <a:srgbClr val="2D2D2D"/>
                </a:solidFill>
                <a:cs typeface="Arial" charset="0"/>
              </a:rPr>
              <a:t>европейский</a:t>
            </a:r>
            <a:r>
              <a:rPr lang="en-US" sz="2400" dirty="0" smtClean="0">
                <a:solidFill>
                  <a:srgbClr val="2D2D2D"/>
                </a:solidFill>
                <a:cs typeface="Arial" charset="0"/>
              </a:rPr>
              <a:t>, </a:t>
            </a:r>
            <a:r>
              <a:rPr lang="ru-RU" sz="2400" dirty="0" smtClean="0">
                <a:solidFill>
                  <a:srgbClr val="2D2D2D"/>
                </a:solidFill>
                <a:cs typeface="Arial" charset="0"/>
              </a:rPr>
              <a:t>рядом с домом</a:t>
            </a:r>
            <a:endParaRPr lang="en-US" sz="2400" dirty="0">
              <a:solidFill>
                <a:srgbClr val="EDEBDF">
                  <a:lumMod val="25000"/>
                </a:srgbClr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0483" y="1095127"/>
            <a:ext cx="8674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D2D2D"/>
                </a:solidFill>
                <a:latin typeface="+mj-lt"/>
                <a:cs typeface="Arial" charset="0"/>
              </a:rPr>
              <a:t>Дескриптор </a:t>
            </a:r>
            <a:r>
              <a:rPr lang="en-US" sz="2400" dirty="0" smtClean="0">
                <a:solidFill>
                  <a:srgbClr val="2D2D2D"/>
                </a:solidFill>
                <a:latin typeface="+mj-lt"/>
                <a:cs typeface="Arial" charset="0"/>
              </a:rPr>
              <a:t>– </a:t>
            </a:r>
            <a:r>
              <a:rPr lang="ru-RU" sz="2400" dirty="0" smtClean="0">
                <a:solidFill>
                  <a:srgbClr val="2D2D2D"/>
                </a:solidFill>
                <a:latin typeface="+mj-lt"/>
                <a:cs typeface="Arial" charset="0"/>
              </a:rPr>
              <a:t>торгово-замечательный центр</a:t>
            </a:r>
            <a:endParaRPr lang="fi-FI" sz="2400" dirty="0">
              <a:solidFill>
                <a:srgbClr val="2D2D2D"/>
              </a:solidFill>
              <a:latin typeface="+mj-lt"/>
              <a:cs typeface="Arial" charset="0"/>
            </a:endParaRPr>
          </a:p>
        </p:txBody>
      </p:sp>
      <p:pic>
        <p:nvPicPr>
          <p:cNvPr id="8" name="Picture 2" descr="C:\Users\Ekaterina.Timofeeva\Desktop\Pearl Plaza\Паттерны в фирменных цветах 17.01.13\patern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673820"/>
            <a:ext cx="43846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Ekaterina.Timofeeva\Desktop\Pearl Plaza\Паттерны в фирменных цветах 17.01.13\patern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88107"/>
            <a:ext cx="43529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Ekaterina.Timofeeva\Desktop\Pearl Plaza\Паттерны в фирменных цветах 17.01.13\patern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069357"/>
            <a:ext cx="43307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Ekaterina.Timofeeva\Desktop\Pearl Plaza\Паттерны в фирменных цветах 17.01.13\patern_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102695"/>
            <a:ext cx="44275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8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89248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155575" y="374260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 smtClean="0">
                <a:latin typeface="DaxlineCyr-Regular" pitchFamily="50" charset="-52"/>
              </a:rPr>
              <a:t>Месторасположение</a:t>
            </a:r>
            <a:endParaRPr lang="ru-RU" altLang="ru-RU" sz="2400" b="1" dirty="0">
              <a:latin typeface="DaxlineCyr-Regular" pitchFamily="50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3" b="1629"/>
          <a:stretch/>
        </p:blipFill>
        <p:spPr bwMode="auto">
          <a:xfrm>
            <a:off x="247650" y="960047"/>
            <a:ext cx="8601076" cy="578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3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55575" y="188640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 smtClean="0">
                <a:latin typeface="DaxlineCyr-Regular" pitchFamily="50" charset="-52"/>
              </a:rPr>
              <a:t>Маркетинг ТЦ</a:t>
            </a:r>
            <a:endParaRPr lang="ru-RU" altLang="ru-RU" sz="2400" b="1" dirty="0">
              <a:latin typeface="DaxlineCyr-Regular" pitchFamily="50" charset="-5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4" y="890711"/>
            <a:ext cx="86455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DaxlineCyr-Regular" pitchFamily="50" charset="-52"/>
              </a:rPr>
              <a:t>Охватывает </a:t>
            </a:r>
            <a:r>
              <a:rPr lang="ru-RU" sz="1600" dirty="0">
                <a:latin typeface="DaxlineCyr-Regular" pitchFamily="50" charset="-52"/>
              </a:rPr>
              <a:t>такие </a:t>
            </a:r>
            <a:r>
              <a:rPr lang="ru-RU" sz="1600" b="1" dirty="0">
                <a:latin typeface="DaxlineCyr-Regular" pitchFamily="50" charset="-52"/>
              </a:rPr>
              <a:t>блоки</a:t>
            </a:r>
            <a:r>
              <a:rPr lang="ru-RU" sz="1600" dirty="0">
                <a:latin typeface="DaxlineCyr-Regular" pitchFamily="50" charset="-52"/>
              </a:rPr>
              <a:t> как</a:t>
            </a:r>
            <a:r>
              <a:rPr lang="ru-RU" sz="1600" dirty="0" smtClean="0">
                <a:latin typeface="DaxlineCyr-Regular" pitchFamily="50" charset="-52"/>
              </a:rPr>
              <a:t>:</a:t>
            </a:r>
          </a:p>
          <a:p>
            <a:endParaRPr lang="ru-RU" sz="1600" dirty="0">
              <a:latin typeface="DaxlineCyr-Regular" pitchFamily="50" charset="-52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DaxlineCyr-Regular" pitchFamily="50" charset="-52"/>
              </a:rPr>
              <a:t>Работа </a:t>
            </a:r>
            <a:r>
              <a:rPr lang="ru-RU" sz="1600" dirty="0">
                <a:latin typeface="DaxlineCyr-Regular" pitchFamily="50" charset="-52"/>
              </a:rPr>
              <a:t>с </a:t>
            </a:r>
            <a:r>
              <a:rPr lang="ru-RU" sz="1600" dirty="0" smtClean="0">
                <a:latin typeface="DaxlineCyr-Regular" pitchFamily="50" charset="-52"/>
              </a:rPr>
              <a:t>арендаторами</a:t>
            </a:r>
            <a:r>
              <a:rPr lang="ru-RU" sz="1600" dirty="0">
                <a:latin typeface="DaxlineCyr-Regular" pitchFamily="50" charset="-52"/>
              </a:rPr>
              <a:t> </a:t>
            </a:r>
            <a:r>
              <a:rPr lang="ru-RU" sz="1600" dirty="0" smtClean="0">
                <a:latin typeface="DaxlineCyr-Regular" pitchFamily="50" charset="-52"/>
              </a:rPr>
              <a:t>(продажи, программы лояльности – клиентский сервис)</a:t>
            </a:r>
          </a:p>
          <a:p>
            <a:endParaRPr lang="ru-RU" sz="1600" dirty="0" smtClean="0">
              <a:latin typeface="DaxlineCyr-Regular" pitchFamily="50" charset="-52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DaxlineCyr-Regular" pitchFamily="50" charset="-52"/>
              </a:rPr>
              <a:t>Маркетинговая концепция продвижения: </a:t>
            </a:r>
            <a:r>
              <a:rPr lang="ru-RU" sz="1600" dirty="0" smtClean="0">
                <a:latin typeface="DaxlineCyr-Regular" pitchFamily="50" charset="-52"/>
              </a:rPr>
              <a:t>разработка и </a:t>
            </a:r>
            <a:r>
              <a:rPr lang="ru-RU" sz="1600" dirty="0" smtClean="0">
                <a:latin typeface="DaxlineCyr-Regular" pitchFamily="50" charset="-52"/>
              </a:rPr>
              <a:t>реализация:</a:t>
            </a:r>
            <a:endParaRPr lang="ru-RU" sz="1600" dirty="0">
              <a:latin typeface="DaxlineCyr-Regular" pitchFamily="50" charset="-52"/>
            </a:endParaRPr>
          </a:p>
          <a:p>
            <a:pPr marL="742950" lvl="1" indent="-285750">
              <a:buFontTx/>
              <a:buChar char="-"/>
            </a:pPr>
            <a:r>
              <a:rPr lang="ru-RU" sz="1600" dirty="0" smtClean="0">
                <a:latin typeface="DaxlineCyr-Regular" pitchFamily="50" charset="-52"/>
              </a:rPr>
              <a:t>Реклама, </a:t>
            </a:r>
            <a:r>
              <a:rPr lang="ru-RU" sz="1600" dirty="0">
                <a:latin typeface="DaxlineCyr-Regular" pitchFamily="50" charset="-52"/>
              </a:rPr>
              <a:t>медиа </a:t>
            </a:r>
            <a:r>
              <a:rPr lang="ru-RU" sz="1600" dirty="0" smtClean="0">
                <a:latin typeface="DaxlineCyr-Regular" pitchFamily="50" charset="-52"/>
              </a:rPr>
              <a:t>планирование, </a:t>
            </a:r>
            <a:r>
              <a:rPr lang="en-US" sz="1600" dirty="0" smtClean="0">
                <a:latin typeface="DaxlineCyr-Regular" pitchFamily="50" charset="-52"/>
              </a:rPr>
              <a:t>PR </a:t>
            </a:r>
            <a:r>
              <a:rPr lang="ru-RU" sz="1600" dirty="0" smtClean="0">
                <a:latin typeface="DaxlineCyr-Regular" pitchFamily="50" charset="-52"/>
              </a:rPr>
              <a:t>сопровождение, акции и мероприятия</a:t>
            </a:r>
          </a:p>
          <a:p>
            <a:pPr lvl="1"/>
            <a:endParaRPr lang="ru-RU" sz="1600" dirty="0">
              <a:latin typeface="DaxlineCyr-Regular" pitchFamily="50" charset="-52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DaxlineCyr-Regular" pitchFamily="50" charset="-52"/>
              </a:rPr>
              <a:t>Исследования и </a:t>
            </a:r>
            <a:r>
              <a:rPr lang="ru-RU" sz="1600" dirty="0" smtClean="0">
                <a:latin typeface="DaxlineCyr-Regular" pitchFamily="50" charset="-52"/>
              </a:rPr>
              <a:t>анализ </a:t>
            </a:r>
            <a:r>
              <a:rPr lang="ru-RU" sz="1600" dirty="0" smtClean="0">
                <a:latin typeface="DaxlineCyr-Regular" pitchFamily="50" charset="-52"/>
              </a:rPr>
              <a:t>результатов: рынок, конкуренты, продукт</a:t>
            </a:r>
            <a:r>
              <a:rPr lang="ru-RU" sz="1600" dirty="0">
                <a:latin typeface="DaxlineCyr-Regular" pitchFamily="50" charset="-52"/>
              </a:rPr>
              <a:t>                   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DaxlineCyr-Regular" pitchFamily="50" charset="-52"/>
            </a:endParaRPr>
          </a:p>
          <a:p>
            <a:r>
              <a:rPr lang="ru-RU" sz="1600" b="1" dirty="0">
                <a:latin typeface="DaxlineCyr-Regular" pitchFamily="50" charset="-52"/>
              </a:rPr>
              <a:t>Тренд</a:t>
            </a:r>
            <a:r>
              <a:rPr lang="ru-RU" sz="1600" dirty="0">
                <a:latin typeface="DaxlineCyr-Regular" pitchFamily="50" charset="-52"/>
              </a:rPr>
              <a:t> </a:t>
            </a:r>
            <a:r>
              <a:rPr lang="ru-RU" sz="1600" b="1" dirty="0">
                <a:latin typeface="DaxlineCyr-Regular" pitchFamily="50" charset="-52"/>
              </a:rPr>
              <a:t>2015:</a:t>
            </a:r>
          </a:p>
          <a:p>
            <a:endParaRPr lang="ru-RU" sz="1600" dirty="0" smtClean="0">
              <a:latin typeface="DaxlineCyr-Regular" pitchFamily="50" charset="-52"/>
            </a:endParaRPr>
          </a:p>
          <a:p>
            <a:r>
              <a:rPr lang="ru-RU" sz="1600" dirty="0" smtClean="0">
                <a:latin typeface="DaxlineCyr-Regular" pitchFamily="50" charset="-52"/>
              </a:rPr>
              <a:t>Смещение </a:t>
            </a:r>
            <a:r>
              <a:rPr lang="ru-RU" sz="1600" dirty="0">
                <a:latin typeface="DaxlineCyr-Regular" pitchFamily="50" charset="-52"/>
              </a:rPr>
              <a:t>фокуса с потребления товаров на получение впечатлений. ТЦ Жемчужная Плаза предлагает интеллектуальный досуг, оставаясь качественным торговым центром европейского уровня недалеко от дома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70"/>
            <a:ext cx="8892480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s://pp.vk.me/c625221/v625221077/1d6d7/qzSvkkN-p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14614"/>
            <a:ext cx="2876701" cy="19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:\Marketing\PEARL PLAZA\EVENTS\2015\ФЕВРАЛЬ_МАРТ\8 МАРТА\фотоотчет\jemplaza08032015\IMG_07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614614"/>
            <a:ext cx="2927251" cy="19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J:\Marketing\PEARL PLAZA\EVENTS\2015\ФЕВРАЛЬ_МАРТ\8 МАРТА\фотоотчет\jemplaza08032015\IMG_96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8914"/>
          <a:stretch/>
        </p:blipFill>
        <p:spPr bwMode="auto">
          <a:xfrm>
            <a:off x="6300192" y="4614614"/>
            <a:ext cx="2669637" cy="19539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2767" r="992" b="2380"/>
          <a:stretch/>
        </p:blipFill>
        <p:spPr bwMode="auto">
          <a:xfrm>
            <a:off x="251520" y="962734"/>
            <a:ext cx="8612168" cy="477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55575" y="188640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DaxlineCyr-Regular" pitchFamily="50" charset="-52"/>
              </a:rPr>
              <a:t>Структура </a:t>
            </a:r>
            <a:r>
              <a:rPr lang="ru-RU" sz="2400" b="1" dirty="0">
                <a:latin typeface="DaxlineCyr-Regular" pitchFamily="50" charset="-52"/>
              </a:rPr>
              <a:t>бюджета маркетинга </a:t>
            </a:r>
            <a:r>
              <a:rPr lang="ru-RU" sz="2400" b="1" dirty="0" smtClean="0">
                <a:latin typeface="DaxlineCyr-Regular" pitchFamily="50" charset="-52"/>
              </a:rPr>
              <a:t>ТЦ</a:t>
            </a:r>
            <a:endParaRPr lang="ru-RU" sz="2400" b="1" dirty="0">
              <a:latin typeface="DaxlineCyr-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594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89248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40360" y="260648"/>
            <a:ext cx="9003640" cy="385193"/>
          </a:xfrm>
        </p:spPr>
        <p:txBody>
          <a:bodyPr/>
          <a:lstStyle/>
          <a:p>
            <a:r>
              <a:rPr lang="ru-RU" sz="2400" b="1" dirty="0" smtClean="0">
                <a:latin typeface="DaxlineCyr-Regular" pitchFamily="50" charset="-52"/>
              </a:rPr>
              <a:t>Важные факты о целевой </a:t>
            </a:r>
            <a:r>
              <a:rPr lang="ru-RU" sz="2400" b="1" dirty="0">
                <a:latin typeface="DaxlineCyr-Regular" pitchFamily="50" charset="-52"/>
              </a:rPr>
              <a:t>а</a:t>
            </a:r>
            <a:r>
              <a:rPr lang="ru-RU" sz="2400" b="1" dirty="0" smtClean="0">
                <a:latin typeface="DaxlineCyr-Regular" pitchFamily="50" charset="-52"/>
              </a:rPr>
              <a:t>удитории ТЦ</a:t>
            </a:r>
            <a:r>
              <a:rPr lang="ru-RU" sz="1400" dirty="0" smtClean="0">
                <a:latin typeface="DaxlineCyr-Regular" pitchFamily="50" charset="-52"/>
              </a:rPr>
              <a:t>*</a:t>
            </a:r>
            <a:endParaRPr lang="ru-RU" sz="1600" dirty="0">
              <a:latin typeface="DaxlineCyr-Regular" pitchFamily="50" charset="-5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9304" y="6492398"/>
            <a:ext cx="56439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 smtClean="0">
                <a:latin typeface="DaxlineCyr-Regular" pitchFamily="50" charset="-52"/>
              </a:rPr>
              <a:t>* источник: специальное исследование компании«Той-Опинион», г. Санкт-Петербург</a:t>
            </a:r>
            <a:r>
              <a:rPr lang="en-US" sz="900" i="1" dirty="0" smtClean="0">
                <a:latin typeface="DaxlineCyr-Regular" pitchFamily="50" charset="-52"/>
              </a:rPr>
              <a:t>;</a:t>
            </a:r>
            <a:r>
              <a:rPr lang="ru-RU" sz="900" i="1" dirty="0" smtClean="0">
                <a:latin typeface="DaxlineCyr-Regular" pitchFamily="50" charset="-52"/>
              </a:rPr>
              <a:t>  Июнь, 2014г.</a:t>
            </a:r>
            <a:endParaRPr lang="ru-RU" sz="900" dirty="0" smtClean="0">
              <a:solidFill>
                <a:schemeClr val="bg1">
                  <a:lumMod val="65000"/>
                </a:schemeClr>
              </a:solidFill>
              <a:latin typeface="DaxlineCyr-Medium" pitchFamily="50" charset="-52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52197" y="1166795"/>
            <a:ext cx="2701826" cy="1310402"/>
          </a:xfrm>
          <a:prstGeom prst="ellipse">
            <a:avLst/>
          </a:prstGeom>
          <a:solidFill>
            <a:srgbClr val="C0B2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9931" y="1342358"/>
            <a:ext cx="30282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Целевая аудитория:</a:t>
            </a:r>
          </a:p>
          <a:p>
            <a:pPr lvl="0" algn="ctr"/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жители близлежащих районов;</a:t>
            </a:r>
          </a:p>
          <a:p>
            <a:pPr lvl="0" algn="ctr"/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возраст: 18-45 лет; </a:t>
            </a:r>
          </a:p>
          <a:p>
            <a:pPr lvl="0" algn="ctr"/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уровень достатка: средний</a:t>
            </a:r>
            <a:endParaRPr lang="ru-RU" sz="1200" dirty="0">
              <a:latin typeface="DaxlineCyr-Regular" pitchFamily="50" charset="-52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73178" y="2570694"/>
            <a:ext cx="505946" cy="1970549"/>
          </a:xfrm>
          <a:prstGeom prst="straightConnector1">
            <a:avLst/>
          </a:prstGeom>
          <a:ln>
            <a:solidFill>
              <a:srgbClr val="9982B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203490" y="2570694"/>
            <a:ext cx="1549366" cy="2814790"/>
          </a:xfrm>
          <a:prstGeom prst="straightConnector1">
            <a:avLst/>
          </a:prstGeom>
          <a:ln>
            <a:solidFill>
              <a:srgbClr val="9982B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24450" y="2415237"/>
            <a:ext cx="1895475" cy="1309038"/>
          </a:xfrm>
          <a:prstGeom prst="straightConnector1">
            <a:avLst/>
          </a:prstGeom>
          <a:ln>
            <a:solidFill>
              <a:srgbClr val="9982B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314450" y="2200275"/>
            <a:ext cx="1628775" cy="966545"/>
          </a:xfrm>
          <a:prstGeom prst="straightConnector1">
            <a:avLst/>
          </a:prstGeom>
          <a:ln>
            <a:solidFill>
              <a:srgbClr val="9982B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52576" y="5023459"/>
            <a:ext cx="2701826" cy="1367780"/>
          </a:xfrm>
          <a:prstGeom prst="ellipse">
            <a:avLst/>
          </a:prstGeom>
          <a:solidFill>
            <a:schemeClr val="bg1"/>
          </a:solidFill>
          <a:ln>
            <a:solidFill>
              <a:srgbClr val="9982B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7335" y="5165203"/>
            <a:ext cx="2795167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16% </a:t>
            </a: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посетителей</a:t>
            </a:r>
            <a:r>
              <a:rPr lang="ru-RU" sz="1200" b="1" dirty="0" smtClean="0">
                <a:latin typeface="DaxlineCyr-Regular" pitchFamily="50" charset="-52"/>
                <a:cs typeface="Arial" pitchFamily="34" charset="0"/>
              </a:rPr>
              <a:t> </a:t>
            </a: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тратят </a:t>
            </a:r>
          </a:p>
          <a:p>
            <a:pPr algn="ctr">
              <a:spcAft>
                <a:spcPts val="300"/>
              </a:spcAft>
            </a:pP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деньги на развлечения в ТЦ;</a:t>
            </a:r>
          </a:p>
          <a:p>
            <a:pPr algn="ctr"/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59%</a:t>
            </a: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 из числа потративших </a:t>
            </a:r>
          </a:p>
          <a:p>
            <a:pPr algn="ctr"/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на развлечения совершают </a:t>
            </a:r>
          </a:p>
          <a:p>
            <a:pPr algn="ctr"/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покупки и в магазинах</a:t>
            </a:r>
            <a:endParaRPr lang="ru-RU" sz="1200" dirty="0">
              <a:latin typeface="DaxlineCyr-Regular" pitchFamily="50" charset="-52"/>
              <a:cs typeface="Arial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638800" y="1935166"/>
            <a:ext cx="1228725" cy="265109"/>
          </a:xfrm>
          <a:prstGeom prst="straightConnector1">
            <a:avLst/>
          </a:prstGeom>
          <a:ln>
            <a:solidFill>
              <a:srgbClr val="9982B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4740" y="2972400"/>
            <a:ext cx="2701826" cy="1206542"/>
          </a:xfrm>
          <a:prstGeom prst="ellipse">
            <a:avLst/>
          </a:prstGeom>
          <a:solidFill>
            <a:schemeClr val="bg1"/>
          </a:solidFill>
          <a:ln>
            <a:solidFill>
              <a:srgbClr val="9982B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0233" y="3166820"/>
            <a:ext cx="21870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Конверсия покупок</a:t>
            </a:r>
          </a:p>
          <a:p>
            <a:pPr algn="ctr"/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80</a:t>
            </a:r>
            <a:r>
              <a:rPr lang="ru-RU" sz="1400" b="1" dirty="0">
                <a:latin typeface="DaxlineCyr-Regular" pitchFamily="50" charset="-52"/>
                <a:cs typeface="Arial" pitchFamily="34" charset="0"/>
              </a:rPr>
              <a:t>% </a:t>
            </a:r>
            <a:r>
              <a:rPr lang="ru-RU" sz="1200" dirty="0">
                <a:latin typeface="DaxlineCyr-Regular" pitchFamily="50" charset="-52"/>
                <a:cs typeface="Arial" pitchFamily="34" charset="0"/>
              </a:rPr>
              <a:t>посетителей не уходят из ТЦ </a:t>
            </a: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без покупок</a:t>
            </a:r>
            <a:endParaRPr lang="ru-RU" sz="1200" dirty="0">
              <a:latin typeface="DaxlineCyr-Regular" pitchFamily="50" charset="-52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28211" y="4178942"/>
            <a:ext cx="2701826" cy="1206542"/>
          </a:xfrm>
          <a:prstGeom prst="ellipse">
            <a:avLst/>
          </a:prstGeom>
          <a:solidFill>
            <a:schemeClr val="bg1"/>
          </a:solidFill>
          <a:ln>
            <a:solidFill>
              <a:srgbClr val="9982B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21706" y="4433017"/>
            <a:ext cx="218703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Удовлетворенность визитом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95%</a:t>
            </a: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  посетителей </a:t>
            </a:r>
            <a:endParaRPr lang="ru-RU" sz="1200" dirty="0">
              <a:latin typeface="DaxlineCyr-Regular" pitchFamily="50" charset="-52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34787" y="3334701"/>
            <a:ext cx="2701826" cy="1206542"/>
          </a:xfrm>
          <a:prstGeom prst="ellipse">
            <a:avLst/>
          </a:prstGeom>
          <a:solidFill>
            <a:schemeClr val="bg1"/>
          </a:solidFill>
          <a:ln>
            <a:solidFill>
              <a:srgbClr val="9982B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15930" y="3430848"/>
            <a:ext cx="218703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Лояльность </a:t>
            </a:r>
          </a:p>
          <a:p>
            <a:pPr algn="ctr"/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67% </a:t>
            </a: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– сторонники;  </a:t>
            </a:r>
          </a:p>
          <a:p>
            <a:pPr algn="ctr"/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20%</a:t>
            </a:r>
            <a:r>
              <a:rPr lang="ru-RU" sz="1400" b="1" dirty="0">
                <a:latin typeface="DaxlineCyr-Regular" pitchFamily="50" charset="-52"/>
                <a:cs typeface="Arial" pitchFamily="34" charset="0"/>
              </a:rPr>
              <a:t> </a:t>
            </a:r>
            <a:r>
              <a:rPr lang="ru-RU" sz="1200" dirty="0">
                <a:latin typeface="DaxlineCyr-Regular" pitchFamily="50" charset="-52"/>
                <a:cs typeface="Arial" pitchFamily="34" charset="0"/>
              </a:rPr>
              <a:t>–</a:t>
            </a: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 нейтральные; </a:t>
            </a:r>
          </a:p>
          <a:p>
            <a:pPr algn="ctr"/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10% </a:t>
            </a:r>
            <a:r>
              <a:rPr lang="ru-RU" sz="1200" dirty="0">
                <a:latin typeface="DaxlineCyr-Regular" pitchFamily="50" charset="-52"/>
                <a:cs typeface="Arial" pitchFamily="34" charset="0"/>
              </a:rPr>
              <a:t>–</a:t>
            </a: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 критики</a:t>
            </a:r>
            <a:endParaRPr lang="ru-RU" sz="1200" dirty="0">
              <a:latin typeface="DaxlineCyr-Regular" pitchFamily="50" charset="-52"/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330037" y="1816982"/>
            <a:ext cx="2701826" cy="1206542"/>
          </a:xfrm>
          <a:prstGeom prst="ellipse">
            <a:avLst/>
          </a:prstGeom>
          <a:solidFill>
            <a:schemeClr val="bg1"/>
          </a:solidFill>
          <a:ln>
            <a:solidFill>
              <a:srgbClr val="9982B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437193" y="2077664"/>
            <a:ext cx="2556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400" b="1" dirty="0" smtClean="0">
                <a:latin typeface="DaxlineCyr-Regular" pitchFamily="50" charset="-52"/>
                <a:cs typeface="Arial" pitchFamily="34" charset="0"/>
              </a:rPr>
              <a:t>Активность посещений </a:t>
            </a:r>
          </a:p>
          <a:p>
            <a:pPr algn="ctr">
              <a:spcAft>
                <a:spcPts val="400"/>
              </a:spcAft>
            </a:pP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средняя частота: </a:t>
            </a:r>
            <a:r>
              <a:rPr lang="ru-RU" sz="1400" dirty="0" smtClean="0">
                <a:latin typeface="DaxlineCyr-Regular" pitchFamily="50" charset="-52"/>
                <a:cs typeface="Arial" pitchFamily="34" charset="0"/>
              </a:rPr>
              <a:t>1-2 </a:t>
            </a:r>
            <a:r>
              <a:rPr lang="ru-RU" sz="1200" dirty="0">
                <a:latin typeface="DaxlineCyr-Regular" pitchFamily="50" charset="-52"/>
                <a:cs typeface="Arial" pitchFamily="34" charset="0"/>
              </a:rPr>
              <a:t>раза</a:t>
            </a:r>
            <a:r>
              <a:rPr lang="ru-RU" sz="1100" dirty="0">
                <a:latin typeface="DaxlineCyr-Regular" pitchFamily="50" charset="-52"/>
                <a:cs typeface="Arial" pitchFamily="34" charset="0"/>
              </a:rPr>
              <a:t> </a:t>
            </a:r>
            <a:r>
              <a:rPr lang="ru-RU" sz="1200" dirty="0">
                <a:latin typeface="DaxlineCyr-Regular" pitchFamily="50" charset="-52"/>
                <a:cs typeface="Arial" pitchFamily="34" charset="0"/>
              </a:rPr>
              <a:t>в </a:t>
            </a:r>
            <a:r>
              <a:rPr lang="ru-RU" sz="1200" dirty="0" smtClean="0">
                <a:latin typeface="DaxlineCyr-Regular" pitchFamily="50" charset="-52"/>
                <a:cs typeface="Arial" pitchFamily="34" charset="0"/>
              </a:rPr>
              <a:t>неделю</a:t>
            </a:r>
            <a:endParaRPr lang="ru-RU" sz="1200" dirty="0">
              <a:latin typeface="DaxlineCyr-Regular" pitchFamily="50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1985"/>
              </p:ext>
            </p:extLst>
          </p:nvPr>
        </p:nvGraphicFramePr>
        <p:xfrm>
          <a:off x="1115616" y="1063254"/>
          <a:ext cx="6912768" cy="473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7"/>
          <p:cNvSpPr>
            <a:spLocks noGrp="1"/>
          </p:cNvSpPr>
          <p:nvPr>
            <p:ph type="body" sz="quarter" idx="10"/>
          </p:nvPr>
        </p:nvSpPr>
        <p:spPr>
          <a:xfrm>
            <a:off x="140360" y="260648"/>
            <a:ext cx="9003640" cy="385193"/>
          </a:xfrm>
        </p:spPr>
        <p:txBody>
          <a:bodyPr/>
          <a:lstStyle/>
          <a:p>
            <a:r>
              <a:rPr lang="ru-RU" sz="2400" b="1" dirty="0" smtClean="0">
                <a:latin typeface="DaxlineCyr-Regular" pitchFamily="50" charset="-52"/>
              </a:rPr>
              <a:t>Динамика посещаемости «Жемчужной Плазы»</a:t>
            </a:r>
            <a:endParaRPr lang="ru-RU" sz="1600" dirty="0">
              <a:latin typeface="DaxlineCyr-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473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17</a:t>
            </a:fld>
            <a:endParaRPr lang="ru-RU" noProof="0"/>
          </a:p>
        </p:txBody>
      </p:sp>
      <p:sp>
        <p:nvSpPr>
          <p:cNvPr id="5" name="Прямоугольник 7"/>
          <p:cNvSpPr/>
          <p:nvPr/>
        </p:nvSpPr>
        <p:spPr>
          <a:xfrm>
            <a:off x="155576" y="1078572"/>
            <a:ext cx="50756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just" eaLnBrk="0" hangingPunct="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DaxlineCyr-Regular" pitchFamily="50" charset="-52"/>
              </a:rPr>
              <a:t>14 февраля 2015 – День всех влюбленных</a:t>
            </a:r>
            <a:endParaRPr lang="ru-RU" sz="1400" dirty="0" smtClean="0">
              <a:latin typeface="DaxlineCyr-Regular" pitchFamily="50" charset="-52"/>
            </a:endParaRPr>
          </a:p>
          <a:p>
            <a:pPr marL="180975" lvl="2" algn="just" eaLnBrk="0" hangingPunct="0">
              <a:spcAft>
                <a:spcPts val="600"/>
              </a:spcAft>
              <a:defRPr/>
            </a:pPr>
            <a:r>
              <a:rPr lang="ru-RU" sz="1400" dirty="0" smtClean="0">
                <a:latin typeface="DaxlineCyr-Regular"/>
              </a:rPr>
              <a:t>Развлекательные зоны на этажах с розыгрышами призов от арендаторов, установка арт-объектов в зонах для чтения, литературные аудио ролики на внутреннем радио, старт работы фото-выставки «Чудное мгновение». </a:t>
            </a:r>
          </a:p>
          <a:p>
            <a:pPr marL="180975" lvl="2" algn="just" eaLnBrk="0" hangingPunct="0">
              <a:spcAft>
                <a:spcPts val="600"/>
              </a:spcAft>
              <a:defRPr/>
            </a:pPr>
            <a:r>
              <a:rPr lang="ru-RU" sz="1400" dirty="0" smtClean="0">
                <a:latin typeface="DaxlineCyr-Regular"/>
              </a:rPr>
              <a:t>Посещаемость: 29 000 чел.</a:t>
            </a:r>
          </a:p>
          <a:p>
            <a:pPr indent="173038" algn="just" eaLnBrk="0" hangingPunct="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DaxlineCyr-Regular" pitchFamily="50" charset="-52"/>
              </a:rPr>
              <a:t>23 февраля 2015 – Герои нашего времени</a:t>
            </a:r>
          </a:p>
          <a:p>
            <a:pPr marL="180975" lvl="1" algn="just" eaLnBrk="0" hangingPunct="0">
              <a:spcAft>
                <a:spcPts val="600"/>
              </a:spcAft>
              <a:defRPr/>
            </a:pPr>
            <a:r>
              <a:rPr lang="ru-RU" sz="1400" dirty="0" smtClean="0">
                <a:latin typeface="DaxlineCyr-Regular" pitchFamily="50" charset="-52"/>
              </a:rPr>
              <a:t>Игровые зоны на этажах от генерального спонсора МВидео, химическое шоу «Открывашка», фото-выставка.</a:t>
            </a:r>
            <a:endParaRPr lang="ru-RU" sz="1400" dirty="0" smtClean="0">
              <a:latin typeface="DaxlineCyr-Regular"/>
            </a:endParaRPr>
          </a:p>
          <a:p>
            <a:pPr marL="180975" lvl="1" algn="just" eaLnBrk="0" hangingPunct="0">
              <a:spcAft>
                <a:spcPts val="600"/>
              </a:spcAft>
              <a:defRPr/>
            </a:pPr>
            <a:r>
              <a:rPr lang="ru-RU" sz="1400" dirty="0">
                <a:latin typeface="DaxlineCyr-Regular"/>
              </a:rPr>
              <a:t>Посещаемость: </a:t>
            </a:r>
            <a:r>
              <a:rPr lang="ru-RU" sz="1400" dirty="0" smtClean="0">
                <a:latin typeface="DaxlineCyr-Regular"/>
              </a:rPr>
              <a:t>27 </a:t>
            </a:r>
            <a:r>
              <a:rPr lang="ru-RU" sz="1400" dirty="0">
                <a:latin typeface="DaxlineCyr-Regular"/>
              </a:rPr>
              <a:t>000 чел.</a:t>
            </a:r>
          </a:p>
          <a:p>
            <a:pPr indent="173038" algn="just" eaLnBrk="0" hangingPunct="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DaxlineCyr-Regular" pitchFamily="50" charset="-52"/>
              </a:rPr>
              <a:t>8 марта 2015– Международный женский день</a:t>
            </a:r>
            <a:endParaRPr lang="ru-RU" sz="1400" dirty="0" smtClean="0">
              <a:latin typeface="DaxlineCyr-Regular" pitchFamily="50" charset="-52"/>
            </a:endParaRPr>
          </a:p>
          <a:p>
            <a:pPr marL="171450" lvl="0" algn="just">
              <a:spcAft>
                <a:spcPts val="600"/>
              </a:spcAft>
            </a:pPr>
            <a:r>
              <a:rPr lang="ru-RU" sz="1400" dirty="0">
                <a:latin typeface="DaxlineCyr-Regular"/>
              </a:rPr>
              <a:t>Модный показ весенних </a:t>
            </a:r>
            <a:r>
              <a:rPr lang="ru-RU" sz="1400" dirty="0" smtClean="0">
                <a:latin typeface="DaxlineCyr-Regular"/>
              </a:rPr>
              <a:t>коллекций, открытие </a:t>
            </a:r>
            <a:r>
              <a:rPr lang="ru-RU" sz="1400" dirty="0">
                <a:latin typeface="DaxlineCyr-Regular"/>
              </a:rPr>
              <a:t>шоу-рума молодых кутюрье, старт обучения в школе «Азбука стиля». </a:t>
            </a:r>
            <a:endParaRPr lang="ru-RU" sz="1400" dirty="0" smtClean="0">
              <a:latin typeface="DaxlineCyr-Regular"/>
            </a:endParaRPr>
          </a:p>
          <a:p>
            <a:pPr marL="171450" algn="just">
              <a:spcAft>
                <a:spcPts val="1200"/>
              </a:spcAft>
            </a:pPr>
            <a:r>
              <a:rPr lang="ru-RU" sz="1400" dirty="0">
                <a:latin typeface="DaxlineCyr-Regular"/>
              </a:rPr>
              <a:t>Посещаемость: </a:t>
            </a:r>
            <a:r>
              <a:rPr lang="ru-RU" sz="1400" dirty="0" smtClean="0">
                <a:latin typeface="DaxlineCyr-Regular"/>
              </a:rPr>
              <a:t>31 </a:t>
            </a:r>
            <a:r>
              <a:rPr lang="ru-RU" sz="1400" dirty="0">
                <a:latin typeface="DaxlineCyr-Regular"/>
              </a:rPr>
              <a:t>000 чел</a:t>
            </a:r>
            <a:r>
              <a:rPr lang="ru-RU" sz="1400" dirty="0" smtClean="0">
                <a:latin typeface="DaxlineCyr-Regular"/>
              </a:rPr>
              <a:t>.</a:t>
            </a:r>
            <a:endParaRPr lang="ru-RU" sz="1400" dirty="0">
              <a:latin typeface="DaxlineCyr-Regular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7108" y="3407385"/>
            <a:ext cx="2007368" cy="12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6649" y="3048622"/>
            <a:ext cx="2073960" cy="14233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 descr="https://pp.vk.me/c625221/v625221077/1d6d7/qzSvkkN-p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32" y="1537467"/>
            <a:ext cx="1971871" cy="13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pp.vk.me/c625221/v625221077/1d7ee/QmzpFwkTwf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49" y="1234694"/>
            <a:ext cx="2046456" cy="13654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:\Marketing\PEARL PLAZA\EVENTS\2015\ФЕВРАЛЬ_МАРТ\8 МАРТА\фотоотчет\jemplaza08032015\IMG_077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071" y="4886325"/>
            <a:ext cx="2057115" cy="13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J:\Marketing\PEARL PLAZA\EVENTS\2015\ФЕВРАЛЬ_МАРТ\8 МАРТА\фотоотчет\jemplaza08032015\IMG_969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058" y="5380217"/>
            <a:ext cx="1972914" cy="13152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155575" y="374260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 smtClean="0">
                <a:latin typeface="DaxlineCyr-Regular" pitchFamily="50" charset="-52"/>
              </a:rPr>
              <a:t>Мероприятия как стратегия продвижения ТЦ</a:t>
            </a:r>
            <a:endParaRPr lang="ru-RU" altLang="ru-RU" sz="2400" b="1" dirty="0">
              <a:latin typeface="DaxlineCyr-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232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89248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79" y="1866096"/>
            <a:ext cx="1589942" cy="9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9" descr="C:\Users\alexander.krechetov\Desktop\арендаторы\призм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070793"/>
            <a:ext cx="1625600" cy="4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oplogos.ru/images/logo-bersh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32" y="5912021"/>
            <a:ext cx="1527093" cy="8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575" y="4038412"/>
            <a:ext cx="86169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axlineCyr-Regular" pitchFamily="50" charset="-52"/>
              </a:rPr>
              <a:t>Кинотеатр «Формула кино Жемчужина» имеет лучшую конверсию в Санкт-Петербурге и занимает 1-ое место в городе и 2-ое место в сети кинотеатров «Формула кино» по посещаемости.</a:t>
            </a:r>
          </a:p>
          <a:p>
            <a:pPr marL="173038" indent="-173038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axlineCyr-Regular" pitchFamily="50" charset="-52"/>
              </a:rPr>
              <a:t>Гипермаркет </a:t>
            </a:r>
            <a:r>
              <a:rPr lang="en-US" sz="1600" dirty="0" smtClean="0">
                <a:latin typeface="DaxlineCyr-Regular" pitchFamily="50" charset="-52"/>
              </a:rPr>
              <a:t>PRISMA</a:t>
            </a:r>
            <a:r>
              <a:rPr lang="ru-RU" sz="1600" dirty="0" smtClean="0">
                <a:latin typeface="DaxlineCyr-Regular" pitchFamily="50" charset="-52"/>
              </a:rPr>
              <a:t> в ТЦ</a:t>
            </a:r>
            <a:r>
              <a:rPr lang="en-US" sz="1600" dirty="0" smtClean="0">
                <a:latin typeface="DaxlineCyr-Regular" pitchFamily="50" charset="-52"/>
              </a:rPr>
              <a:t> </a:t>
            </a:r>
            <a:r>
              <a:rPr lang="ru-RU" sz="1600" dirty="0" smtClean="0">
                <a:latin typeface="DaxlineCyr-Regular" pitchFamily="50" charset="-52"/>
              </a:rPr>
              <a:t>занимает 2-ое место в сети по объемам продаж</a:t>
            </a:r>
            <a:r>
              <a:rPr lang="en-US" sz="1600" dirty="0" smtClean="0">
                <a:latin typeface="DaxlineCyr-Regular" pitchFamily="50" charset="-52"/>
              </a:rPr>
              <a:t>.</a:t>
            </a:r>
            <a:endParaRPr lang="ru-RU" sz="1600" dirty="0" smtClean="0">
              <a:latin typeface="DaxlineCyr-Regular" pitchFamily="50" charset="-52"/>
            </a:endParaRPr>
          </a:p>
          <a:p>
            <a:pPr marL="173038" indent="-173038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DaxlineCyr-Regular" pitchFamily="50" charset="-52"/>
              </a:rPr>
              <a:t>Магазины </a:t>
            </a:r>
            <a:r>
              <a:rPr lang="en-US" sz="1600" dirty="0">
                <a:latin typeface="DaxlineCyr-Regular" pitchFamily="50" charset="-52"/>
              </a:rPr>
              <a:t>H&amp;M</a:t>
            </a:r>
            <a:r>
              <a:rPr lang="ru-RU" sz="1600" dirty="0">
                <a:latin typeface="DaxlineCyr-Regular" pitchFamily="50" charset="-52"/>
              </a:rPr>
              <a:t> и </a:t>
            </a:r>
            <a:r>
              <a:rPr lang="en-US" sz="1600" dirty="0" err="1" smtClean="0">
                <a:latin typeface="DaxlineCyr-Regular" pitchFamily="50" charset="-52"/>
              </a:rPr>
              <a:t>Bershka</a:t>
            </a:r>
            <a:r>
              <a:rPr lang="ru-RU" sz="1600" dirty="0" smtClean="0">
                <a:latin typeface="DaxlineCyr-Regular" pitchFamily="50" charset="-52"/>
              </a:rPr>
              <a:t>, расположенные в ТЦ, входят в топ-10 по объёмам продаж в сети своих филиалов по РФ.</a:t>
            </a: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55575" y="374260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 smtClean="0">
                <a:latin typeface="DaxlineCyr-Regular" pitchFamily="50" charset="-52"/>
              </a:rPr>
              <a:t>Достижения ТЦ</a:t>
            </a:r>
            <a:endParaRPr lang="ru-RU" altLang="ru-RU" sz="2400" b="1" dirty="0">
              <a:latin typeface="DaxlineCyr-Regular" pitchFamily="50" charset="-5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4" y="998147"/>
            <a:ext cx="61214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DaxlineCyr-Regular"/>
              </a:rPr>
              <a:t>Кейс «Замечательное открытие», посвященный рекламной кампании открытия ТЦ «Жемчужная Плаза» в 2013 году, </a:t>
            </a:r>
            <a:r>
              <a:rPr lang="ru-RU" sz="1600" dirty="0" smtClean="0">
                <a:latin typeface="DaxlineCyr-Regular"/>
              </a:rPr>
              <a:t>одержал победу в </a:t>
            </a:r>
            <a:r>
              <a:rPr lang="ru-RU" sz="1600" dirty="0">
                <a:latin typeface="DaxlineCyr-Regular"/>
              </a:rPr>
              <a:t>номинации «Лучшая интегрированная кампания» на фестивале рекламы </a:t>
            </a:r>
            <a:r>
              <a:rPr lang="ru-RU" sz="1600" dirty="0" smtClean="0">
                <a:latin typeface="DaxlineCyr-Regular"/>
              </a:rPr>
              <a:t>«</a:t>
            </a:r>
            <a:r>
              <a:rPr lang="ru-RU" sz="1600" dirty="0">
                <a:latin typeface="DaxlineCyr-Regular"/>
              </a:rPr>
              <a:t>Серебряный Меркурий</a:t>
            </a:r>
            <a:r>
              <a:rPr lang="ru-RU" sz="1600" dirty="0" smtClean="0">
                <a:latin typeface="DaxlineCyr-Regular"/>
              </a:rPr>
              <a:t>».</a:t>
            </a:r>
            <a:endParaRPr lang="ru-RU" sz="1600" dirty="0">
              <a:latin typeface="DaxlineCyr-Regular" pitchFamily="50" charset="-52"/>
            </a:endParaRPr>
          </a:p>
          <a:p>
            <a:pPr marL="173038" indent="-173038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axlineCyr-Regular"/>
              </a:rPr>
              <a:t>ТЦ «Жемчужная Плаза» стал обладателем премии REX Marketing Awards 2014 в номинации «Лучшее праздничное мероприятие» за организацию празднования первого Дня  рождения.</a:t>
            </a:r>
          </a:p>
        </p:txBody>
      </p:sp>
      <p:pic>
        <p:nvPicPr>
          <p:cNvPr id="1026" name="Picture 2" descr="https://pp.vk.me/c625825/v625825656/2313d/WGzkqGJgFmQ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71" t="49" r="27419" b="12011"/>
          <a:stretch/>
        </p:blipFill>
        <p:spPr bwMode="auto">
          <a:xfrm>
            <a:off x="6467475" y="1093397"/>
            <a:ext cx="24193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7" descr="C:\Users\alexander.krechetov\Desktop\арендаторы\fkino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02" y="4608984"/>
            <a:ext cx="1646297" cy="46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thumb/5/53/H%26M-Logo.svg/150px-H%26M-Logo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03" y="6046912"/>
            <a:ext cx="880341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563888" y="2780928"/>
            <a:ext cx="2592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СПАСИБО! 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3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sz="1800" noProof="0" smtClean="0"/>
              <a:t>2</a:t>
            </a:fld>
            <a:endParaRPr lang="ru-RU" sz="1800" noProof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855752" y="1616596"/>
            <a:ext cx="54104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ru-RU" sz="160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cdn4.iconfinder.com/data/icons/gray-user-management/512/rating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00" y="89694"/>
            <a:ext cx="720082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55413" y="249679"/>
            <a:ext cx="6313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конкуренция среди объектов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0418" y="1010380"/>
            <a:ext cx="732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«Рынок покупателя»: условия диктует арендатор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41" y="939058"/>
            <a:ext cx="262246" cy="6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s://cdn2.iconfinder.com/data/icons/pittogrammi/142/65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45" y="1094234"/>
            <a:ext cx="452757" cy="4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xQTEhQUExQVFBUXFRQZFhQYFBQVFxUWFRQXFxQXFxQYHCggGR4lHBQUITEhJSkrLi8uFx8zODMsOCgtLisBCgoKBQUFDgUFDisZExkrKysrKysrKysrKysrKysrKysrKysrKysrKysrKysrKysrKysrKysrKysrKysrKysrK//AABEIAOEA4QMBIgACEQEDEQH/xAAcAAEBAQEBAQEBAQAAAAAAAAAABwEGAgMIBQT/xABMEAABAgIFBwgGBQkIAwEAAAABAAIRIQMEMVFhBxIiMkGx4QUGQnKBocHwExQjcZGzJFJTstElNUNic4KDoqMVFzNUkpPS8TRj00T/xAAUAQEAAAAAAAAAAAAAAAAAAAAA/8QAFBEBAAAAAAAAAAAAAAAAAAAAAP/aAAwDAQACEQMRAD8AtxJJw2lYXxMB2nwR8TISvP4LCei3tN3FBrnzgO03I5+wTO7ErDLRbb5mU1ZCbj34lBrnwlaUc6AnMnZes1Zmbj38Esm6Z8yCDc6AibbvAIHQEXSwuWAQ0nfC7igEdJ0oWC7E4oNa7aZYfijHRnYNn4lYBnTNmwX4lZrdXfwQemuj7t6B0TKy+/3LyTnSGrtN+AWkxk2QFp8Ag3PiYDtPgEc+cB2m5YT0W9pu4oTDRbb5mUGufsEzuxKOfCVp8zWashNx78Smri49/BBrnQF5uvQugIm27wCyyZmT5gEAhpOt3cUGh0BF3wRrtplhd71gHSdK4XYnFYBnTMhsHiUHpjiZmQ2fiUY6M9m9edbq7+CHSkNXab8Bgg9B0TKy+/3JnxMBZtPgFhMZCQFp8AhPRb2m7ig0vnAdpu4o5+wTO7ErCYaLbd2JTVkJk+YlBrnwkJnzMrc6GJK86uLj38EaITMyfMAg+iIiDw9xsHablhlott8zK17tgtPdiVmrITce/EoGrITce/EpqzM3Hv4L509M2ia573AAAlziYAACJnsAXAVzKpQtefR0D6UWZ5cKMHqtgTD3wOCCh2Tdb5kEAhpO+F3FTQZWRGJqhw9sJf00OVkExNUOA9MPj/hoKWBHSdKFguxOKAZ0zZsF+JU0dlZBM6oYXemHf7NHZWQbaqYbfbCf8iCla3V38EJzpDV2m/AL+Lza5z0NfafREtLYZ9G6AeI2QgSC3Edy/tkxk2QFp8AgExk2QFp8AhPRb2m7ihPRb2m7ihMNFtvmZQCYaLbfMymrITcfMSmrITce/Epq4uPfwQNXFx7+C/ycp8oUdWo3U1O8NaLTbPY1otJwTlTlGjq1E6mp3QAHaTsa0bSblDednOalr1Lnv0aNsfR0UZMF5vcdpQVzm7zyqtbeWsc5tIASGPaGkgWlkCQd+C6EDpOlCwXYnFfmmgpnMc17HFrmkFrgYEEWEFWbmJzxbXAKOmIbTsFlgpQLXtxvb22WB14GdM2bB4lNbq7+Ca3V38EOlIau034DBAOlIau034DBaTGQkBafAITGQkBafAIT0W9pu4oBPRb2m7ihMNFtu7EoTDRbbuxKashMnzEoGrITJ8xKauLj38E1cXHv4JqzMyfMAgaszMnzAI1u11u7BAIaTrd2ARo6TuwXcUH0iiRRB4e6FkyVmrbNx7+C15AxJ71glN1vmQQcXlZpXMqNv+JTUbXdUBz4DtY1RlWHK+D6kwm31hkrvZ0qjyAiIgIiIOlycUzm8o0AaYZ+ex2LTRuJHxa09gV1J6Le03cVBsn4/KNWh9d/ynq8kw0W2+ZlAMtFtvmZTVkJuPfiU1ZCbj34lNXFx7+CBq4uPfwQCEzMnzAJZMzJ8wCAQ0nW7sPegg/Pjl+lrVZeHyZRPeyjo9jc1xaSb3GEz2LnVV8oPMg0udWqu2FJbSUQ/SD6zf17xt99soQF7oaVzXBzSWuaQWuBgQRYQV4RBa+Y3PIV1ooaUhlO0TFgpgOkwbDePhKzryYyEgLT4BfmihpXMcHMJa5pBa4GBBFhBVn5ic8xW2ChpIMrDRPYKRotcwfWvb22WB2BPRb2m7iv83KNeo6vRue9wY1oi5x2fiSZAWkpyjX6Or0bnvcGNaIucdn4kmQFpKh/PDnS+u0m1tC0+zo9pNme+9x+AEhtJDteRcpLqWttoRQgUVI/Ma4uPpATJrnbJmEQLI2mE6Jq4uPfwX585o/+dVf29H94L9B6szMnzAIGrMzJ8wCAQ0nW7sAgENJ1u7AIB0nSuF3FAA6TpXC7ijZzMhsHiUAjMyGweJRpzp9HfwQfSKItQfN0BM2+ZBYBDSd8LuK1wA0jsswWAR0nShYLsTig4bK/E1JhMvpDID+HS2qPKw5XyTUmGwesMh/t0s1HkBERAREQdDk//ONWhbnv+U9XnVkJuPfiVBsn/wCcatC3Pf8AKerzq4uPfwQNXFx7+CWTMyfMAlkzMnzAIBDSdbu4oAENJ1u7igHSdKFguxOKAdJ0oWC7E4rAM6Zs2DxKDQM6ZkNg8Sp5lA5kemzq1VW6dtJRj9Le9g+th0vfbQtbq7+CRzpDVvvwGCD8zrFV8oPMj0udWKq32gnS0YspL3MH17xt99spQYvpQUzmOa5ji1zSC1wMCCLCCvmiD+1zg5zU9cDBSuGawDRaIBz4QNI4bXH4DZCa/ioiD+vzRP06q/t6P7wX6DAhpOt3YBfnzmifp1V/b0f3gv0GB0nSuF3FAA6TpXC7igEZmQ2DxKARmZDYPErNbq7+CBrdXfwWg51mrff7sE1rNXfgMEDomAsFp8Ag+kESCIPDmzidln4rAM6Zs2C/ErXNiZ2DZ4ledbq7+CDh8r7o1Jl3rDIY+zpVHlYcsD41JkLBWGTv9nS2KPICIiAiIg6HJ+Yco1bbpv8AlPV5smZk+YBQbJ+Yco1brv8AlPV5AhpOt3cUACGk63d7sUA6TpQsF2JxQDpOlcLsTisAzpmzYPEoAGdM2bB4lNbq7+Ca3V38EOlIau034DBAOlIau034DBaTGQkBafAITGQkBafAIT0W9pu4oBPRb2m7iptlN5o0Ya6t0JaxwnTMJAD4mGcP1ydnS99tA5S5Qo6vROe9wY1oi5x2fiSZAbSodzv50UldpNraFpPo6OPZnvvce6wbSQ59ERAREQf1+aB+nVX9vR/eC/QYEZmQ2DxK/PnND/zqr+3o/vBfoLW6u/gga3V38FutZq78Bgs1urvwGC0mMhIC0+AQCYyEgLT4BAei3ZbhxQnotlebuK0GGiP+sSg9wRIIg8ObH3b15JzpDV2m/AL08Ey2bccFhMZNkBafAIOGywO+hMAsFYZ8ulko8rDlgI9SowNlYZ8ulUeQEREBERB0OT8w5Rqx/Xf8p6vIHSdK4XYnFQbJ8fyjVo/Xf8p6vAGdM2bB4lAAzpmQ2DxKa3V38E1urv4IdKQ1dpvwGCATnSGrtN+AwWkxkJAWnwCExkJAWnwCE9FvabuKAT0W9pu4r4V6tsoaN73GDWNc5zrYNAiTicNq+5MNFtu7Er4V+qMpKJ9C8ZwpGua4RgSHCBMRYghnO7nRSV2k2tomk+jo4/zvvce6wbSefVapMlNXH6ennYPZ/wDFY7JTVwJ09NHAUfdooJMirP8AdTQARNPTDso/+KDJRQQiaemHZR9+igkyKssyUUBmaemA91H36KMyU0Bn6emhslRz/lQT3mgPp1V/b0f3gv0HrdXfgMFyHN3J9V6vTCmD6SkLY5ueWgAkQiA0CJtmeK68mMhIC0+AQCYyEgLT4BCei2V5u4oT0WyvN3FCYaLbd2JQCYaLbd2JQQbITJ8xKashMnzEo0ZuJPfwQfRERB4fEyErz4BYT0W9pu4rXk2DtNywmGi23zMoOGywACpUYH+YZ8ultUeVhyvtAqVGNvrDI4+zpVHkBERAREQdDk+/ONWj9d/ynq8a3V38FB8n4jyjVuu75T1eDpSGrtN+AwQDpSGrtN+AwWkxkJAWnwC/ic7+cLanVzSQzjEMY2MM55BIEbgASfcpFWOfFec4n1hzBsaxrGtGAEI/EkoLwT0W9pu4oTDRbbuxKgQ5414WVqk/l/BBzxrw/wD1Un8v4IL7qyEyfMSmri49/BQIc8a9/mqT+X8FreeVeBj61SR/cPcWwQXzVmZk+YBAIaTrd2AXFZPeeJredR08PTMbnBwEA9kQCQ3Y4EiMLwu1A6TpXC7igAdJ0rhdxQCMzIbB4lAIzMhsHiVmt1d/BA1urv4JrdXfgMFutZq78BghMZCQ2nwCATGQkBafAIT0WyvN3FCei2V5u4oTDRbbuxKATDRbbuxKashMnzEpqyEyfMSmri49/BA1cXHv4I0QmZk+YBNWZmT5gEa3a63dgEH0RIog8PdsFp7sSs1ZCbj34la90LJk+ZrNXFx7+CDhsr7YVJm0msMj/t0qjysOV9v0JhNprDPl0sgo8gIiICIiDocn4jyjVh+u/wCU9XkmMhIC0+AUGyfiPKNW67/lPV5J6Le03cUE6yzEeiqwGykf9xSpVXLMAKKrAfaP+6FKkBERAREQdhkqP5QbH7Kl3BWoCMzIbB4lRTJUPyg2P2dLuCtWt1d/BA1urv4JrdXfgME1urvwGC0mMhIC0+AQCYyEgLT4BCei2V5u4oT0WyvN3FCYaLbd2JQCYaLbd2JTVkJk+YlNWQmT5iU1cXHv4IGri49/BNWZmT5gE1ZmZPmAQCGk63dgEACGk63dgEaOk7sF3FAOk6Vwu4o0RmZDYPEoPpFEiiDw8gYk2YrLJmZPmAWuIEzb5kFgENJ1u7ig4bK+0+pMJt9YZK72dKo8rDlfj6kwmX0hkBd7OlUeQEREBERB0OT8flGrQlpv+U9XkmGi23diVBsn/wCcatC3Pf8AKerzqyEyfMSgnWWZsKGrDb6R/boBSpVXLKyFDVtpNI+J/cClSAiIgIiIOvyVNjyg2P2dLuCtet1d+AwUUyVtjyg0f+ul3BWsmMhIC0+AQCYyEgLT4BCei2V5u4r/ADco1+joKNz3uFGxg0nmxtwF5OwCa4ulyqVZsQyhpnDY6DBHGBdH4oO9Jhott3YlNWQmT5iVPm5VquBKgp43n0ffpIzKtVx+gpyTt9n/AMkFB1cXHv4JqzMyfMAp8zKtVxM0FOT/AA/gNJeqHKrVs6LqGnGPszAYDOQd+BDSdbuwCAdJ3YLuK/x8lcpUVYoxT0bw9hsh0TtDgZh2BX+wCMzICweJQAIzMhsHiUbpT6OzHH3LNbq78TgtBzrNXfwQfSKItQfN0BpFYB0nShYLsTitc3adlmGK8gZ0zIbB4lBw+V8k1JhsHrDID+HSzKjysOV90akw7PWGQx9nSqPICIiAiIg6HJ/+catC3Pf8p6vOri49/BQbJ+fyjVtum/5T1edWZmT5gEE6yythRVYm00j/ALgkFKlVcsoPoqsTb6R8rtAKVICIiAiIg6/JWI8oNFns6XcFayei2V5u4qKZKwf7QbD7Ol3BWsmGi23diUEyyzVgj1ahB0faPIvcM1rSfcHO+KmSo+WdsKSq9Smj/qYpwgIiICIiCh5G6wfT09GToGjFJCMg5jg0GHuf3C5VbW6u/wB+CkWR1sa3Sxs9AfmUarut1d/BA1urv4LQ6JgLBafAITGQkNp8AgPRbstw4oPpBEgiDw5sTOwbPErzrdXfwXpzY22b15OlIau034DBBw+WB8akyFnrDJ3+zpbFHlYcsDvoTALBWGfLpZKPICIiAiIg6HJ+Yco1brv+U9XkCGk63dgFBsn5hyjVj+u/5T1eQOk6Vwu4oJzllj6KrE/aPgLtAKVqq5ZSTRVY2D0j4D9wTUqQEREBERB1+SuP9oNh9nS7grXqyEyfMSopkrJ/tBsLfR0u4K16uLj38EEsyzthSVXacymif3qNThUbLO2FJVY2llN95linKAiIgIiIO8yPNjW6UbPV3fMo1XiYyEhtPgFIcjzY1ulFn0d3zKNV4notlebuKAT0WyvN3FaDDRH/AF71hMNFtu7ErRASEyfMSg9wREQeHgmWzbjgsJjISAtPgFr4mQkNp8AsJ6Le03cUHD5YCPUqMDZWGfLpVHVYssAAqVGB/mGfLpbVHUBERAREQdDk+P5Rq0frv+U9XkCMzIbB4lQbJ9+catH67/lPV41urv4IJ3lmdGiqx2ekfDHQE1KlVcsz40VXhZ6R879AKVICIiAiIg6/JWYcoN2+zpdwVr1ZmZPmAUUyVuhyg39nS7grWBDSdbuwCCV5ZgfSVUm3MpezSYpyqNlmj6Sqk/UppXaTFOUBERAREQd5keB9bpYS+jun/Eo1XiYaLbd2JUhyPR9bpYW+ru7PaUar2rITJ8xKBqyEyfMSjRm4k9/BNXFx7+CNEJmZPmAQfRERB4eTYO03cVhMNFtu7ErXu2C3diVmrITJ8xKDhsr7QKlRjb6wzt9nSqPK1ZVKi59QJbpFlIykdeWgOa4wuAfH3AqKoCIiAiIg6HJ8I8o1bru+U9XjW6u/AYKH5NKi6l5QoiAc2jD3vNwzC0TxLgPiriTGQkBafAIJ1lmd7KrgWCkf9wSUqVdywVQuq1E9gi2ipNOHRD2wBPbAdqkSAiIgIiIOvyVuhyg0n7Ol3BWsDpOlcLuKjuSOpudXHUsNCjonZztmc+AaPfAOPYrEBGZkBYPEoJXlmJNJVTZoU0P9TFOVT8stVc4VemA0GmkYTcXZpaTcDmn4YqYICIiAiIg7zI8T63Swt9Xd8yjVe1cXHv4KU5HKq701PTQ0RRijGLnODiAcA0R6wVW1ZmZPmAQNWZmT5gEa2E3W7sAgENJ1u7AI0dJ3YLuKD6RRIog8PdCQmT5iVmri49/BenSxJXlrYTMz5kEGFoAJdMmUL8AFyFfybVJ5L4UlDExLaNwDZ3Nc10PcIBdg1vSdbu9yNbtd2C7ig4YZLKpCJpKwP36L/wCaxmSyqGZpKwB16L4n2a7oNiYmzYPEoRnW6t1/BBwrMllUP6SsQ2adFP8ApraPJbUyf8SsQ69HP+mu5cM6Vjd+HuRwjISG0+AQfzuReRaGrMNHV2BjY6bokuccXGZO7Yv6JPRbK83cUd9VssbuK0iAg343YlB86ajaWmjzQ4OBDgREEGRzgbY3Ljq7kzqTnRb6ZhPRY9uaMdNriB2rtIZogJk+YlAM3Env4IOFfktqY/SVkm7Pop/00dksqYE6SsRuD6K3D2a7prYTMz5kEa3pOt3YBBw391lTAiaSsf66L4f4a2jyW1MTc+sQuL6OzGFGD8F3DW7Xdgu4oGxMTYLB4lB/i5I5KoqvRhlEwUdGJhu0n6zyZuOJX+zW6u/E4LSM63Vuv9+COGdLo7+CD5Vqrtpmuo3tDqNwg5pEQ7D3YrjqbJhUnuJaadjbm0jSBgM9hPxK7Z05CQ2nwCOubLG7ig4X+62qRgKSsYnPopf00dktqkYCkrBPXopf013ZEJN+N2KQgICZ8zKDhH5LamJCkrBPXovifZr23JfU2kRdTv8A1TSMAPvLWAgdq7cDNF5PfwQNhMzJ8wCD/PyfUaOr0YZRsDWiQa0eSfeZr/QBDSdbuwCNbCZt3YBGt6TuwXcUADpO7BdxRojMyGweJQNiYmzYPErQCThdfiUHuKJFEBERAKFEQCi1EGBAiIAQIiAiIgIURAKFEQCi1EGBAiIAREQEREAoURAKFEQYiIg//9k="/>
          <p:cNvSpPr>
            <a:spLocks noChangeAspect="1" noChangeArrowheads="1"/>
          </p:cNvSpPr>
          <p:nvPr/>
        </p:nvSpPr>
        <p:spPr bwMode="auto">
          <a:xfrm>
            <a:off x="1707340" y="-963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jpeg;base64,/9j/4AAQSkZJRgABAQAAAQABAAD/2wCEAAkGBxQTEhQUExQVFBUXFRQZFhQYFBQVFxUWFRQXFxQXFxQYHCggGR4lHBQUITEhJSkrLi8uFx8zODMsOCgtLisBCgoKBQUFDgUFDisZExkrKysrKysrKysrKysrKysrKysrKysrKysrKysrKysrKysrKysrKysrKysrKysrKysrK//AABEIAOEA4QMBIgACEQEDEQH/xAAcAAEBAQEBAQEBAQAAAAAAAAAABwEGAgMIBQT/xABMEAABAgIFBwgGBQkIAwEAAAABAAIRIQMEMVFhBxIiMkGx4QUGQnKBocHwExQjcZGzJFJTstElNUNic4KDoqMVFzNUkpPS8TRj00T/xAAUAQEAAAAAAAAAAAAAAAAAAAAA/8QAFBEBAAAAAAAAAAAAAAAAAAAAAP/aAAwDAQACEQMRAD8AtxJJw2lYXxMB2nwR8TISvP4LCei3tN3FBrnzgO03I5+wTO7ErDLRbb5mU1ZCbj34lBrnwlaUc6AnMnZes1Zmbj38Esm6Z8yCDc6AibbvAIHQEXSwuWAQ0nfC7igEdJ0oWC7E4oNa7aZYfijHRnYNn4lYBnTNmwX4lZrdXfwQemuj7t6B0TKy+/3LyTnSGrtN+AWkxk2QFp8Ag3PiYDtPgEc+cB2m5YT0W9pu4oTDRbb5mUGufsEzuxKOfCVp8zWashNx78Smri49/BBrnQF5uvQugIm27wCyyZmT5gEAhpOt3cUGh0BF3wRrtplhd71gHSdK4XYnFYBnTMhsHiUHpjiZmQ2fiUY6M9m9edbq7+CHSkNXab8Bgg9B0TKy+/3JnxMBZtPgFhMZCQFp8AhPRb2m7ig0vnAdpu4o5+wTO7ErCYaLbd2JTVkJk+YlBrnwkJnzMrc6GJK86uLj38EaITMyfMAg+iIiDw9xsHablhlott8zK17tgtPdiVmrITce/EoGrITce/EpqzM3Hv4L509M2ia573AAAlziYAACJnsAXAVzKpQtefR0D6UWZ5cKMHqtgTD3wOCCh2Tdb5kEAhpO+F3FTQZWRGJqhw9sJf00OVkExNUOA9MPj/hoKWBHSdKFguxOKAZ0zZsF+JU0dlZBM6oYXemHf7NHZWQbaqYbfbCf8iCla3V38EJzpDV2m/AL+Lza5z0NfafREtLYZ9G6AeI2QgSC3Edy/tkxk2QFp8AgExk2QFp8AhPRb2m7ihPRb2m7ihMNFtvmZQCYaLbfMymrITcfMSmrITce/Epq4uPfwQNXFx7+C/ycp8oUdWo3U1O8NaLTbPY1otJwTlTlGjq1E6mp3QAHaTsa0bSblDednOalr1Lnv0aNsfR0UZMF5vcdpQVzm7zyqtbeWsc5tIASGPaGkgWlkCQd+C6EDpOlCwXYnFfmmgpnMc17HFrmkFrgYEEWEFWbmJzxbXAKOmIbTsFlgpQLXtxvb22WB14GdM2bB4lNbq7+Ca3V38EOlIau034DBAOlIau034DBaTGQkBafAITGQkBafAIT0W9pu4oBPRb2m7ihMNFtu7EoTDRbbuxKashMnzEoGrITJ8xKauLj38E1cXHv4JqzMyfMAgaszMnzAI1u11u7BAIaTrd2ARo6TuwXcUH0iiRRB4e6FkyVmrbNx7+C15AxJ71glN1vmQQcXlZpXMqNv+JTUbXdUBz4DtY1RlWHK+D6kwm31hkrvZ0qjyAiIgIiIOlycUzm8o0AaYZ+ex2LTRuJHxa09gV1J6Le03cVBsn4/KNWh9d/ynq8kw0W2+ZlAMtFtvmZTVkJuPfiU1ZCbj34lNXFx7+CBq4uPfwQCEzMnzAJZMzJ8wCAQ0nW7sPegg/Pjl+lrVZeHyZRPeyjo9jc1xaSb3GEz2LnVV8oPMg0udWqu2FJbSUQ/SD6zf17xt99soQF7oaVzXBzSWuaQWuBgQRYQV4RBa+Y3PIV1ooaUhlO0TFgpgOkwbDePhKzryYyEgLT4BfmihpXMcHMJa5pBa4GBBFhBVn5ic8xW2ChpIMrDRPYKRotcwfWvb22WB2BPRb2m7iv83KNeo6vRue9wY1oi5x2fiSZAWkpyjX6Or0bnvcGNaIucdn4kmQFpKh/PDnS+u0m1tC0+zo9pNme+9x+AEhtJDteRcpLqWttoRQgUVI/Ma4uPpATJrnbJmEQLI2mE6Jq4uPfwX585o/+dVf29H94L9B6szMnzAIGrMzJ8wCAQ0nW7sAgENJ1u7AIB0nSuF3FAA6TpXC7ijZzMhsHiUAjMyGweJRpzp9HfwQfSKItQfN0BM2+ZBYBDSd8LuK1wA0jsswWAR0nShYLsTig4bK/E1JhMvpDID+HS2qPKw5XyTUmGwesMh/t0s1HkBERAREQdDk//ONWhbnv+U9XnVkJuPfiVBsn/wCcatC3Pf8AKerzq4uPfwQNXFx7+CWTMyfMAlkzMnzAIBDSdbu4oAENJ1u7igHSdKFguxOKAdJ0oWC7E4rAM6Zs2DxKDQM6ZkNg8Sp5lA5kemzq1VW6dtJRj9Le9g+th0vfbQtbq7+CRzpDVvvwGCD8zrFV8oPMj0udWKq32gnS0YspL3MH17xt99spQYvpQUzmOa5ji1zSC1wMCCLCCvmiD+1zg5zU9cDBSuGawDRaIBz4QNI4bXH4DZCa/ioiD+vzRP06q/t6P7wX6DAhpOt3YBfnzmifp1V/b0f3gv0GB0nSuF3FAA6TpXC7igEZmQ2DxKARmZDYPErNbq7+CBrdXfwWg51mrff7sE1rNXfgMEDomAsFp8Ag+kESCIPDmzidln4rAM6Zs2C/ErXNiZ2DZ4ledbq7+CDh8r7o1Jl3rDIY+zpVHlYcsD41JkLBWGTv9nS2KPICIiAiIg6HJ+Yco1bbpv8AlPV5smZk+YBQbJ+Yco1brv8AlPV5AhpOt3cUACGk63d7sUA6TpQsF2JxQDpOlcLsTisAzpmzYPEoAGdM2bB4lNbq7+Ca3V38EOlIau034DBAOlIau034DBaTGQkBafAITGQkBafAIT0W9pu4oBPRb2m7iptlN5o0Ya6t0JaxwnTMJAD4mGcP1ydnS99tA5S5Qo6vROe9wY1oi5x2fiSZAbSodzv50UldpNraFpPo6OPZnvvce6wbSQ59ERAREQf1+aB+nVX9vR/eC/QYEZmQ2DxK/PnND/zqr+3o/vBfoLW6u/gga3V38FutZq78Bgs1urvwGC0mMhIC0+AQCYyEgLT4BAei3ZbhxQnotlebuK0GGiP+sSg9wRIIg8ObH3b15JzpDV2m/AL08Ey2bccFhMZNkBafAIOGywO+hMAsFYZ8ulko8rDlgI9SowNlYZ8ulUeQEREBERB0OT8w5Rqx/Xf8p6vIHSdK4XYnFQbJ8fyjVo/Xf8p6vAGdM2bB4lAAzpmQ2DxKa3V38E1urv4IdKQ1dpvwGCATnSGrtN+AwWkxkJAWnwCExkJAWnwCE9FvabuKAT0W9pu4r4V6tsoaN73GDWNc5zrYNAiTicNq+5MNFtu7Er4V+qMpKJ9C8ZwpGua4RgSHCBMRYghnO7nRSV2k2tomk+jo4/zvvce6wbSefVapMlNXH6ennYPZ/wDFY7JTVwJ09NHAUfdooJMirP8AdTQARNPTDso/+KDJRQQiaemHZR9+igkyKssyUUBmaemA91H36KMyU0Bn6emhslRz/lQT3mgPp1V/b0f3gv0HrdXfgMFyHN3J9V6vTCmD6SkLY5ueWgAkQiA0CJtmeK68mMhIC0+AQCYyEgLT4BCei2V5u4oT0WyvN3FCYaLbd2JQCYaLbd2JQQbITJ8xKashMnzEo0ZuJPfwQfRERB4fEyErz4BYT0W9pu4rXk2DtNywmGi23zMoOGywACpUYH+YZ8ultUeVhyvtAqVGNvrDI4+zpVHkBERAREQdDk+/ONWj9d/ynq8a3V38FB8n4jyjVuu75T1eDpSGrtN+AwQDpSGrtN+AwWkxkJAWnwC/ic7+cLanVzSQzjEMY2MM55BIEbgASfcpFWOfFec4n1hzBsaxrGtGAEI/EkoLwT0W9pu4oTDRbbuxKgQ5414WVqk/l/BBzxrw/wD1Un8v4IL7qyEyfMSmri49/BQIc8a9/mqT+X8FreeVeBj61SR/cPcWwQXzVmZk+YBAIaTrd2AXFZPeeJredR08PTMbnBwEA9kQCQ3Y4EiMLwu1A6TpXC7igAdJ0rhdxQCMzIbB4lAIzMhsHiVmt1d/BA1urv4JrdXfgMFutZq78BghMZCQ2nwCATGQkBafAIT0WyvN3FCei2V5u4oTDRbbuxKATDRbbuxKashMnzEpqyEyfMSmri49/BA1cXHv4I0QmZk+YBNWZmT5gEa3a63dgEH0RIog8PdsFp7sSs1ZCbj34la90LJk+ZrNXFx7+CDhsr7YVJm0msMj/t0qjysOV9v0JhNprDPl0sgo8gIiICIiDocn4jyjVh+u/wCU9XkmMhIC0+AUGyfiPKNW67/lPV5J6Le03cUE6yzEeiqwGykf9xSpVXLMAKKrAfaP+6FKkBERAREQdhkqP5QbH7Kl3BWoCMzIbB4lRTJUPyg2P2dLuCtWt1d/BA1urv4JrdXfgME1urvwGC0mMhIC0+AQCYyEgLT4BCei2V5u4oT0WyvN3FCYaLbd2JQCYaLbd2JTVkJk+YlNWQmT5iU1cXHv4IGri49/BNWZmT5gE1ZmZPmAQCGk63dgEACGk63dgEaOk7sF3FAOk6Vwu4o0RmZDYPEoPpFEiiDw8gYk2YrLJmZPmAWuIEzb5kFgENJ1u7ig4bK+0+pMJt9YZK72dKo8rDlfj6kwmX0hkBd7OlUeQEREBERB0OT8flGrQlpv+U9XkmGi23diVBsn/wCcatC3Pf8AKerzqyEyfMSgnWWZsKGrDb6R/boBSpVXLKyFDVtpNI+J/cClSAiIgIiIOvyVNjyg2P2dLuCtet1d+AwUUyVtjyg0f+ul3BWsmMhIC0+AQCYyEgLT4BCei2V5u4r/ADco1+joKNz3uFGxg0nmxtwF5OwCa4ulyqVZsQyhpnDY6DBHGBdH4oO9Jhott3YlNWQmT5iVPm5VquBKgp43n0ffpIzKtVx+gpyTt9n/AMkFB1cXHv4JqzMyfMAp8zKtVxM0FOT/AA/gNJeqHKrVs6LqGnGPszAYDOQd+BDSdbuwCAdJ3YLuK/x8lcpUVYoxT0bw9hsh0TtDgZh2BX+wCMzICweJQAIzMhsHiUbpT6OzHH3LNbq78TgtBzrNXfwQfSKItQfN0BpFYB0nShYLsTitc3adlmGK8gZ0zIbB4lBw+V8k1JhsHrDID+HSzKjysOV90akw7PWGQx9nSqPICIiAiIg6HJ/+catC3Pf8p6vOri49/BQbJ+fyjVtum/5T1edWZmT5gEE6yythRVYm00j/ALgkFKlVcsoPoqsTb6R8rtAKVICIiAiIg6/JWI8oNFns6XcFayei2V5u4qKZKwf7QbD7Ol3BWsmGi23diUEyyzVgj1ahB0faPIvcM1rSfcHO+KmSo+WdsKSq9Smj/qYpwgIiICIiCh5G6wfT09GToGjFJCMg5jg0GHuf3C5VbW6u/wB+CkWR1sa3Sxs9AfmUarut1d/BA1urv4LQ6JgLBafAITGQkNp8AgPRbstw4oPpBEgiDw5sTOwbPErzrdXfwXpzY22b15OlIau034DBBw+WB8akyFnrDJ3+zpbFHlYcsDvoTALBWGfLpZKPICIiAiIg6HJ+Yco1brv+U9XkCGk63dgFBsn5hyjVj+u/5T1eQOk6Vwu4oJzllj6KrE/aPgLtAKVqq5ZSTRVY2D0j4D9wTUqQEREBERB1+SuP9oNh9nS7grXqyEyfMSopkrJ/tBsLfR0u4K16uLj38EEsyzthSVXacymif3qNThUbLO2FJVY2llN95linKAiIgIiIO8yPNjW6UbPV3fMo1XiYyEhtPgFIcjzY1ulFn0d3zKNV4notlebuKAT0WyvN3FaDDRH/AF71hMNFtu7ErRASEyfMSg9wREQeHgmWzbjgsJjISAtPgFr4mQkNp8AsJ6Le03cUHD5YCPUqMDZWGfLpVHVYssAAqVGB/mGfLpbVHUBERAREQdDk+P5Rq0frv+U9XkCMzIbB4lQbJ9+catH67/lPV41urv4IJ3lmdGiqx2ekfDHQE1KlVcsz40VXhZ6R879AKVICIiAiIg6/JWYcoN2+zpdwVr1ZmZPmAUUyVuhyg39nS7grWBDSdbuwCCV5ZgfSVUm3MpezSYpyqNlmj6Sqk/UppXaTFOUBERAREQd5keB9bpYS+jun/Eo1XiYaLbd2JUhyPR9bpYW+ru7PaUar2rITJ8xKBqyEyfMSjRm4k9/BNXFx7+CNEJmZPmAQfRERB4eTYO03cVhMNFtu7ErXu2C3diVmrITJ8xKDhsr7QKlRjb6wzt9nSqPK1ZVKi59QJbpFlIykdeWgOa4wuAfH3AqKoCIiAiIg6HJ8I8o1bru+U9XjW6u/AYKH5NKi6l5QoiAc2jD3vNwzC0TxLgPiriTGQkBafAIJ1lmd7KrgWCkf9wSUqVdywVQuq1E9gi2ipNOHRD2wBPbAdqkSAiIgIiIOvyVuhyg0n7Ol3BWsDpOlcLuKjuSOpudXHUsNCjonZztmc+AaPfAOPYrEBGZkBYPEoJXlmJNJVTZoU0P9TFOVT8stVc4VemA0GmkYTcXZpaTcDmn4YqYICIiAiIg7zI8T63Swt9Xd8yjVe1cXHv4KU5HKq701PTQ0RRijGLnODiAcA0R6wVW1ZmZPmAQNWZmT5gEa2E3W7sAgENJ1u7AI0dJ3YLuKD6RRIog8PdCQmT5iVmri49/BenSxJXlrYTMz5kEGFoAJdMmUL8AFyFfybVJ5L4UlDExLaNwDZ3Nc10PcIBdg1vSdbu9yNbtd2C7ig4YZLKpCJpKwP36L/wCaxmSyqGZpKwB16L4n2a7oNiYmzYPEoRnW6t1/BBwrMllUP6SsQ2adFP8ApraPJbUyf8SsQ69HP+mu5cM6Vjd+HuRwjISG0+AQfzuReRaGrMNHV2BjY6bokuccXGZO7Yv6JPRbK83cUd9VssbuK0iAg343YlB86ajaWmjzQ4OBDgREEGRzgbY3Ljq7kzqTnRb6ZhPRY9uaMdNriB2rtIZogJk+YlAM3Env4IOFfktqY/SVkm7Pop/00dksqYE6SsRuD6K3D2a7prYTMz5kEa3pOt3YBBw391lTAiaSsf66L4f4a2jyW1MTc+sQuL6OzGFGD8F3DW7Xdgu4oGxMTYLB4lB/i5I5KoqvRhlEwUdGJhu0n6zyZuOJX+zW6u/E4LSM63Vuv9+COGdLo7+CD5Vqrtpmuo3tDqNwg5pEQ7D3YrjqbJhUnuJaadjbm0jSBgM9hPxK7Z05CQ2nwCOubLG7ig4X+62qRgKSsYnPopf00dktqkYCkrBPXopf013ZEJN+N2KQgICZ8zKDhH5LamJCkrBPXovifZr23JfU2kRdTv8A1TSMAPvLWAgdq7cDNF5PfwQNhMzJ8wCD/PyfUaOr0YZRsDWiQa0eSfeZr/QBDSdbuwCNbCZt3YBGt6TuwXcUADpO7BdxRojMyGweJQNiYmzYPErQCThdfiUHuKJFEBERAKFEQCi1EGBAiIAQIiAiIgIURAKFEQCi1EGBAiIAREQEREAoURAKFEQYiIg//9k="/>
          <p:cNvSpPr>
            <a:spLocks noChangeAspect="1" noChangeArrowheads="1"/>
          </p:cNvSpPr>
          <p:nvPr/>
        </p:nvSpPr>
        <p:spPr bwMode="auto">
          <a:xfrm>
            <a:off x="1859740" y="-8110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data:image/jpeg;base64,/9j/4AAQSkZJRgABAQAAAQABAAD/2wCEAAkGBxQTEhQUExQVFBUXFRQZFhQYFBQVFxUWFRQXFxQXFxQYHCggGR4lHBQUITEhJSkrLi8uFx8zODMsOCgtLisBCgoKBQUFDgUFDisZExkrKysrKysrKysrKysrKysrKysrKysrKysrKysrKysrKysrKysrKysrKysrKysrKysrK//AABEIAOEA4QMBIgACEQEDEQH/xAAcAAEBAQEBAQEBAQAAAAAAAAAABwEGAgMIBQT/xABMEAABAgIFBwgGBQkIAwEAAAABAAIRIQMEMVFhBxIiMkGx4QUGQnKBocHwExQjcZGzJFJTstElNUNic4KDoqMVFzNUkpPS8TRj00T/xAAUAQEAAAAAAAAAAAAAAAAAAAAA/8QAFBEBAAAAAAAAAAAAAAAAAAAAAP/aAAwDAQACEQMRAD8AtxJJw2lYXxMB2nwR8TISvP4LCei3tN3FBrnzgO03I5+wTO7ErDLRbb5mU1ZCbj34lBrnwlaUc6AnMnZes1Zmbj38Esm6Z8yCDc6AibbvAIHQEXSwuWAQ0nfC7igEdJ0oWC7E4oNa7aZYfijHRnYNn4lYBnTNmwX4lZrdXfwQemuj7t6B0TKy+/3LyTnSGrtN+AWkxk2QFp8Ag3PiYDtPgEc+cB2m5YT0W9pu4oTDRbb5mUGufsEzuxKOfCVp8zWashNx78Smri49/BBrnQF5uvQugIm27wCyyZmT5gEAhpOt3cUGh0BF3wRrtplhd71gHSdK4XYnFYBnTMhsHiUHpjiZmQ2fiUY6M9m9edbq7+CHSkNXab8Bgg9B0TKy+/3JnxMBZtPgFhMZCQFp8AhPRb2m7ig0vnAdpu4o5+wTO7ErCYaLbd2JTVkJk+YlBrnwkJnzMrc6GJK86uLj38EaITMyfMAg+iIiDw9xsHablhlott8zK17tgtPdiVmrITce/EoGrITce/EpqzM3Hv4L509M2ia573AAAlziYAACJnsAXAVzKpQtefR0D6UWZ5cKMHqtgTD3wOCCh2Tdb5kEAhpO+F3FTQZWRGJqhw9sJf00OVkExNUOA9MPj/hoKWBHSdKFguxOKAZ0zZsF+JU0dlZBM6oYXemHf7NHZWQbaqYbfbCf8iCla3V38EJzpDV2m/AL+Lza5z0NfafREtLYZ9G6AeI2QgSC3Edy/tkxk2QFp8AgExk2QFp8AhPRb2m7ihPRb2m7ihMNFtvmZQCYaLbfMymrITcfMSmrITce/Epq4uPfwQNXFx7+C/ycp8oUdWo3U1O8NaLTbPY1otJwTlTlGjq1E6mp3QAHaTsa0bSblDednOalr1Lnv0aNsfR0UZMF5vcdpQVzm7zyqtbeWsc5tIASGPaGkgWlkCQd+C6EDpOlCwXYnFfmmgpnMc17HFrmkFrgYEEWEFWbmJzxbXAKOmIbTsFlgpQLXtxvb22WB14GdM2bB4lNbq7+Ca3V38EOlIau034DBAOlIau034DBaTGQkBafAITGQkBafAIT0W9pu4oBPRb2m7ihMNFtu7EoTDRbbuxKashMnzEoGrITJ8xKauLj38E1cXHv4JqzMyfMAgaszMnzAI1u11u7BAIaTrd2ARo6TuwXcUH0iiRRB4e6FkyVmrbNx7+C15AxJ71glN1vmQQcXlZpXMqNv+JTUbXdUBz4DtY1RlWHK+D6kwm31hkrvZ0qjyAiIgIiIOlycUzm8o0AaYZ+ex2LTRuJHxa09gV1J6Le03cVBsn4/KNWh9d/ynq8kw0W2+ZlAMtFtvmZTVkJuPfiU1ZCbj34lNXFx7+CBq4uPfwQCEzMnzAJZMzJ8wCAQ0nW7sPegg/Pjl+lrVZeHyZRPeyjo9jc1xaSb3GEz2LnVV8oPMg0udWqu2FJbSUQ/SD6zf17xt99soQF7oaVzXBzSWuaQWuBgQRYQV4RBa+Y3PIV1ooaUhlO0TFgpgOkwbDePhKzryYyEgLT4BfmihpXMcHMJa5pBa4GBBFhBVn5ic8xW2ChpIMrDRPYKRotcwfWvb22WB2BPRb2m7iv83KNeo6vRue9wY1oi5x2fiSZAWkpyjX6Or0bnvcGNaIucdn4kmQFpKh/PDnS+u0m1tC0+zo9pNme+9x+AEhtJDteRcpLqWttoRQgUVI/Ma4uPpATJrnbJmEQLI2mE6Jq4uPfwX585o/+dVf29H94L9B6szMnzAIGrMzJ8wCAQ0nW7sAgENJ1u7AIB0nSuF3FAA6TpXC7ijZzMhsHiUAjMyGweJRpzp9HfwQfSKItQfN0BM2+ZBYBDSd8LuK1wA0jsswWAR0nShYLsTig4bK/E1JhMvpDID+HS2qPKw5XyTUmGwesMh/t0s1HkBERAREQdDk//ONWhbnv+U9XnVkJuPfiVBsn/wCcatC3Pf8AKerzq4uPfwQNXFx7+CWTMyfMAlkzMnzAIBDSdbu4oAENJ1u7igHSdKFguxOKAdJ0oWC7E4rAM6Zs2DxKDQM6ZkNg8Sp5lA5kemzq1VW6dtJRj9Le9g+th0vfbQtbq7+CRzpDVvvwGCD8zrFV8oPMj0udWKq32gnS0YspL3MH17xt99spQYvpQUzmOa5ji1zSC1wMCCLCCvmiD+1zg5zU9cDBSuGawDRaIBz4QNI4bXH4DZCa/ioiD+vzRP06q/t6P7wX6DAhpOt3YBfnzmifp1V/b0f3gv0GB0nSuF3FAA6TpXC7igEZmQ2DxKARmZDYPErNbq7+CBrdXfwWg51mrff7sE1rNXfgMEDomAsFp8Ag+kESCIPDmzidln4rAM6Zs2C/ErXNiZ2DZ4ledbq7+CDh8r7o1Jl3rDIY+zpVHlYcsD41JkLBWGTv9nS2KPICIiAiIg6HJ+Yco1bbpv8AlPV5smZk+YBQbJ+Yco1brv8AlPV5AhpOt3cUACGk63d7sUA6TpQsF2JxQDpOlcLsTisAzpmzYPEoAGdM2bB4lNbq7+Ca3V38EOlIau034DBAOlIau034DBaTGQkBafAITGQkBafAIT0W9pu4oBPRb2m7iptlN5o0Ya6t0JaxwnTMJAD4mGcP1ydnS99tA5S5Qo6vROe9wY1oi5x2fiSZAbSodzv50UldpNraFpPo6OPZnvvce6wbSQ59ERAREQf1+aB+nVX9vR/eC/QYEZmQ2DxK/PnND/zqr+3o/vBfoLW6u/gga3V38FutZq78Bgs1urvwGC0mMhIC0+AQCYyEgLT4BAei3ZbhxQnotlebuK0GGiP+sSg9wRIIg8ObH3b15JzpDV2m/AL08Ey2bccFhMZNkBafAIOGywO+hMAsFYZ8ulko8rDlgI9SowNlYZ8ulUeQEREBERB0OT8w5Rqx/Xf8p6vIHSdK4XYnFQbJ8fyjVo/Xf8p6vAGdM2bB4lAAzpmQ2DxKa3V38E1urv4IdKQ1dpvwGCATnSGrtN+AwWkxkJAWnwCExkJAWnwCE9FvabuKAT0W9pu4r4V6tsoaN73GDWNc5zrYNAiTicNq+5MNFtu7Er4V+qMpKJ9C8ZwpGua4RgSHCBMRYghnO7nRSV2k2tomk+jo4/zvvce6wbSefVapMlNXH6ennYPZ/wDFY7JTVwJ09NHAUfdooJMirP8AdTQARNPTDso/+KDJRQQiaemHZR9+igkyKssyUUBmaemA91H36KMyU0Bn6emhslRz/lQT3mgPp1V/b0f3gv0HrdXfgMFyHN3J9V6vTCmD6SkLY5ueWgAkQiA0CJtmeK68mMhIC0+AQCYyEgLT4BCei2V5u4oT0WyvN3FCYaLbd2JQCYaLbd2JQQbITJ8xKashMnzEo0ZuJPfwQfRERB4fEyErz4BYT0W9pu4rXk2DtNywmGi23zMoOGywACpUYH+YZ8ultUeVhyvtAqVGNvrDI4+zpVHkBERAREQdDk+/ONWj9d/ynq8a3V38FB8n4jyjVuu75T1eDpSGrtN+AwQDpSGrtN+AwWkxkJAWnwC/ic7+cLanVzSQzjEMY2MM55BIEbgASfcpFWOfFec4n1hzBsaxrGtGAEI/EkoLwT0W9pu4oTDRbbuxKgQ5414WVqk/l/BBzxrw/wD1Un8v4IL7qyEyfMSmri49/BQIc8a9/mqT+X8FreeVeBj61SR/cPcWwQXzVmZk+YBAIaTrd2AXFZPeeJredR08PTMbnBwEA9kQCQ3Y4EiMLwu1A6TpXC7igAdJ0rhdxQCMzIbB4lAIzMhsHiVmt1d/BA1urv4JrdXfgMFutZq78BghMZCQ2nwCATGQkBafAIT0WyvN3FCei2V5u4oTDRbbuxKATDRbbuxKashMnzEpqyEyfMSmri49/BA1cXHv4I0QmZk+YBNWZmT5gEa3a63dgEH0RIog8PdsFp7sSs1ZCbj34la90LJk+ZrNXFx7+CDhsr7YVJm0msMj/t0qjysOV9v0JhNprDPl0sgo8gIiICIiDocn4jyjVh+u/wCU9XkmMhIC0+AUGyfiPKNW67/lPV5J6Le03cUE6yzEeiqwGykf9xSpVXLMAKKrAfaP+6FKkBERAREQdhkqP5QbH7Kl3BWoCMzIbB4lRTJUPyg2P2dLuCtWt1d/BA1urv4JrdXfgME1urvwGC0mMhIC0+AQCYyEgLT4BCei2V5u4oT0WyvN3FCYaLbd2JQCYaLbd2JTVkJk+YlNWQmT5iU1cXHv4IGri49/BNWZmT5gE1ZmZPmAQCGk63dgEACGk63dgEaOk7sF3FAOk6Vwu4o0RmZDYPEoPpFEiiDw8gYk2YrLJmZPmAWuIEzb5kFgENJ1u7ig4bK+0+pMJt9YZK72dKo8rDlfj6kwmX0hkBd7OlUeQEREBERB0OT8flGrQlpv+U9XkmGi23diVBsn/wCcatC3Pf8AKerzqyEyfMSgnWWZsKGrDb6R/boBSpVXLKyFDVtpNI+J/cClSAiIgIiIOvyVNjyg2P2dLuCtet1d+AwUUyVtjyg0f+ul3BWsmMhIC0+AQCYyEgLT4BCei2V5u4r/ADco1+joKNz3uFGxg0nmxtwF5OwCa4ulyqVZsQyhpnDY6DBHGBdH4oO9Jhott3YlNWQmT5iVPm5VquBKgp43n0ffpIzKtVx+gpyTt9n/AMkFB1cXHv4JqzMyfMAp8zKtVxM0FOT/AA/gNJeqHKrVs6LqGnGPszAYDOQd+BDSdbuwCAdJ3YLuK/x8lcpUVYoxT0bw9hsh0TtDgZh2BX+wCMzICweJQAIzMhsHiUbpT6OzHH3LNbq78TgtBzrNXfwQfSKItQfN0BpFYB0nShYLsTitc3adlmGK8gZ0zIbB4lBw+V8k1JhsHrDID+HSzKjysOV90akw7PWGQx9nSqPICIiAiIg6HJ/+catC3Pf8p6vOri49/BQbJ+fyjVtum/5T1edWZmT5gEE6yythRVYm00j/ALgkFKlVcsoPoqsTb6R8rtAKVICIiAiIg6/JWI8oNFns6XcFayei2V5u4qKZKwf7QbD7Ol3BWsmGi23diUEyyzVgj1ahB0faPIvcM1rSfcHO+KmSo+WdsKSq9Smj/qYpwgIiICIiCh5G6wfT09GToGjFJCMg5jg0GHuf3C5VbW6u/wB+CkWR1sa3Sxs9AfmUarut1d/BA1urv4LQ6JgLBafAITGQkNp8AgPRbstw4oPpBEgiDw5sTOwbPErzrdXfwXpzY22b15OlIau034DBBw+WB8akyFnrDJ3+zpbFHlYcsDvoTALBWGfLpZKPICIiAiIg6HJ+Yco1brv+U9XkCGk63dgFBsn5hyjVj+u/5T1eQOk6Vwu4oJzllj6KrE/aPgLtAKVqq5ZSTRVY2D0j4D9wTUqQEREBERB1+SuP9oNh9nS7grXqyEyfMSopkrJ/tBsLfR0u4K16uLj38EEsyzthSVXacymif3qNThUbLO2FJVY2llN95linKAiIgIiIO8yPNjW6UbPV3fMo1XiYyEhtPgFIcjzY1ulFn0d3zKNV4notlebuKAT0WyvN3FaDDRH/AF71hMNFtu7ErRASEyfMSg9wREQeHgmWzbjgsJjISAtPgFr4mQkNp8AsJ6Le03cUHD5YCPUqMDZWGfLpVHVYssAAqVGB/mGfLpbVHUBERAREQdDk+P5Rq0frv+U9XkCMzIbB4lQbJ9+catH67/lPV41urv4IJ3lmdGiqx2ekfDHQE1KlVcsz40VXhZ6R879AKVICIiAiIg6/JWYcoN2+zpdwVr1ZmZPmAUUyVuhyg39nS7grWBDSdbuwCCV5ZgfSVUm3MpezSYpyqNlmj6Sqk/UppXaTFOUBERAREQd5keB9bpYS+jun/Eo1XiYaLbd2JUhyPR9bpYW+ru7PaUar2rITJ8xKBqyEyfMSjRm4k9/BNXFx7+CNEJmZPmAQfRERB4eTYO03cVhMNFtu7ErXu2C3diVmrITJ8xKDhsr7QKlRjb6wzt9nSqPK1ZVKi59QJbpFlIykdeWgOa4wuAfH3AqKoCIiAiIg6HJ8I8o1bru+U9XjW6u/AYKH5NKi6l5QoiAc2jD3vNwzC0TxLgPiriTGQkBafAIJ1lmd7KrgWCkf9wSUqVdywVQuq1E9gi2ipNOHRD2wBPbAdqkSAiIgIiIOvyVuhyg0n7Ol3BWsDpOlcLuKjuSOpudXHUsNCjonZztmc+AaPfAOPYrEBGZkBYPEoJXlmJNJVTZoU0P9TFOVT8stVc4VemA0GmkYTcXZpaTcDmn4YqYICIiAiIg7zI8T63Swt9Xd8yjVe1cXHv4KU5HKq701PTQ0RRijGLnODiAcA0R6wVW1ZmZPmAQNWZmT5gEa2E3W7sAgENJ1u7AI0dJ3YLuKD6RRIog8PdCQmT5iVmri49/BenSxJXlrYTMz5kEGFoAJdMmUL8AFyFfybVJ5L4UlDExLaNwDZ3Nc10PcIBdg1vSdbu9yNbtd2C7ig4YZLKpCJpKwP36L/wCaxmSyqGZpKwB16L4n2a7oNiYmzYPEoRnW6t1/BBwrMllUP6SsQ2adFP8ApraPJbUyf8SsQ69HP+mu5cM6Vjd+HuRwjISG0+AQfzuReRaGrMNHV2BjY6bokuccXGZO7Yv6JPRbK83cUd9VssbuK0iAg343YlB86ajaWmjzQ4OBDgREEGRzgbY3Ljq7kzqTnRb6ZhPRY9uaMdNriB2rtIZogJk+YlAM3Env4IOFfktqY/SVkm7Pop/00dksqYE6SsRuD6K3D2a7prYTMz5kEa3pOt3YBBw391lTAiaSsf66L4f4a2jyW1MTc+sQuL6OzGFGD8F3DW7Xdgu4oGxMTYLB4lB/i5I5KoqvRhlEwUdGJhu0n6zyZuOJX+zW6u/E4LSM63Vuv9+COGdLo7+CD5Vqrtpmuo3tDqNwg5pEQ7D3YrjqbJhUnuJaadjbm0jSBgM9hPxK7Z05CQ2nwCOubLG7ig4X+62qRgKSsYnPopf00dktqkYCkrBPXopf013ZEJN+N2KQgICZ8zKDhH5LamJCkrBPXovifZr23JfU2kRdTv8A1TSMAPvLWAgdq7cDNF5PfwQNhMzJ8wCD/PyfUaOr0YZRsDWiQa0eSfeZr/QBDSdbuwCNbCZt3YBGt6TuwXcUADpO7BdxRojMyGweJQNiYmzYPErQCThdfiUHuKJFEBERAKFEQCi1EGBAiIAQIiAiIgIURAKFEQCi1EGBAiIAREQEREAoURAKFEQYiIg//9k="/>
          <p:cNvSpPr>
            <a:spLocks noChangeAspect="1" noChangeArrowheads="1"/>
          </p:cNvSpPr>
          <p:nvPr/>
        </p:nvSpPr>
        <p:spPr bwMode="auto">
          <a:xfrm>
            <a:off x="2012140" y="-6586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data:image/jpeg;base64,/9j/4AAQSkZJRgABAQAAAQABAAD/2wCEAAkGBxQSEhUSEhQVFhUXFRgUFhYVFxQYFhoXFxQWFxgcGhgYHCggGBolHBQVITEhJSkrLi8uFx8zODMsNygtLisBCgoKDg0OGhAQGywkICQsLCw3NCwsNCwsLSwsLDQsKywrLCw1LCw0NCwsLCwsLDQsLDcsMCwsLDQ0LCwsLCwsLP/AABEIAOEA4QMBIgACEQEDEQH/xAAcAAACAgMBAQAAAAAAAAAAAAAABwUGAQIIBAP/xABMEAABAgMCCQcGCwcEAgMAAAABAAIDBBEhMQUGBxIiMkFRYUJxgbHB4fATI1KRobMUFSQlVGJyc3ST0TQ1U4Oy0vFjkqPCZIIzorT/xAAYAQEAAwEAAAAAAAAAAAAAAAAAAgMEAf/EAB8RAQEBAAIDAAMBAAAAAAAAAAABAgMREiExMlFxE//aAAwDAQACEQMRAD8AdxJJ4bSsF9TQdJ7OdD6mwdJ/TisE8lvSd3egy59tB0nd3oc+lgtPi0rBs0W3+LSjVsFrj4t4IMufSy8+PYhzqC20lY1bTa4+3uRdpOv8WBBnOoKm/wAWBAdQVdZwWAKaTv8AHegCuk6ylw3cTxQZa7abOH6oY6ttw2fqsAZ1pu2DtKxrfZ6+5Bs11ebr7kB1TZdv38y1JzrBq7Tv4Dgsk10W2AXnsHFBnPqaDpPYhz7aDpO7vWCeS3pO7vQTTRbf4tKDLn7BaernQ59LLz49ixq2C1x8VPBGrxcfb3IMudQbzuQXUFTfw6gsauk60nxQIAppOv6u9BkOoKuQ1202cFgDlOs3Dd3rAGdabtg7Sg2Y4m02DZ+pQx1bdnX3LXW+z19yCc77O07+5BkxeNBvO08Fr8IBNA4U2mo9QS3y1z8F8nDhNfDc4TDHZgc0uoIcUVza1oKi3iElxCbuHqCDrMvtoOk7u9Dn7Bf1c68ErhqXiUbAjwYhPoRYbumw2r3atgtJ8VKDLn0sFp8WrOdTiStdXi4+3uQ0UtN58UCD6IQhBo9xuHSd3esGzRbf4tKy91LBefFSsatgtcfFvBAatgtcfFvBGrabXH29yNW02uPt7kXaTr/FgQF2k6/xYEAU0nf470AU0nf470AV0nWUuG7ieKAArpOspcN3E8UAZ1pu2DtKAM603bB2lY1vs9fcgNb7PX3IJzrBq7Tv4BBOdYNXad/ALJNdFtgF57BxQBNdFtgF57BxQTyW9J3d6CeS3pO7vQTTRbf4tKAJpotv8WlGrYLXHxU8EatgtcfFTwRq8XH29yA1eLj7e5Gra60nxQI1bXWk+KBAFNJ1/V3oACmk6/q70Acp1lLhu70Acp1lLhu71gDOtN2wdpQAGdabtg7SjW+z19yNb7PX3L5TkyGse82MY1z3HeGgk09SCn5Qcf2SXmYQESORWh1GA3F9LT9kX7wKVTeGcZZqbJMeO9wPIBzYYG4MbRvrFV4cITz48V8eIaviOL3c52DgBQDgAvOgwAsr3YJwPHmnlkvCfEcBUhosA2VJsb0lTb8nWEhT5MeYRIJP9aCqloN6lcF4xzcsawJiKzhnZzf9j6t9i0wngGZl7Y8vFhgcpzDm/wC4aPtUbVA98mGNkxPNimYYykPNaIraguc6pzc20VAAJIprCxXpreU6/qVexBwEJKShMeKRCPKRPtvtI4kDNb/6qwtFdJ3QN3eg+lUIqhBo91LrSfHqWNW02uPt7ll5AtvJXmn51kvDdGjOoB6ydjWjaUHou0nX+LAgCmk7/HellHxvjmYEcGjRYIVdHNN4O9x9LsV/wPhOHMwxFabBe03tP1uKhnkmvUQzyTV6j3AV0nWUuG7ieKAM603bB2lAGdabtg7Ssa32evuU0xrfZ6+5BOdYNXad/AIJzrBq7Tv4Dgsk10W2AXnsHFAE10W2AXnsHFBPJb0nd3oJ5Lek7u9BNNFt/i0oA2aLb/FpRq2C1x8VPBGrYLXHxU8EavFx9vcgNXi4+3uRq6TrSfFAsauk6/xYF4MG4ZgxnPDHguYaU4b2+kK2V/UV5253EgBTSdf1d6AOU6ylw3d6AOU6zcN3esAZ1pu2DtK66AM603bB2lGt9nr7ka32evuQTnWDV2nfwHBAHSsGrtO/gOCjcaQXSc0xn0eMOnyTqAKTJrotsAvPYFhwroAWXHdRBygEKaxvxfdITT4DgcyudCd6UMnRt3i48QoVAw8k2N0GTMWDH0BFc1zYp1QQM2jzeBcQbr60TpgRmloexweHWhzSCHcxFlFymvdgjDEeVdnS8V8I7c06J+006LukIOoaUtdaTZ3BV/CGJMlFiNjxIDWxGvbErD0Klrg4BwbY+tLahL/AGV6I0gTkERBd5SFouA4sOi7oI5kzsBYel5xhiwYrXgXtucz7TTaD4CCTA5TrNw3d6G22m7YO0oArabtg7ShpzreT19yD6VQhZQfN1Bab7u4KoY9YHixWiO1xcGC2FuF+c0bXb/Yre4AaR2XJT45Y2xcH4Yz2guhOgwvKQSbCKv0hsbEGw9B4R1nynSOs+U6Q43r3YHwo+XiCIy7lNOq4bj2HYp3C+C4U3C+HyJDobql7BfUaxzdjgb29Kql/Mses3FY9ZuKcWCcJsm2CIw6NzmnWDtx8Wr2E51g1dp38BwSfwRhWJLxM+GbLnN2OG4/rsTUwThRkzDDoRoLnDa0+jz8Vp4+Ty/rTx8nl/XtJrotsAvPYOKCeS3pO7vQTyW9J3d6DZotv8WlWrQTTRbf4tKNWwWuPip4I1bBa4+KngjV4uPt7kBq8XH29yxq6Tr/FgRq6Tr/FgS/xuxn8pWDBOhc945X1W/V3nbzXx3uZndR3uZndGN2M/lKwYR0LnvHK+q36u87ea+ryky6G9sRhLXNNQRs/XmXx4lZWPWrb2xa1dXumpi1h5s23So2I0Vczf9YVvb1eqszrfZ6+5JaWmHMcHsJaWmoI8Wjgmhi3h9s43Nsa9o027+Lfq9XtOjj5PL1frTxcvl6v1MnSsGrtO/gOCyTXRbYBeewIJrotsAvPYEE8lvSd3erlwJ5Lek7u9BNNFt/VxKCaaLb+riVpFiNhtJJAoC4lxoABaXOJuAQRWM+LkCdg+RjNJN7Higex3pA7OY2HckxjPk4nJQksb8IhXh8IVeB9aHrdIqOIT+a4AVBzi64jbzcFnVtNpPigQcn8N1hQulcO4pSk2C6ZgtLjy21ZEG7TbQnmNQltjJkkiw2mJJv8oBb5KJQRKfVcKNceBDelAs16sGYQiS8RsaC8siNNhHURc5vA2LzPaQSCCCCQQRQgiwgg3FYQdG4jYzjCUv5QgNiMIZGYLs+lQRXkG8dI2Kxg512r19yRuRaaLZ50KujFguzhvLHNc32F/rTyDqmguF57Ag+lEIohBo5ttTsu/VIbLI6uEif9CH1vT5c2ptuGz9Uhssrq4SJ/0IfW9BD4m41xcHxc5tXwnEeVhVscBtG542HbceDMwxguFNwhPSGlDcKvYBQ15VG7HDa31cUmrBibjXFwfFzmVdCfQRYVbHDe30XgXHoPCOszU6qOszU6qw8y9+B8KxJaIHwjwc3Y4bjx3HYpzC+DIU1CE7IHOY4Zz2NFoO2zY8bW9PPVOZY9ZuKx6zcU4cEYUhx4YdB26wN7TtzuPWvdq2C1x8VPBJ/A2FokrED4Z4OabnDcew7E0sEYUhx4YiwzUmwg6wduO5aePk8v608fJ5f17tXi4+3uRq6Tr/FgRq6Tr/FgS+xuxn8pWDBOhc945X1W/V3nbzXz3uZndT3uZndGN2M/lKwoJ0LnvHK+q36u87ea+o8SjiVJ4BwK+biZrbGi17zc0dp3BY7busVt3RgHAr5uJmtsaLXvNzR2ncFZJnAspNNfBk3s8tLaDwDa436Z221GdsII2UFbx6xyZKwzg/B5oRURowNoPKAdtfvdsuFurFZEmVwhEH/iRPV5aXWnPFJPbTniknt9YsMtcWuBBBoQb6jYtpaZdDeHw3FrmmocEyMasXmzVsKjYzRfcHgU0TzVFuyqWsaGWOLCC1zTQg3ghZ94uKz7xcU0cWsYGzTM0UbFaNNuynpN3g+z2mbJpotv6uJSVlZh0J7XwyWvaagjZ+vMmfizjC2ZZm0pGGs3f9YfV6ruJv4+Tv1frRxcvl6v1N6tgtJ8VKisbABIzdbSZaN7p3sUrq8XH29yisbBSRmy42mWje6dYFcuc+4Axpm5P9njOa3+G6jof+11jedtCr7gnLER+1S2cfSgup6mPNn+5KkIQP2Tyn4OiWvivhnY18KJZzlgc2vSsTuU/BzQT5V8Qi5kOHEqelwDfWUg0IPZhme8vMRo5aG+ViPiZo2ZziacTbftXjQvpLwHRHNYxpe9xzWtaKuJOwAXoL1kWknPn3PGrDguzjxe5rQOc6XqKeQPJbsv4d6qeTrFcyEuWOoY8Uh8ZwubZosB25or0lytoNNEeOdBvRCKIQaObXm6+5IfLK4HCRp/Ah9b0+HgmzZt48Eh8stPjI02QIY9r0FGQhCC35L8NxoE7DhQ3ebjvDIjDa02GjgNjhv3WFMrHDFalY0uKk1MSGNu9zR1j1JSYh/vGU++b2p7434bMhKumc0RCHww5pNCWuiNa6h2EAkjZYo6zNTqo6zNTqlXcvfgbCr5WIIjDwc03OG7v2KcwtguFNQRPyRD2vtexotB20beHDa3pVU4lY9ZuKx6zcVasZcbDHbmQqtaRpk32i1g4bzt5r6rxKzxKksA4FfNRM1tjRa95uaO07glt3XLbujAOBXzcTNbY0WvebmjtO4Ix7xyZKwzg/B5oRURowNoPKAO1+92y4W6uce8cmSrDg/B5oRVsaKLwbnAHa/e7ZcLdVVLVx8fj/Wvj4/H+hX/ACJNrhCJbT5JE9XlpdUBX/IkD8YRKfRInvpdWLFkyw4ViSkeQjS7sx7BMjgQTLVa4cpppaObbQr1y0xAwzA8rAAhzTBSJDJ6zymnku6DuEPl5aAZIDdMdcultgbCsWVjNjwHZr2+oja1w5TTtHUQCuWSzquazNTqrvGhFjixwIcDQg2EHitpWYdCeHsJDwagi+v6Kzy0xAwxL+Wg0ZNsAESGTaTsB3sPJf0HbSrRYRY4teCHA0IN4O5Y94uaxbxcU0MWcYWTLNKgjAaTd/FnDq9Smy0UJfQ1FKXih2cUlpWYdDcIjHFrmmoI2fqmdizjA2abp0bFaNJmynpN3jq9Vb+Pk79Vo4uXy9X6jMM5N5GYq8wzAcdsAhnSW0LCehVGcyNvtMGabTYIrC004uaT1JugVtN2wdpWNb7PX3K5c52xmxGmZCEI0YwixzxDBY5xNSHOFhaLKNKrKe2WKWiRpJjYMN8QiYYaQ2ueaeTigmjQbLRbxSbbgCb+izH5MX+1AwMGZHHl3n5loA1hCYSeYOfQV/8AUpgYuYoysjZLw/OUo6M/SiU3Z1LOZoAU8TyW9J3d6CaaLb+riUATTRbf1cSgUbYLSfFSjVsFpPipQ0ZvEn29yD6IQhBo+psHSf0SHyygDCRp/Ah9b0+Hk3DpO7vSGyytphI/cQ+t6CjoQhBPYhn5xlPvm9qb+V1nzXGJvL4PvmWBKDEM/OMp983tTfyvNPxXGJvz4PR59iBRYl41xcHxs9mlCcfOwtjhdVvovGw9B4MzC2C4U3B+HyRDmOq57BeDyjTY8bW+Ck1YMTcaouD42e2r4TiPKwq2OA2jYHjYeg8I6zNTqo6zNTqrpgHAr5uJmtsYLXvNzR2ncEz8DykJkMMg08mCRUEEucDmuLjtNQQebgldjtlFh+S8hg3QEQZ8WIG5hGfaWgenvOzZbddcmIJwZLC4Zr68fOvsUcccyjx8cyROMv7bN/ipj371HKRxlHy2b/FTHv3qOViwK/5Eq/GESl/wSJ76XVAV/wAiRPxhEp9Eie+l0Etl5ZQyXNMV9culUmrl4ZR0ltNJip6ZdKpB7cDYViysZseA7Ne31EbWuG1p2jqIBThlpiBhmAY8KkOahgCJDJ9Q4tPJf0G4gJFevBWF4spFbMQHZsRlSNxG1rhtado7QCuWSzquazLOqvMWE5ri14LXNNC03g8VtLR3McIjCWuaatI2HxsTIxnxcE03yraNigWbA4bndh2JaxYZDi1wIINCDfXise8XNYt4uKaGLOMDZxtHUbEaNJnpfWH1eGz1Kb1rBq9fckrLx3McHsJaWmoIv/wmfi1jC2bbmWMiNGmBtG9nDq9Sv4+Tv1frRxcvfq/U4TWwWAXnsCCeS3pO7vQTyW9J3d6CaaLb+riVcuBNNFt/VxKNWwWk+KlGrYLSfFSjV4uPt7kBq8XH29yGilptJ8UCNW02k+KBDW8p1/VwCD6IRVCDR7tgvPs4lIbLI2mEj9xD63p8vdS68+PUkNlkbTCRr/Ah9b0FHQhCCexCNMIyn3ze1N/K8CcFxifTg0G7zzPalBiEfnGU++b2pvZXiTguMbhnwaD+cy0oEGhCEAuh8mJJwZLAei+p/mvsC54XRGTJxOC5YD0X1O7zr/agRGMo+Wzf4qY9+9RykcZR8sm/xUx796jkAr/kSdTCET8JEs/nS6oCv+RJ1MIRD/4kT30uglsvDTnSVbyJivrl0qk1cvFc6SrtEx0Wy6VSAWkfVdzHqW60j6ruY9SDqXC0y5ktFitp5uC97a3FzWFwqN1RcqXLTEHDUDy0GkOahtAiQyba7ATtaaHNf0HbS34xOrJzFLhLxbd/mnexc3YGwpFlYrY8B2a9vqIN7XDa07u0Arlks6rmsyzqrxGhlrixwLS00cDeCNi2l47obg6GS1zTUOF4VolpiDhmB5WABDmobQIkMn1A+k00Oa/oPCqxoRY4scCHA0IN4PFY94uaxbxcUz8WMYmzLMyxsYDSbsI9Ibxw2Kd1bBaT4qUlZeO6G5r2Eh4NQReCmbivjE2YZQ2RxrN9L6zeHDYr+Pk79Vo4uXv1fqd1eLj7e5GrabSfFAjVtNpPigVOxuxn8nWDBd5y57xyPqt+vvOznus1qZndWa1MzupKaxiaJqHLso5xdSI68NFCc1u91lp2Xc0+0cp3QN3elNip+2QSfT/6lNlorabBsHaVHj1dS2ocWrqW19KoRVCsWtHkDiTckNlkB+MjW/yEPreny4gWm+7uCQ2WSvxka/wIfW9BR0IQgnsQv3jKffN7U38rzicFxjsz4PT55nsSgxCHzjKffN7U38rz64LjUuD4PT55lyBBIQhALojJk75rlQL81/R519q53XRGTJ1MFyoAtLX+9ffwQIjGUfLZv8VMe/eo5SOMv7bN/ipj371HIBMDIi6mEIhP0SJ76XS/TAyIkfGESv0SIf8Aml0Erl4JrJV3TFnTLpVJq5eHVMkeExTmrLpVIBaR9V3MepbrSPqu5j1IOoMYnVk5gC4S8Wp/lOsC5hC6exid8jmGt2S8WvDzTvauYQg92BsKxZWM2PAfmvb6iNrXDa07R2gFOGVmIGGJfysABk2wUiQyba8TtaeS7oO0BIr24GwrFlYzY8B2a9vqI2tcOU07uogFcslnVc1mWdVd40IscWuBDgaEG8FbS8d0Nwexxa8GoIvBVrlnwsMSvwqEMyZafJvabi8AHMrtFCCHcbeFSiQy0kOFHAlpB2EGhHOse8XNYt4uKtc9jq98ABozYxFHvFwH1NoJ9ntVS4lHErCjrV19c1q6+pbFT9sgVuz/APqU2W6VvJ2ce5KbFQVnIG7P/wCpTZBzrtXr7lp4PxaOD8a+lUIWVcvfN1BpFIbLIT8ZGtnmIfW9Plzdp2XJDZZHVwkT/oQ/VV6CjoQhBPYhj5xlPvm9qb+V93zXGAuD4NfzmWBKDEIfOMp983tTfyvkfFcVo2Pg14eeYgQSEIQC6IyYkDBctvLX+9eud10RkxoMFyx25rh/yvsCBEYy/ts3+KmPfvUcpHGX9sm/xUx796jkAmBkRA+MIlfokQ/80ul+mBkRaDhCID9Eie+l0Erl5fV0keExT1y6VSauXl9XSVN0x1y6VSAWkfVdzHqW60j6ruY9SDqDGIgScw0fR4tfynXrmELp7GKjZKYAtJl4vunWlcwhBlTOKuLcWfjCFCFGihiRCNFjT1uNtG7eAqRnFXFuLPxvJQrGihiRCKtY09bjbRu3gKkNSenIWD4PwKSscP8A5IgtcHHWt2xDtOy4XWR1qZndR1qZndE7NwcHQfgUlY4f/JEvcHHW0tsQ7TsuF1lT4lHErCx63dXusW93V7oRfzIvRfzKKKWxUFZyDuz/APqU2Q6poLheewJTYq2zkEfX/wCpTZB5Ldl/DvWrg/Fq4Pxr6UQiiFcvaObU1Nw2fqkNlldXCRP+hD63p8ubW+7r7kh8srgcJGn8CH1vQUZCEIJ7EIfOMp983tTfyvUGC4rR6cH3zL0oMQ/3jKffN7U38rwAwXFG0vgn/mYgQSEIQC6IyYgDBcs4+i+n5r1zuuiMmDfmyWJ2NfT81/tQIjGX9sm/xUx796jlI4yn5ZN/ipj371HIBX/Ik2uEIg/8SJ76XVAV/wAiTa4QiC75JE9XlpdBL5eXDOkqbBMD/wDOlSmtl5pnSQGwTA9sulSgFpH1Xcx6lutI+q7mPUg6gxhAbJTG0mXi858072LmELp7GEUkpgm8y8X3TrAuYQgcWTvDclCwY2FFmmQIrjFL6OY2KKxXUNoNpYG230pRfVsDA5tOEBzeVhf2XpMoUbmX6jcy/T4wRixIzTXPgTL4jGuzSWPhGhoDQ6FhoQacV5Z/BODIMQw4846G4AHNfEhB1DaDTMuK+GQxlZSPW74Tdx8jCVMyvurhOJT+HC/pXP8APP6c/wA8/pcvIYHJ/eFn3sK3/wCiDBwPWnxhZv8AKwvZoJMoT/PP6P8APP6PTAkLBgmIQl53Pi52g3ykM1NDYAGAk0r6lfQaaI/xzrnDJ3+85Sn8Q+7eujxRtgvPipUpmT4lMyfG9EIQuutHgmzZt48Eh8spHxkafwIY9r0+H1NgsG0/okPllAGEjTZAh9b0FGQhCCexC/eMp983tTfyvNpguNU2l8H3zEoMQz84yn3ze1N/K6ymC4xN5fB98ywIEEhCEAuiMmLK4MlSbg19n819pXO66IyYsrgyVrdmv6fOv9iBEYyn5bN/ipj371HKRxl/bZv8VMe/eo5AK/5EgfjCJT6JE99LqgK/5Eq/GESl/wAEie+l0Evl5aA6SA2CY65dKlNXLyyhkuaYr65dKpALSPqu5j1LdaR9V3MepB1BjC35HMOdf8Hi9HmnXLmELp7GFvyOYcfo8Wg3ead7VzEEAhCEDnyGMrKTA2fCbePmYVipmV8j4ziU/hwv6Vc8hgJlJgXD4Taf5MKxUzK+B8Zvp/Dhf0oKWhCEFiyd/vOUp/EPu3ro5ozeJPt7lzjk7PznKfeH3b10c0UtNpPigQfRCEINHk3DpO7vSGyytphIj/Qh9b0+Xu2C/qSGyyNphI/cQ+t6CjoQhBPYhn5xlPvm9qb+V1nzXGJvz4PR59iUGIZphGU++b2pv5XgTguMT6cGg3eeZ7UCCQhCAXQ+TEE4MlhszX14+dfZzLnhdD5ManBksBdmvqf5r7AgRWMv7bN/ipj371GqRxlHy2b/ABUx796jkAr/AJEifjCJS/4JE99LqgK/5EnUwhE2/JIln86XQS2XhlDJc0xU9MulUmrl4aQ6SreRMV9culUgFpH1Xcx6lutI+q7mPUg6gxhBMnME3fB4tB/KdaVzCF07jFpScwdnweLTj5p3sXMQQZQhCBz5DK/BJgD6Tf8AyYXtVMyvtphN/wB3C/pVzyGOPwSYAv8AhPqHkYSpmV9tMJv+7hf0oKWhCEFiydn5zlPvD7t66Oa2mk6/q4Bc45OjTCcp94fdvXRzRyndA3d6D6VQiqEGj3UsF58WpW5W8TY0aIybl2mK7MEOJDba/RLi1zW3u1iCBuFl6abrOJK1a2lptPiwIOXjgSZ+jTH5MX+1YOBZn6NMfkxf7V1G1vKdf1LDW8p3QN3egS+TDEuY+FMm5iG+FCg1e3ygLXPfQhoDTaGitakC4AVtoz8bsCmelIsCuaXNBYTcHtIc0u4VaOgqZDampu2DtKCM6/V6+5BzLOYszkJxY+Vj1G1sN72niHMBBHEFecYFmfo0x+TF/tXURBdZcOvuWXVNgsG09gQczYNxVnI7wyHLRqk0q9j2MHFznAAAevcCuhsXsGfBZaDKtNfJsDXP3uvcQOLiTTipN3ots47u9BFBRvjigReUXEiYhTUWNAhviwYrjE820vcxzzVwc0VOsSQbqFVD4lmfo0x+TF/tXUVM0UFpPipWQM0byfHqQcujAk0TT4NMfkxf7U2ckuKUWU8pNTLSx8Rvk4cM64YXBzi4bCS1ll4zbb6JkgUtNp8WBYa3lOv6uZBScqeKsSdl2PhUMaC4uaytM5jwA5oJsztFpFfRptSVi4CmmkgyswCL/Mxf7V1A1vKd0Dd3oAqam7YO0oOXviWZ+jTH5Eb+1TeKmIszNxmtfBiQ4NQYkSI1zBm7Q0OoXOIssurauhqZxtu3b+5DhnWcnr7kHymYAjMdDOo5rmOpeQ4Fpp61zphvEyclYjoZgxIjQSGxITHPY4bDog5p3g3cb10g62wWDaewId6LbOO7vQcujAsz9GmPyYv9q+kDF+be4NbKzBcbKeSiD1kgAc5XT5ssb69yKUFBaePWUFWyd4vPkJQQolDGiPMWIAahpIDQK7aNaKnfWiqOVvE2NFitm5drotWBkVjbXgtrRzW3uFDQgWig3mjWAzRvJ9vcgNpabSfFAg5eOBZn6NMfkxf7Vg4Fmfo0x+TF/tXUbW00nX9XALDW8p3QN3egTeS3EuOJlk5MQ3QocKrmB4zXPeWlo0TaGgOJqaVNKVtTkaK2mwbB2lAbU1N2wdpWQCTU3daDeqEVQgEIQgCgoQgChZQgwEBCEAEBCEAhCEAgoQgCgoQgChZQgwEBCEAEIQgEIQgCgoQgCgoQgwhCEH//2Q=="/>
          <p:cNvSpPr>
            <a:spLocks noChangeAspect="1" noChangeArrowheads="1"/>
          </p:cNvSpPr>
          <p:nvPr/>
        </p:nvSpPr>
        <p:spPr bwMode="auto">
          <a:xfrm>
            <a:off x="2164540" y="-5062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data:image/jpeg;base64,/9j/4AAQSkZJRgABAQAAAQABAAD/2wCEAAkGBxQSEhUSEhQVFhUXFRgUFhYVFxQYFhoXFxQWFxgcGhgYHCggGBolHBQVITEhJSkrLi8uFx8zODMsNygtLisBCgoKDg0OGhAQGywkICQsLCw3NCwsNCwsLSwsLDQsKywrLCw1LCw0NCwsLCwsLDQsLDcsMCwsLDQ0LCwsLCwsLP/AABEIAOEA4QMBIgACEQEDEQH/xAAcAAACAgMBAQAAAAAAAAAAAAAABwUGAQIIBAP/xABMEAABAgMCCQcGCwcEAgMAAAABAAIDBBEhMQUGBxIiMkFRYUJxgbHB4fATI1KRobMUFSQlVGJyc3ST0TQ1U4Oy0vFjkqPCZIIzorT/xAAYAQEAAwEAAAAAAAAAAAAAAAAAAgMEAf/EAB8RAQEBAAIDAAMBAAAAAAAAAAABAgMREiExMlFxE//aAAwDAQACEQMRAD8AdxJJ4bSsF9TQdJ7OdD6mwdJ/TisE8lvSd3egy59tB0nd3oc+lgtPi0rBs0W3+LSjVsFrj4t4IMufSy8+PYhzqC20lY1bTa4+3uRdpOv8WBBnOoKm/wAWBAdQVdZwWAKaTv8AHegCuk6ylw3cTxQZa7abOH6oY6ttw2fqsAZ1pu2DtKxrfZ6+5Bs11ebr7kB1TZdv38y1JzrBq7Tv4Dgsk10W2AXnsHFBnPqaDpPYhz7aDpO7vWCeS3pO7vQTTRbf4tKDLn7BaernQ59LLz49ixq2C1x8VPBGrxcfb3IMudQbzuQXUFTfw6gsauk60nxQIAppOv6u9BkOoKuQ1202cFgDlOs3Dd3rAGdabtg7Sg2Y4m02DZ+pQx1bdnX3LXW+z19yCc77O07+5BkxeNBvO08Fr8IBNA4U2mo9QS3y1z8F8nDhNfDc4TDHZgc0uoIcUVza1oKi3iElxCbuHqCDrMvtoOk7u9Dn7Bf1c68ErhqXiUbAjwYhPoRYbumw2r3atgtJ8VKDLn0sFp8WrOdTiStdXi4+3uQ0UtN58UCD6IQhBo9xuHSd3esGzRbf4tKy91LBefFSsatgtcfFvBAatgtcfFvBGrabXH29yNW02uPt7kXaTr/FgQF2k6/xYEAU0nf470AU0nf470AV0nWUuG7ieKAArpOspcN3E8UAZ1pu2DtKAM603bB2lY1vs9fcgNb7PX3IJzrBq7Tv4BBOdYNXad/ALJNdFtgF57BxQBNdFtgF57BxQTyW9J3d6CeS3pO7vQTTRbf4tKAJpotv8WlGrYLXHxU8EatgtcfFTwRq8XH29yA1eLj7e5Gra60nxQI1bXWk+KBAFNJ1/V3oACmk6/q70Acp1lLhu70Acp1lLhu71gDOtN2wdpQAGdabtg7SjW+z19yNb7PX3L5TkyGse82MY1z3HeGgk09SCn5Qcf2SXmYQESORWh1GA3F9LT9kX7wKVTeGcZZqbJMeO9wPIBzYYG4MbRvrFV4cITz48V8eIaviOL3c52DgBQDgAvOgwAsr3YJwPHmnlkvCfEcBUhosA2VJsb0lTb8nWEhT5MeYRIJP9aCqloN6lcF4xzcsawJiKzhnZzf9j6t9i0wngGZl7Y8vFhgcpzDm/wC4aPtUbVA98mGNkxPNimYYykPNaIraguc6pzc20VAAJIprCxXpreU6/qVexBwEJKShMeKRCPKRPtvtI4kDNb/6qwtFdJ3QN3eg+lUIqhBo91LrSfHqWNW02uPt7ll5AtvJXmn51kvDdGjOoB6ydjWjaUHou0nX+LAgCmk7/HellHxvjmYEcGjRYIVdHNN4O9x9LsV/wPhOHMwxFabBe03tP1uKhnkmvUQzyTV6j3AV0nWUuG7ieKAM603bB2lAGdabtg7Ssa32evuU0xrfZ6+5BOdYNXad/AIJzrBq7Tv4Dgsk10W2AXnsHFAE10W2AXnsHFBPJb0nd3oJ5Lek7u9BNNFt/i0oA2aLb/FpRq2C1x8VPBGrYLXHxU8EavFx9vcgNXi4+3uRq6TrSfFAsauk6/xYF4MG4ZgxnPDHguYaU4b2+kK2V/UV5253EgBTSdf1d6AOU6ylw3d6AOU6zcN3esAZ1pu2DtK66AM603bB2lGt9nr7ka32evuQTnWDV2nfwHBAHSsGrtO/gOCjcaQXSc0xn0eMOnyTqAKTJrotsAvPYFhwroAWXHdRBygEKaxvxfdITT4DgcyudCd6UMnRt3i48QoVAw8k2N0GTMWDH0BFc1zYp1QQM2jzeBcQbr60TpgRmloexweHWhzSCHcxFlFymvdgjDEeVdnS8V8I7c06J+006LukIOoaUtdaTZ3BV/CGJMlFiNjxIDWxGvbErD0Klrg4BwbY+tLahL/AGV6I0gTkERBd5SFouA4sOi7oI5kzsBYel5xhiwYrXgXtucz7TTaD4CCTA5TrNw3d6G22m7YO0oArabtg7ShpzreT19yD6VQhZQfN1Bab7u4KoY9YHixWiO1xcGC2FuF+c0bXb/Yre4AaR2XJT45Y2xcH4Yz2guhOgwvKQSbCKv0hsbEGw9B4R1nynSOs+U6Q43r3YHwo+XiCIy7lNOq4bj2HYp3C+C4U3C+HyJDobql7BfUaxzdjgb29Kql/Mses3FY9ZuKcWCcJsm2CIw6NzmnWDtx8Wr2E51g1dp38BwSfwRhWJLxM+GbLnN2OG4/rsTUwThRkzDDoRoLnDa0+jz8Vp4+Ty/rTx8nl/XtJrotsAvPYOKCeS3pO7vQTyW9J3d6DZotv8WlWrQTTRbf4tKNWwWuPip4I1bBa4+KngjV4uPt7kBq8XH29yxq6Tr/FgRq6Tr/FgS/xuxn8pWDBOhc945X1W/V3nbzXx3uZndR3uZndGN2M/lKwYR0LnvHK+q36u87ea+ryky6G9sRhLXNNQRs/XmXx4lZWPWrb2xa1dXumpi1h5s23So2I0Vczf9YVvb1eqszrfZ6+5JaWmHMcHsJaWmoI8Wjgmhi3h9s43Nsa9o027+Lfq9XtOjj5PL1frTxcvl6v1MnSsGrtO/gOCyTXRbYBeewIJrotsAvPYEE8lvSd3erlwJ5Lek7u9BNNFt/VxKCaaLb+riVpFiNhtJJAoC4lxoABaXOJuAQRWM+LkCdg+RjNJN7Higex3pA7OY2HckxjPk4nJQksb8IhXh8IVeB9aHrdIqOIT+a4AVBzi64jbzcFnVtNpPigQcn8N1hQulcO4pSk2C6ZgtLjy21ZEG7TbQnmNQltjJkkiw2mJJv8oBb5KJQRKfVcKNceBDelAs16sGYQiS8RsaC8siNNhHURc5vA2LzPaQSCCCCQQRQgiwgg3FYQdG4jYzjCUv5QgNiMIZGYLs+lQRXkG8dI2Kxg512r19yRuRaaLZ50KujFguzhvLHNc32F/rTyDqmguF57Ag+lEIohBo5ttTsu/VIbLI6uEif9CH1vT5c2ptuGz9Uhssrq4SJ/0IfW9BD4m41xcHxc5tXwnEeVhVscBtG542HbceDMwxguFNwhPSGlDcKvYBQ15VG7HDa31cUmrBibjXFwfFzmVdCfQRYVbHDe30XgXHoPCOszU6qOszU6qw8y9+B8KxJaIHwjwc3Y4bjx3HYpzC+DIU1CE7IHOY4Zz2NFoO2zY8bW9PPVOZY9ZuKx6zcU4cEYUhx4YdB26wN7TtzuPWvdq2C1x8VPBJ/A2FokrED4Z4OabnDcew7E0sEYUhx4YiwzUmwg6wduO5aePk8v608fJ5f17tXi4+3uRq6Tr/FgRq6Tr/FgS+xuxn8pWDBOhc945X1W/V3nbzXz3uZndT3uZndGN2M/lKwoJ0LnvHK+q36u87ea+o8SjiVJ4BwK+biZrbGi17zc0dp3BY7busVt3RgHAr5uJmtsaLXvNzR2ncFZJnAspNNfBk3s8tLaDwDa436Z221GdsII2UFbx6xyZKwzg/B5oRURowNoPKAdtfvdsuFurFZEmVwhEH/iRPV5aXWnPFJPbTniknt9YsMtcWuBBBoQb6jYtpaZdDeHw3FrmmocEyMasXmzVsKjYzRfcHgU0TzVFuyqWsaGWOLCC1zTQg3ghZ94uKz7xcU0cWsYGzTM0UbFaNNuynpN3g+z2mbJpotv6uJSVlZh0J7XwyWvaagjZ+vMmfizjC2ZZm0pGGs3f9YfV6ruJv4+Tv1frRxcvl6v1N6tgtJ8VKisbABIzdbSZaN7p3sUrq8XH29yisbBSRmy42mWje6dYFcuc+4Axpm5P9njOa3+G6jof+11jedtCr7gnLER+1S2cfSgup6mPNn+5KkIQP2Tyn4OiWvivhnY18KJZzlgc2vSsTuU/BzQT5V8Qi5kOHEqelwDfWUg0IPZhme8vMRo5aG+ViPiZo2ZziacTbftXjQvpLwHRHNYxpe9xzWtaKuJOwAXoL1kWknPn3PGrDguzjxe5rQOc6XqKeQPJbsv4d6qeTrFcyEuWOoY8Uh8ZwubZosB25or0lytoNNEeOdBvRCKIQaObXm6+5IfLK4HCRp/Ah9b0+HgmzZt48Eh8stPjI02QIY9r0FGQhCC35L8NxoE7DhQ3ebjvDIjDa02GjgNjhv3WFMrHDFalY0uKk1MSGNu9zR1j1JSYh/vGU++b2p7434bMhKumc0RCHww5pNCWuiNa6h2EAkjZYo6zNTqo6zNTqlXcvfgbCr5WIIjDwc03OG7v2KcwtguFNQRPyRD2vtexotB20beHDa3pVU4lY9ZuKx6zcVasZcbDHbmQqtaRpk32i1g4bzt5r6rxKzxKksA4FfNRM1tjRa95uaO07glt3XLbujAOBXzcTNbY0WvebmjtO4Ix7xyZKwzg/B5oRURowNoPKAO1+92y4W6uce8cmSrDg/B5oRVsaKLwbnAHa/e7ZcLdVVLVx8fj/Wvj4/H+hX/ACJNrhCJbT5JE9XlpdUBX/IkD8YRKfRInvpdWLFkyw4ViSkeQjS7sx7BMjgQTLVa4cpppaObbQr1y0xAwzA8rAAhzTBSJDJ6zymnku6DuEPl5aAZIDdMdcultgbCsWVjNjwHZr2+oja1w5TTtHUQCuWSzquazNTqrvGhFjixwIcDQg2EHitpWYdCeHsJDwagi+v6Kzy0xAwxL+Wg0ZNsAESGTaTsB3sPJf0HbSrRYRY4teCHA0IN4O5Y94uaxbxcU0MWcYWTLNKgjAaTd/FnDq9Smy0UJfQ1FKXih2cUlpWYdDcIjHFrmmoI2fqmdizjA2abp0bFaNJmynpN3jq9Vb+Pk79Vo4uXy9X6jMM5N5GYq8wzAcdsAhnSW0LCehVGcyNvtMGabTYIrC004uaT1JugVtN2wdpWNb7PX3K5c52xmxGmZCEI0YwixzxDBY5xNSHOFhaLKNKrKe2WKWiRpJjYMN8QiYYaQ2ueaeTigmjQbLRbxSbbgCb+izH5MX+1AwMGZHHl3n5loA1hCYSeYOfQV/8AUpgYuYoysjZLw/OUo6M/SiU3Z1LOZoAU8TyW9J3d6CaaLb+riUATTRbf1cSgUbYLSfFSjVsFpPipQ0ZvEn29yD6IQhBo+psHSf0SHyygDCRp/Ah9b0+Hk3DpO7vSGyytphI/cQ+t6CjoQhBPYhn5xlPvm9qb+V1nzXGJvL4PvmWBKDEM/OMp983tTfyvNPxXGJvz4PR59iBRYl41xcHxs9mlCcfOwtjhdVvovGw9B4MzC2C4U3B+HyRDmOq57BeDyjTY8bW+Ck1YMTcaouD42e2r4TiPKwq2OA2jYHjYeg8I6zNTqo6zNTqrpgHAr5uJmtsYLXvNzR2ncEz8DykJkMMg08mCRUEEucDmuLjtNQQebgldjtlFh+S8hg3QEQZ8WIG5hGfaWgenvOzZbddcmIJwZLC4Zr68fOvsUcccyjx8cyROMv7bN/ipj371HKRxlHy2b/FTHv3qOViwK/5Eq/GESl/wSJ76XVAV/wAiRPxhEp9Eie+l0Etl5ZQyXNMV9culUmrl4ZR0ltNJip6ZdKpB7cDYViysZseA7Ne31EbWuG1p2jqIBThlpiBhmAY8KkOahgCJDJ9Q4tPJf0G4gJFevBWF4spFbMQHZsRlSNxG1rhtado7QCuWSzquazLOqvMWE5ri14LXNNC03g8VtLR3McIjCWuaatI2HxsTIxnxcE03yraNigWbA4bndh2JaxYZDi1wIINCDfXise8XNYt4uKaGLOMDZxtHUbEaNJnpfWH1eGz1Kb1rBq9fckrLx3McHsJaWmoIv/wmfi1jC2bbmWMiNGmBtG9nDq9Sv4+Tv1frRxcvfq/U4TWwWAXnsCCeS3pO7vQTyW9J3d6CaaLb+riVcuBNNFt/VxKNWwWk+KlGrYLSfFSjV4uPt7kBq8XH29yGilptJ8UCNW02k+KBDW8p1/VwCD6IRVCDR7tgvPs4lIbLI2mEj9xD63p8vdS68+PUkNlkbTCRr/Ah9b0FHQhCCexCNMIyn3ze1N/K8CcFxifTg0G7zzPalBiEfnGU++b2pvZXiTguMbhnwaD+cy0oEGhCEAuh8mJJwZLAei+p/mvsC54XRGTJxOC5YD0X1O7zr/agRGMo+Wzf4qY9+9RykcZR8sm/xUx796jkAr/kSdTCET8JEs/nS6oCv+RJ1MIRD/4kT30uglsvDTnSVbyJivrl0qk1cvFc6SrtEx0Wy6VSAWkfVdzHqW60j6ruY9SDqXC0y5ktFitp5uC97a3FzWFwqN1RcqXLTEHDUDy0GkOahtAiQyba7ATtaaHNf0HbS34xOrJzFLhLxbd/mnexc3YGwpFlYrY8B2a9vqIN7XDa07u0Arlks6rmsyzqrxGhlrixwLS00cDeCNi2l47obg6GS1zTUOF4VolpiDhmB5WABDmobQIkMn1A+k00Oa/oPCqxoRY4scCHA0IN4PFY94uaxbxcUz8WMYmzLMyxsYDSbsI9Ibxw2Kd1bBaT4qUlZeO6G5r2Eh4NQReCmbivjE2YZQ2RxrN9L6zeHDYr+Pk79Vo4uXv1fqd1eLj7e5GrabSfFAjVtNpPigVOxuxn8nWDBd5y57xyPqt+vvOznus1qZndWa1MzupKaxiaJqHLso5xdSI68NFCc1u91lp2Xc0+0cp3QN3elNip+2QSfT/6lNlorabBsHaVHj1dS2ocWrqW19KoRVCsWtHkDiTckNlkB+MjW/yEPreny4gWm+7uCQ2WSvxka/wIfW9BR0IQgnsQv3jKffN7U38rzicFxjsz4PT55nsSgxCHzjKffN7U38rz64LjUuD4PT55lyBBIQhALojJk75rlQL81/R519q53XRGTJ1MFyoAtLX+9ffwQIjGUfLZv8VMe/eo5SOMv7bN/ipj371HIBMDIi6mEIhP0SJ76XS/TAyIkfGESv0SIf8Aml0Erl4JrJV3TFnTLpVJq5eHVMkeExTmrLpVIBaR9V3MepbrSPqu5j1IOoMYnVk5gC4S8Wp/lOsC5hC6exid8jmGt2S8WvDzTvauYQg92BsKxZWM2PAfmvb6iNrXDa07R2gFOGVmIGGJfysABk2wUiQyba8TtaeS7oO0BIr24GwrFlYzY8B2a9vqI2tcOU07uogFcslnVc1mWdVd40IscWuBDgaEG8FbS8d0Nwexxa8GoIvBVrlnwsMSvwqEMyZafJvabi8AHMrtFCCHcbeFSiQy0kOFHAlpB2EGhHOse8XNYt4uKtc9jq98ABozYxFHvFwH1NoJ9ntVS4lHErCjrV19c1q6+pbFT9sgVuz/APqU2W6VvJ2ce5KbFQVnIG7P/wCpTZBzrtXr7lp4PxaOD8a+lUIWVcvfN1BpFIbLIT8ZGtnmIfW9Plzdp2XJDZZHVwkT/oQ/VV6CjoQhBPYhj5xlPvm9qb+V93zXGAuD4NfzmWBKDEIfOMp983tTfyvkfFcVo2Pg14eeYgQSEIQC6IyYkDBctvLX+9eud10RkxoMFyx25rh/yvsCBEYy/ts3+KmPfvUcpHGX9sm/xUx796jkAmBkRA+MIlfokQ/80ul+mBkRaDhCID9Eie+l0Erl5fV0keExT1y6VSauXl9XSVN0x1y6VSAWkfVdzHqW60j6ruY9SDqDGIgScw0fR4tfynXrmELp7GKjZKYAtJl4vunWlcwhBlTOKuLcWfjCFCFGihiRCNFjT1uNtG7eAqRnFXFuLPxvJQrGihiRCKtY09bjbRu3gKkNSenIWD4PwKSscP8A5IgtcHHWt2xDtOy4XWR1qZndR1qZndE7NwcHQfgUlY4f/JEvcHHW0tsQ7TsuF1lT4lHErCx63dXusW93V7oRfzIvRfzKKKWxUFZyDuz/APqU2Q6poLheewJTYq2zkEfX/wCpTZB5Ldl/DvWrg/Fq4Pxr6UQiiFcvaObU1Nw2fqkNlldXCRP+hD63p8ubW+7r7kh8srgcJGn8CH1vQUZCEIJ7EIfOMp983tTfyvUGC4rR6cH3zL0oMQ/3jKffN7U38rwAwXFG0vgn/mYgQSEIQC6IyYgDBcs4+i+n5r1zuuiMmDfmyWJ2NfT81/tQIjGX9sm/xUx796jlI4yn5ZN/ipj371HIBX/Ik2uEIg/8SJ76XVAV/wAiTa4QiC75JE9XlpdBL5eXDOkqbBMD/wDOlSmtl5pnSQGwTA9sulSgFpH1Xcx6lutI+q7mPUg6gxhAbJTG0mXi858072LmELp7GEUkpgm8y8X3TrAuYQgcWTvDclCwY2FFmmQIrjFL6OY2KKxXUNoNpYG230pRfVsDA5tOEBzeVhf2XpMoUbmX6jcy/T4wRixIzTXPgTL4jGuzSWPhGhoDQ6FhoQacV5Z/BODIMQw4846G4AHNfEhB1DaDTMuK+GQxlZSPW74Tdx8jCVMyvurhOJT+HC/pXP8APP6c/wA8/pcvIYHJ/eFn3sK3/wCiDBwPWnxhZv8AKwvZoJMoT/PP6P8APP6PTAkLBgmIQl53Pi52g3ykM1NDYAGAk0r6lfQaaI/xzrnDJ3+85Sn8Q+7eujxRtgvPipUpmT4lMyfG9EIQuutHgmzZt48Eh8spHxkafwIY9r0+H1NgsG0/okPllAGEjTZAh9b0FGQhCCexC/eMp983tTfyvNpguNU2l8H3zEoMQz84yn3ze1N/K6ymC4xN5fB98ywIEEhCEAuiMmLK4MlSbg19n819pXO66IyYsrgyVrdmv6fOv9iBEYyn5bN/ipj371HKRxl/bZv8VMe/eo5AK/5EgfjCJT6JE99LqgK/5Eq/GESl/wAEie+l0Evl5aA6SA2CY65dKlNXLyyhkuaYr65dKpALSPqu5j1LdaR9V3MepB1BjC35HMOdf8Hi9HmnXLmELp7GFvyOYcfo8Wg3ead7VzEEAhCEDnyGMrKTA2fCbePmYVipmV8j4ziU/hwv6Vc8hgJlJgXD4Taf5MKxUzK+B8Zvp/Dhf0oKWhCEFiyd/vOUp/EPu3ro5ozeJPt7lzjk7PznKfeH3b10c0UtNpPigQfRCEINHk3DpO7vSGyytphIj/Qh9b0+Xu2C/qSGyyNphI/cQ+t6CjoQhBPYhn5xlPvm9qb+V1nzXGJvz4PR59iUGIZphGU++b2pv5XgTguMT6cGg3eeZ7UCCQhCAXQ+TEE4MlhszX14+dfZzLnhdD5ManBksBdmvqf5r7AgRWMv7bN/ipj371GqRxlHy2b/ABUx796jkAr/AJEifjCJS/4JE99LqgK/5EnUwhE2/JIln86XQS2XhlDJc0xU9MulUmrl4aQ6SreRMV9culUgFpH1Xcx6lutI+q7mPUg6gxhBMnME3fB4tB/KdaVzCF07jFpScwdnweLTj5p3sXMQQZQhCBz5DK/BJgD6Tf8AyYXtVMyvtphN/wB3C/pVzyGOPwSYAv8AhPqHkYSpmV9tMJv+7hf0oKWhCEFiydn5zlPvD7t66Oa2mk6/q4Bc45OjTCcp94fdvXRzRyndA3d6D6VQiqEGj3UsF58WpW5W8TY0aIybl2mK7MEOJDba/RLi1zW3u1iCBuFl6abrOJK1a2lptPiwIOXjgSZ+jTH5MX+1YOBZn6NMfkxf7V1G1vKdf1LDW8p3QN3egS+TDEuY+FMm5iG+FCg1e3ygLXPfQhoDTaGitakC4AVtoz8bsCmelIsCuaXNBYTcHtIc0u4VaOgqZDampu2DtKCM6/V6+5BzLOYszkJxY+Vj1G1sN72niHMBBHEFecYFmfo0x+TF/tXURBdZcOvuWXVNgsG09gQczYNxVnI7wyHLRqk0q9j2MHFznAAAevcCuhsXsGfBZaDKtNfJsDXP3uvcQOLiTTipN3ots47u9BFBRvjigReUXEiYhTUWNAhviwYrjE820vcxzzVwc0VOsSQbqFVD4lmfo0x+TF/tXUVM0UFpPipWQM0byfHqQcujAk0TT4NMfkxf7U2ckuKUWU8pNTLSx8Rvk4cM64YXBzi4bCS1ll4zbb6JkgUtNp8WBYa3lOv6uZBScqeKsSdl2PhUMaC4uaytM5jwA5oJsztFpFfRptSVi4CmmkgyswCL/Mxf7V1A1vKd0Dd3oAqam7YO0oOXviWZ+jTH5Eb+1TeKmIszNxmtfBiQ4NQYkSI1zBm7Q0OoXOIssurauhqZxtu3b+5DhnWcnr7kHymYAjMdDOo5rmOpeQ4Fpp61zphvEyclYjoZgxIjQSGxITHPY4bDog5p3g3cb10g62wWDaewId6LbOO7vQcujAsz9GmPyYv9q+kDF+be4NbKzBcbKeSiD1kgAc5XT5ssb69yKUFBaePWUFWyd4vPkJQQolDGiPMWIAahpIDQK7aNaKnfWiqOVvE2NFitm5drotWBkVjbXgtrRzW3uFDQgWig3mjWAzRvJ9vcgNpabSfFAg5eOBZn6NMfkxf7Vg4Fmfo0x+TF/tXUbW00nX9XALDW8p3QN3egTeS3EuOJlk5MQ3QocKrmB4zXPeWlo0TaGgOJqaVNKVtTkaK2mwbB2lAbU1N2wdpWQCTU3daDeqEVQgEIQgCgoQgChZQgwEBCEAEBCEAhCEAgoQgCgoQgChZQgwEBCEAEIQgEIQgCgoQgCgoQgwhCEH//2Q=="/>
          <p:cNvSpPr>
            <a:spLocks noChangeAspect="1" noChangeArrowheads="1"/>
          </p:cNvSpPr>
          <p:nvPr/>
        </p:nvSpPr>
        <p:spPr bwMode="auto">
          <a:xfrm>
            <a:off x="2316940" y="-3538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60" y="1673871"/>
            <a:ext cx="622513" cy="62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939343" y="1787941"/>
            <a:ext cx="732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арендных ставок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45" y="2465958"/>
            <a:ext cx="793711" cy="7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939343" y="2657828"/>
            <a:ext cx="732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Растущий уровень вакансии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75" y="3353794"/>
            <a:ext cx="355246" cy="3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63" y="3332944"/>
            <a:ext cx="397472" cy="3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1" y="3655500"/>
            <a:ext cx="380541" cy="3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939343" y="3443297"/>
            <a:ext cx="732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Перенасыщенность рынка проектами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8" name="Picture 24" descr="http://grazianoromanelli.com/wp-content/uploads/2012/12/brand-icon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00" y="4167859"/>
            <a:ext cx="960042" cy="5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939343" y="4255205"/>
            <a:ext cx="732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Уход брендов с рынка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52" name="Picture 28" descr="https://cdn0.iconfinder.com/data/icons/sport-supplements-effects/100/13-51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22897" r="15894" b="13318"/>
          <a:stretch/>
        </p:blipFill>
        <p:spPr bwMode="auto">
          <a:xfrm>
            <a:off x="1960473" y="4797152"/>
            <a:ext cx="693736" cy="6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939343" y="4961086"/>
            <a:ext cx="732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стоимости кредитов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89248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Равнобедренный треугольник 15"/>
          <p:cNvSpPr/>
          <p:nvPr/>
        </p:nvSpPr>
        <p:spPr>
          <a:xfrm rot="10800000">
            <a:off x="251520" y="5517231"/>
            <a:ext cx="8352928" cy="4320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10103" y="5982379"/>
            <a:ext cx="7321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ВЫСОКИЕ ТРЕБОВАНИЯ К ПРОДУКТУ И БРЕНДУ КОМПАНИИ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4667" y="5235024"/>
            <a:ext cx="27703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  <a:lvl1pPr algn="ctr">
              <a:defRPr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КОММУНИКАЦИИ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391" y="5085339"/>
            <a:ext cx="1951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  <a:lvl1pPr algn="ctr">
              <a:defRPr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МАРКЕТИНГ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9"/>
          <a:stretch/>
        </p:blipFill>
        <p:spPr bwMode="auto">
          <a:xfrm>
            <a:off x="0" y="-2790"/>
            <a:ext cx="9144000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3</a:t>
            </a:fld>
            <a:endParaRPr lang="ru-RU" noProof="0"/>
          </a:p>
        </p:txBody>
      </p:sp>
      <p:pic>
        <p:nvPicPr>
          <p:cNvPr id="9" name="Picture 2" descr="C:\Users\alexander.krechetov\Desktop\zhPanoram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2000" y="-2790"/>
            <a:ext cx="4572000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22" y="1645213"/>
            <a:ext cx="4743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 ОБЪЕКТА НА РЫНОК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9062" y="1645212"/>
            <a:ext cx="2941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B2C –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9080" y="2924944"/>
            <a:ext cx="4392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ПРОДУКТА:</a:t>
            </a:r>
            <a:endParaRPr lang="en-U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 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аудитории</a:t>
            </a: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B2B -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</a:t>
            </a:r>
          </a:p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Стимулировать лизинг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Подготовить проект к открытию и дальнейшей работе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924944"/>
            <a:ext cx="4392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ПРОДВИЖЕНИЕ ПРОДУКТА: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Коммуникация уникальных характеристик в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B2C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 – «упаковка» продукта для верно определенного сегмента</a:t>
            </a:r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Задача: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покупателей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Максимизация прибыли арендаторов и УК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3232" y="5235024"/>
            <a:ext cx="1951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  <a:lvl1pPr algn="ctr">
              <a:defRPr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МАРКЕТИНГ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0821" y="5085339"/>
            <a:ext cx="27703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  <a:lvl1pPr algn="ctr">
              <a:defRPr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КОММУНИКАЦИИ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89248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Everything\Охта Молл\рендеры\white renders\East_2_smal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26"/>
          <a:stretch/>
        </p:blipFill>
        <p:spPr bwMode="auto">
          <a:xfrm>
            <a:off x="-8881" y="908720"/>
            <a:ext cx="9152881" cy="480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5" y="1"/>
            <a:ext cx="7488297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16577"/>
            <a:ext cx="7324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2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5</a:t>
            </a:fld>
            <a:endParaRPr lang="ru-RU" noProof="0"/>
          </a:p>
        </p:txBody>
      </p:sp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89248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5" y="0"/>
            <a:ext cx="8083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5" name="TextBox 4"/>
          <p:cNvSpPr txBox="1"/>
          <p:nvPr/>
        </p:nvSpPr>
        <p:spPr>
          <a:xfrm>
            <a:off x="124163" y="116631"/>
            <a:ext cx="7616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КОММУНИКАЦИОННАЯ СТРАТЕГИЯ</a:t>
            </a:r>
          </a:p>
          <a:p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связь между маркетингом и коммуникациями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848" y="908720"/>
            <a:ext cx="7434944" cy="419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0285" y="3140967"/>
            <a:ext cx="159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FAMILY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3861047"/>
            <a:ext cx="153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EDUCATING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38634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0052" y="458112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BRIGHT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8310" y="4581127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458112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SURPRISING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25" y="5099585"/>
            <a:ext cx="7998499" cy="67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89248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97F4-2407-4E3D-991E-280319BD88AA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6" y="1340768"/>
            <a:ext cx="787082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4163" y="116631"/>
            <a:ext cx="7616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КОММУНИКАЦИОННАЯ СТРАТЕГИЯ</a:t>
            </a:r>
          </a:p>
          <a:p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связь между маркетингом и коммуникациями</a:t>
            </a:r>
          </a:p>
        </p:txBody>
      </p:sp>
    </p:spTree>
    <p:extLst>
      <p:ext uri="{BB962C8B-B14F-4D97-AF65-F5344CB8AC3E}">
        <p14:creationId xmlns:p14="http://schemas.microsoft.com/office/powerpoint/2010/main" val="8802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89282"/>
            <a:ext cx="3581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81" y="412748"/>
            <a:ext cx="7095661" cy="6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7092280" y="427286"/>
            <a:ext cx="2031205" cy="6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5023664" y="3746274"/>
            <a:ext cx="17379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Анонс открытия</a:t>
            </a:r>
            <a:endParaRPr lang="ru-RU" sz="13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81" y="3098202"/>
            <a:ext cx="7095661" cy="6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69585" y="320214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2015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59832" y="3202148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H1 2016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90282" y="3228364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H2 2016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7092280" y="3112740"/>
            <a:ext cx="2031205" cy="6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8116433" y="321525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2017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9585" y="1152931"/>
            <a:ext cx="6983453" cy="289087"/>
          </a:xfrm>
          <a:prstGeom prst="roundRect">
            <a:avLst/>
          </a:prstGeom>
          <a:solidFill>
            <a:srgbClr val="361000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ОХТА – РАЙОН, В КОТОРЫЙ СТОИТ СЪЕЗДИТЬ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9585" y="1528611"/>
            <a:ext cx="8966911" cy="273447"/>
          </a:xfrm>
          <a:prstGeom prst="roundRect">
            <a:avLst/>
          </a:prstGeom>
          <a:solidFill>
            <a:srgbClr val="F05674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ОХТА МОЛЛ – ЧАСТЬ МОДНОЙ ГОРОДСКОЙ ЖИЗНИ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1830" y="1882385"/>
            <a:ext cx="8966911" cy="273448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ЕВРОПЕЙСКИЙ ПОДХОД К МЕНЕДЖМЕНТУ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518991" y="2254864"/>
            <a:ext cx="2005337" cy="251036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</a:t>
            </a:r>
          </a:p>
        </p:txBody>
      </p:sp>
      <p:sp>
        <p:nvSpPr>
          <p:cNvPr id="78" name="5-конечная звезда 77"/>
          <p:cNvSpPr/>
          <p:nvPr/>
        </p:nvSpPr>
        <p:spPr>
          <a:xfrm>
            <a:off x="5100011" y="3202148"/>
            <a:ext cx="360472" cy="354851"/>
          </a:xfrm>
          <a:prstGeom prst="star5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81707" y="3746274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Комм-я преимуществ</a:t>
            </a: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2552" y="3674266"/>
            <a:ext cx="17251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err="1" smtClean="0">
                <a:solidFill>
                  <a:srgbClr val="000000"/>
                </a:solidFill>
              </a:rPr>
              <a:t>Тизер</a:t>
            </a:r>
            <a:r>
              <a:rPr lang="ru-RU" sz="1100" b="1" kern="0" dirty="0" smtClean="0">
                <a:solidFill>
                  <a:srgbClr val="000000"/>
                </a:solidFill>
              </a:rPr>
              <a:t>, первичный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000000"/>
                </a:solidFill>
              </a:rPr>
              <a:t>контакт с брендом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901103" y="2594146"/>
            <a:ext cx="2181917" cy="504056"/>
          </a:xfrm>
          <a:prstGeom prst="roundRect">
            <a:avLst/>
          </a:prstGeom>
          <a:solidFill>
            <a:srgbClr val="BEB7A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 ДЛЯ СОВРЕМЕННОЙ АКТИВНОЙ СЕМЬИ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2365883" y="3746274"/>
            <a:ext cx="0" cy="2880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4" name="Прямая соединительная линия 83"/>
          <p:cNvCxnSpPr/>
          <p:nvPr/>
        </p:nvCxnSpPr>
        <p:spPr>
          <a:xfrm>
            <a:off x="4716016" y="3746274"/>
            <a:ext cx="0" cy="2880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5" name="Прямая соединительная линия 84"/>
          <p:cNvCxnSpPr/>
          <p:nvPr/>
        </p:nvCxnSpPr>
        <p:spPr>
          <a:xfrm>
            <a:off x="7092280" y="3746274"/>
            <a:ext cx="0" cy="2880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581735" y="54519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THINK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34347" y="54519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OUT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60483" y="54519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OF THE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06272" y="545190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BOX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12882" y="4106314"/>
            <a:ext cx="8923614" cy="21709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390282" y="4509120"/>
            <a:ext cx="3662968" cy="21446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Advertising: opening, sales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115616" y="4891894"/>
            <a:ext cx="7913125" cy="22066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SITE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115616" y="5218048"/>
            <a:ext cx="7913125" cy="22066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SMM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7180091" y="1151570"/>
            <a:ext cx="1872684" cy="289087"/>
          </a:xfrm>
          <a:prstGeom prst="roundRect">
            <a:avLst/>
          </a:prstGeom>
          <a:solidFill>
            <a:srgbClr val="361000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405005" y="3772696"/>
            <a:ext cx="2332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000000"/>
                </a:solidFill>
              </a:rPr>
              <a:t>Повышение узнаваемости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30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35651" y="2298267"/>
            <a:ext cx="7048351" cy="59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sz="2800" b="1" dirty="0" smtClean="0">
                <a:latin typeface="DaxlineCyr-Regular" pitchFamily="50" charset="-52"/>
              </a:rPr>
              <a:t>Маркетинг ТЦ «Жемчужная Плаза»</a:t>
            </a:r>
            <a:endParaRPr lang="ru-RU" altLang="ru-RU" sz="2800" b="1" dirty="0">
              <a:latin typeface="DaxlineCyr-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141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RV powerpoint template Russia">
  <a:themeElements>
    <a:clrScheme name="SRV">
      <a:dk1>
        <a:srgbClr val="2D2D2D"/>
      </a:dk1>
      <a:lt1>
        <a:sysClr val="window" lastClr="FFFFFF"/>
      </a:lt1>
      <a:dk2>
        <a:srgbClr val="4A7FC1"/>
      </a:dk2>
      <a:lt2>
        <a:srgbClr val="EDEBDF"/>
      </a:lt2>
      <a:accent1>
        <a:srgbClr val="005DA9"/>
      </a:accent1>
      <a:accent2>
        <a:srgbClr val="88A2D4"/>
      </a:accent2>
      <a:accent3>
        <a:srgbClr val="B2AD85"/>
      </a:accent3>
      <a:accent4>
        <a:srgbClr val="D9D5BD"/>
      </a:accent4>
      <a:accent5>
        <a:srgbClr val="605682"/>
      </a:accent5>
      <a:accent6>
        <a:srgbClr val="9B95B6"/>
      </a:accent6>
      <a:hlink>
        <a:srgbClr val="332657"/>
      </a:hlink>
      <a:folHlink>
        <a:srgbClr val="7B74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RV">
      <a:dk1>
        <a:srgbClr val="2D2D2D"/>
      </a:dk1>
      <a:lt1>
        <a:sysClr val="window" lastClr="FFFFFF"/>
      </a:lt1>
      <a:dk2>
        <a:srgbClr val="4A7FC1"/>
      </a:dk2>
      <a:lt2>
        <a:srgbClr val="EDEBDF"/>
      </a:lt2>
      <a:accent1>
        <a:srgbClr val="005DA9"/>
      </a:accent1>
      <a:accent2>
        <a:srgbClr val="88A2D4"/>
      </a:accent2>
      <a:accent3>
        <a:srgbClr val="B2AD85"/>
      </a:accent3>
      <a:accent4>
        <a:srgbClr val="D9D5BD"/>
      </a:accent4>
      <a:accent5>
        <a:srgbClr val="605682"/>
      </a:accent5>
      <a:accent6>
        <a:srgbClr val="9B95B6"/>
      </a:accent6>
      <a:hlink>
        <a:srgbClr val="332657"/>
      </a:hlink>
      <a:folHlink>
        <a:srgbClr val="7B74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RV">
      <a:dk1>
        <a:srgbClr val="2D2D2D"/>
      </a:dk1>
      <a:lt1>
        <a:sysClr val="window" lastClr="FFFFFF"/>
      </a:lt1>
      <a:dk2>
        <a:srgbClr val="4A7FC1"/>
      </a:dk2>
      <a:lt2>
        <a:srgbClr val="EDEBDF"/>
      </a:lt2>
      <a:accent1>
        <a:srgbClr val="005DA9"/>
      </a:accent1>
      <a:accent2>
        <a:srgbClr val="88A2D4"/>
      </a:accent2>
      <a:accent3>
        <a:srgbClr val="B2AD85"/>
      </a:accent3>
      <a:accent4>
        <a:srgbClr val="D9D5BD"/>
      </a:accent4>
      <a:accent5>
        <a:srgbClr val="605682"/>
      </a:accent5>
      <a:accent6>
        <a:srgbClr val="9B95B6"/>
      </a:accent6>
      <a:hlink>
        <a:srgbClr val="332657"/>
      </a:hlink>
      <a:folHlink>
        <a:srgbClr val="7B74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9E11C8381624DB662EF028C2D7DB8" ma:contentTypeVersion="2" ma:contentTypeDescription="Create a new document." ma:contentTypeScope="" ma:versionID="496accc31c209fbc0df97bc1a585de2d">
  <xsd:schema xmlns:xsd="http://www.w3.org/2001/XMLSchema" xmlns:p="http://schemas.microsoft.com/office/2006/metadata/properties" xmlns:ns1="http://schemas.microsoft.com/sharepoint/v3" xmlns:ns2="ecd8f889-e721-477d-b28b-3f006bc68fcd" targetNamespace="http://schemas.microsoft.com/office/2006/metadata/properties" ma:root="true" ma:fieldsID="0978ecc1c04a7ca64554f75787d858c9" ns1:_="" ns2:_="">
    <xsd:import namespace="http://schemas.microsoft.com/sharepoint/v3"/>
    <xsd:import namespace="ecd8f889-e721-477d-b28b-3f006bc68fc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re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ecd8f889-e721-477d-b28b-3f006bc68fcd" elementFormDefault="qualified">
    <xsd:import namespace="http://schemas.microsoft.com/office/2006/documentManagement/types"/>
    <xsd:element name="Area" ma:index="10" nillable="true" ma:displayName="Area" ma:default="Other" ma:format="Dropdown" ma:internalName="Area">
      <xsd:simpleType>
        <xsd:restriction base="dms:Choice">
          <xsd:enumeration value="Other"/>
          <xsd:enumeration value="Presentation"/>
          <xsd:enumeration value="Word"/>
          <xsd:enumeration value="Powerpoi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rea xmlns="ecd8f889-e721-477d-b28b-3f006bc68fcd">Powerpoint</Area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5E724E-3ED6-427E-A262-B7760D2AC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d8f889-e721-477d-b28b-3f006bc68fc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BA555EC-78E6-41F9-B2F7-31B080B9F130}">
  <ds:schemaRefs>
    <ds:schemaRef ds:uri="http://schemas.microsoft.com/office/2006/metadata/properties"/>
    <ds:schemaRef ds:uri="http://purl.org/dc/elements/1.1/"/>
    <ds:schemaRef ds:uri="http://schemas.microsoft.com/sharepoint/v3"/>
    <ds:schemaRef ds:uri="ecd8f889-e721-477d-b28b-3f006bc68fcd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1563B5-6981-464F-A254-4B211B711B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SRV powerpoint template Russia</Template>
  <TotalTime>1856</TotalTime>
  <Words>775</Words>
  <Application>Microsoft Office PowerPoint</Application>
  <PresentationFormat>Экран (4:3)</PresentationFormat>
  <Paragraphs>152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SRV powerpoint template Russia</vt:lpstr>
      <vt:lpstr>Стратегии эффективного маркетинга в период стагнации.   Коммерческая недвижимость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Miltton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Концерн SRV</dc:title>
  <dc:creator>Timofeyeva Polina</dc:creator>
  <cp:lastModifiedBy>Krechetov Alexander</cp:lastModifiedBy>
  <cp:revision>81</cp:revision>
  <dcterms:created xsi:type="dcterms:W3CDTF">2012-06-25T13:29:57Z</dcterms:created>
  <dcterms:modified xsi:type="dcterms:W3CDTF">2015-04-15T14:56:23Z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0x010100AE99E11C8381624DB662EF028C2D7DB8</vt:lpwstr>
  </property>
</Properties>
</file>